
<file path=[Content_Types].xml><?xml version="1.0" encoding="utf-8"?>
<Types xmlns="http://schemas.openxmlformats.org/package/2006/content-types">
  <Default Extension="fntdata" ContentType="application/x-fontdata"/>
  <Default Extension="gif" ContentType="image/gif"/>
  <Default Extension="jpg" ContentType="image/jpeg"/>
  <Default Extension="odttf" ContentType="application/vnd.openxmlformats-officedocument.obfuscatedFont"/>
  <Default Extension="png" ContentType="image/png"/>
  <Default Extension="rels" ContentType="application/vnd.openxmlformats-package.relationships+xml"/>
  <Default Extension="xml" ContentType="application/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ableStyles.xml" ContentType="application/vnd.openxmlformats-officedocument.presentationml.tableStyles+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2" Type="http://schemas.openxmlformats.org/officeDocument/2006/relationships/custom-properties" Target="docProps/custom.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946" r:id="rId5"/>
    <p:sldMasterId id="2147483947" r:id="rId6"/>
    <p:sldMasterId id="2147483948" r:id="rId7"/>
    <p:sldMasterId id="2147483949" r:id="rId8"/>
    <p:sldMasterId id="2147483950" r:id="rId9"/>
    <p:sldMasterId id="2147483951" r:id="rId10"/>
    <p:sldMasterId id="2147483952" r:id="rId11"/>
    <p:sldMasterId id="2147483953" r:id="rId12"/>
  </p:sldMasterIdLst>
  <p:notesMasterIdLst>
    <p:notesMasterId r:id="rId13"/>
  </p:notesMasterIdLst>
  <p:sldIdLst>
    <p:sldId id="256" r:id="rId14"/>
    <p:sldId id="257" r:id="rId15"/>
    <p:sldId id="258" r:id="rId16"/>
    <p:sldId id="259" r:id="rId17"/>
    <p:sldId id="260" r:id="rId18"/>
    <p:sldId id="261" r:id="rId19"/>
    <p:sldId id="262" r:id="rId20"/>
    <p:sldId id="263" r:id="rId21"/>
    <p:sldId id="264" r:id="rId22"/>
    <p:sldId id="265" r:id="rId23"/>
    <p:sldId id="266" r:id="rId24"/>
    <p:sldId id="267" r:id="rId25"/>
    <p:sldId id="268" r:id="rId26"/>
    <p:sldId id="269" r:id="rId27"/>
    <p:sldId id="270" r:id="rId28"/>
    <p:sldId id="271" r:id="rId29"/>
    <p:sldId id="272" r:id="rId30"/>
    <p:sldId id="273" r:id="rId31"/>
    <p:sldId id="274" r:id="rId32"/>
    <p:sldId id="275" r:id="rId33"/>
    <p:sldId id="276" r:id="rId34"/>
    <p:sldId id="277" r:id="rId35"/>
    <p:sldId id="278" r:id="rId36"/>
    <p:sldId id="279" r:id="rId37"/>
    <p:sldId id="280" r:id="rId38"/>
    <p:sldId id="281" r:id="rId39"/>
    <p:sldId id="282" r:id="rId40"/>
    <p:sldId id="283" r:id="rId41"/>
    <p:sldId id="284" r:id="rId42"/>
    <p:sldId id="285" r:id="rId43"/>
    <p:sldId id="286" r:id="rId44"/>
    <p:sldId id="287" r:id="rId45"/>
    <p:sldId id="288" r:id="rId46"/>
    <p:sldId id="289" r:id="rId47"/>
    <p:sldId id="290" r:id="rId48"/>
    <p:sldId id="291" r:id="rId49"/>
    <p:sldId id="292" r:id="rId50"/>
    <p:sldId id="293" r:id="rId51"/>
    <p:sldId id="294" r:id="rId52"/>
    <p:sldId id="295" r:id="rId53"/>
    <p:sldId id="296" r:id="rId54"/>
  </p:sldIdLst>
  <p:sldSz cy="5143500" cx="9144000"/>
  <p:notesSz cx="6858000" cy="9144000"/>
  <p:embeddedFontLst>
    <p:embeddedFont>
      <p:font typeface="Hammersmith One"/>
      <p:regular r:id="rId55"/>
    </p:embeddedFont>
    <p:embeddedFont>
      <p:font typeface="Architects Daughter"/>
      <p:regular r:id="rId56"/>
    </p:embeddedFont>
    <p:embeddedFont>
      <p:font typeface="Jost"/>
      <p:regular r:id="rId57"/>
      <p:bold r:id="rId58"/>
      <p:italic r:id="rId59"/>
      <p:boldItalic r:id="rId60"/>
    </p:embeddedFont>
    <p:embeddedFont>
      <p:font typeface="Average"/>
      <p:regular r:id="rId61"/>
    </p:embeddedFont>
    <p:embeddedFont>
      <p:font typeface="Lexend"/>
      <p:regular r:id="rId62"/>
      <p:bold r:id="rId63"/>
    </p:embeddedFont>
    <p:embeddedFont>
      <p:font typeface="Archivo Black"/>
      <p:regular r:id="rId64"/>
    </p:embeddedFont>
    <p:embeddedFont>
      <p:font typeface="Lexend SemiBold"/>
      <p:regular r:id="rId65"/>
      <p:bold r:id="rId66"/>
    </p:embeddedFont>
    <p:embeddedFont>
      <p:font typeface="Roboto"/>
      <p:regular r:id="rId67"/>
      <p:bold r:id="rId68"/>
      <p:italic r:id="rId69"/>
      <p:boldItalic r:id="rId70"/>
    </p:embeddedFont>
    <p:embeddedFont>
      <p:font typeface="Economica"/>
      <p:regular r:id="rId71"/>
      <p:bold r:id="rId72"/>
      <p:italic r:id="rId73"/>
      <p:boldItalic r:id="rId74"/>
    </p:embeddedFont>
    <p:embeddedFont>
      <p:font typeface="Amatic SC"/>
      <p:regular r:id="rId75"/>
      <p:bold r:id="rId76"/>
    </p:embeddedFont>
    <p:embeddedFont>
      <p:font typeface="Lato"/>
      <p:regular r:id="rId77"/>
      <p:bold r:id="rId78"/>
      <p:italic r:id="rId79"/>
      <p:boldItalic r:id="rId80"/>
    </p:embeddedFont>
    <p:embeddedFont>
      <p:font typeface="Montserrat"/>
      <p:regular r:id="rId81"/>
      <p:bold r:id="rId82"/>
      <p:italic r:id="rId83"/>
      <p:boldItalic r:id="rId84"/>
    </p:embeddedFont>
    <p:embeddedFont>
      <p:font typeface="Bebas Neue"/>
      <p:regular r:id="rId85"/>
    </p:embeddedFont>
    <p:embeddedFont>
      <p:font typeface="Livvic"/>
      <p:regular r:id="rId86"/>
      <p:bold r:id="rId87"/>
      <p:italic r:id="rId88"/>
      <p:boldItalic r:id="rId89"/>
    </p:embeddedFont>
    <p:embeddedFont>
      <p:font typeface="PT Sans"/>
      <p:regular r:id="rId90"/>
      <p:bold r:id="rId91"/>
      <p:italic r:id="rId92"/>
      <p:boldItalic r:id="rId93"/>
    </p:embeddedFont>
    <p:embeddedFont>
      <p:font typeface="Oswald"/>
      <p:regular r:id="rId94"/>
      <p:bold r:id="rId95"/>
    </p:embeddedFont>
    <p:embeddedFont>
      <p:font typeface="Merriweather"/>
      <p:regular r:id="rId96"/>
      <p:bold r:id="rId97"/>
      <p:italic r:id="rId98"/>
      <p:boldItalic r:id="rId99"/>
    </p:embeddedFont>
    <p:embeddedFont>
      <p:font typeface="Open Sans"/>
      <p:regular r:id="rId100"/>
      <p:bold r:id="rId101"/>
      <p:italic r:id="rId102"/>
      <p:boldItalic r:id="rId10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0C29AE4-1230-4ABF-AE1F-748421C76C52}">
  <a:tblStyle styleId="{50C29AE4-1230-4ABF-AE1F-748421C76C52}" styleName="Table_0">
    <a:wholeTbl>
      <a:tcTxStyle>
        <a:font>
          <a:latin typeface="Arial"/>
          <a:ea typeface="Arial"/>
          <a:cs typeface="Arial"/>
        </a:font>
        <a:srgbClr val="000000"/>
      </a:tcTxStyle>
      <a:tcStyle>
        <a:tcBdr>
          <a:left>
            <a:ln cap="flat" cmpd="sng">
              <a:solidFill>
                <a:srgbClr val="808080"/>
              </a:solidFill>
              <a:prstDash val="solid"/>
              <a:round/>
              <a:headEnd len="sm" w="sm" type="none"/>
              <a:tailEnd len="sm" w="sm" type="none"/>
            </a:ln>
          </a:left>
          <a:right>
            <a:ln cap="flat" cmpd="sng">
              <a:solidFill>
                <a:srgbClr val="808080"/>
              </a:solidFill>
              <a:prstDash val="solid"/>
              <a:round/>
              <a:headEnd len="sm" w="sm" type="none"/>
              <a:tailEnd len="sm" w="sm" type="none"/>
            </a:ln>
          </a:right>
          <a:top>
            <a:ln cap="flat" cmpd="sng">
              <a:solidFill>
                <a:srgbClr val="808080"/>
              </a:solidFill>
              <a:prstDash val="solid"/>
              <a:round/>
              <a:headEnd len="sm" w="sm" type="none"/>
              <a:tailEnd len="sm" w="sm" type="none"/>
            </a:ln>
          </a:top>
          <a:bottom>
            <a:ln cap="flat" cmpd="sng">
              <a:solidFill>
                <a:srgbClr val="808080"/>
              </a:solidFill>
              <a:prstDash val="solid"/>
              <a:round/>
              <a:headEnd len="sm" w="sm" type="none"/>
              <a:tailEnd len="sm" w="sm" type="none"/>
            </a:ln>
          </a:bottom>
          <a:insideH>
            <a:ln cap="flat" cmpd="sng">
              <a:solidFill>
                <a:srgbClr val="808080"/>
              </a:solidFill>
              <a:prstDash val="solid"/>
              <a:round/>
              <a:headEnd len="sm" w="sm" type="none"/>
              <a:tailEnd len="sm" w="sm" type="none"/>
            </a:ln>
          </a:insideH>
          <a:insideV>
            <a:ln cap="flat" cmpd="sng">
              <a:solidFill>
                <a:srgbClr val="80808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26" Type="http://schemas.openxmlformats.org/officeDocument/2006/relationships/slide" Target="slides/slide13.xml"/><Relationship Id="rId42" Type="http://schemas.openxmlformats.org/officeDocument/2006/relationships/slide" Target="slides/slide29.xml"/><Relationship Id="rId47" Type="http://schemas.openxmlformats.org/officeDocument/2006/relationships/slide" Target="slides/slide34.xml"/><Relationship Id="rId21" Type="http://schemas.openxmlformats.org/officeDocument/2006/relationships/slide" Target="slides/slide8.xml"/><Relationship Id="rId84" Type="http://schemas.openxmlformats.org/officeDocument/2006/relationships/font" Target="fonts/Montserrat-boldItalic.fntdata"/><Relationship Id="rId89" Type="http://schemas.openxmlformats.org/officeDocument/2006/relationships/font" Target="fonts/Livvic-boldItalic.fntdata"/><Relationship Id="rId63" Type="http://schemas.openxmlformats.org/officeDocument/2006/relationships/font" Target="fonts/Lexend-bold.fntdata"/><Relationship Id="rId68" Type="http://schemas.openxmlformats.org/officeDocument/2006/relationships/font" Target="fonts/Roboto-bold.fntdata"/><Relationship Id="rId16" Type="http://schemas.openxmlformats.org/officeDocument/2006/relationships/slide" Target="slides/slide3.xml"/><Relationship Id="rId102" Type="http://schemas.openxmlformats.org/officeDocument/2006/relationships/font" Target="fonts/OpenSans-italic.fntdata"/><Relationship Id="rId32" Type="http://schemas.openxmlformats.org/officeDocument/2006/relationships/slide" Target="slides/slide19.xml"/><Relationship Id="rId37" Type="http://schemas.openxmlformats.org/officeDocument/2006/relationships/slide" Target="slides/slide24.xml"/><Relationship Id="rId11" Type="http://schemas.openxmlformats.org/officeDocument/2006/relationships/slideMaster" Target="slideMasters/slideMaster7.xml"/><Relationship Id="rId74" Type="http://schemas.openxmlformats.org/officeDocument/2006/relationships/font" Target="fonts/Economica-boldItalic.fntdata"/><Relationship Id="rId79" Type="http://schemas.openxmlformats.org/officeDocument/2006/relationships/font" Target="fonts/Lato-italic.fntdata"/><Relationship Id="rId53" Type="http://schemas.openxmlformats.org/officeDocument/2006/relationships/slide" Target="slides/slide40.xml"/><Relationship Id="rId58" Type="http://schemas.openxmlformats.org/officeDocument/2006/relationships/font" Target="fonts/Jost-bold.fntdata"/><Relationship Id="rId95" Type="http://schemas.openxmlformats.org/officeDocument/2006/relationships/font" Target="fonts/Oswald-bold.fntdata"/><Relationship Id="rId90" Type="http://schemas.openxmlformats.org/officeDocument/2006/relationships/font" Target="fonts/PTSans-regular.fntdata"/><Relationship Id="rId5" Type="http://schemas.openxmlformats.org/officeDocument/2006/relationships/slideMaster" Target="slideMasters/slideMaster1.xml"/><Relationship Id="rId43" Type="http://schemas.openxmlformats.org/officeDocument/2006/relationships/slide" Target="slides/slide30.xml"/><Relationship Id="rId48" Type="http://schemas.openxmlformats.org/officeDocument/2006/relationships/slide" Target="slides/slide35.xml"/><Relationship Id="rId22" Type="http://schemas.openxmlformats.org/officeDocument/2006/relationships/slide" Target="slides/slide9.xml"/><Relationship Id="rId27" Type="http://schemas.openxmlformats.org/officeDocument/2006/relationships/slide" Target="slides/slide14.xml"/><Relationship Id="rId64" Type="http://schemas.openxmlformats.org/officeDocument/2006/relationships/font" Target="fonts/ArchivoBlack-regular.fntdata"/><Relationship Id="rId69" Type="http://schemas.openxmlformats.org/officeDocument/2006/relationships/font" Target="fonts/Roboto-italic.fntdata"/><Relationship Id="rId85" Type="http://schemas.openxmlformats.org/officeDocument/2006/relationships/font" Target="fonts/BebasNeue-regular.fntdata"/><Relationship Id="rId80" Type="http://schemas.openxmlformats.org/officeDocument/2006/relationships/font" Target="fonts/Lato-boldItalic.fntdata"/><Relationship Id="rId103" Type="http://schemas.openxmlformats.org/officeDocument/2006/relationships/font" Target="fonts/OpenSans-boldItalic.fntdata"/><Relationship Id="rId33" Type="http://schemas.openxmlformats.org/officeDocument/2006/relationships/slide" Target="slides/slide20.xml"/><Relationship Id="rId38" Type="http://schemas.openxmlformats.org/officeDocument/2006/relationships/slide" Target="slides/slide25.xml"/><Relationship Id="rId12" Type="http://schemas.openxmlformats.org/officeDocument/2006/relationships/slideMaster" Target="slideMasters/slideMaster8.xml"/><Relationship Id="rId17" Type="http://schemas.openxmlformats.org/officeDocument/2006/relationships/slide" Target="slides/slide4.xml"/><Relationship Id="rId59" Type="http://schemas.openxmlformats.org/officeDocument/2006/relationships/font" Target="fonts/Jost-italic.fntdata"/><Relationship Id="rId41" Type="http://schemas.openxmlformats.org/officeDocument/2006/relationships/slide" Target="slides/slide28.xml"/><Relationship Id="rId20" Type="http://schemas.openxmlformats.org/officeDocument/2006/relationships/slide" Target="slides/slide7.xml"/><Relationship Id="rId96" Type="http://schemas.openxmlformats.org/officeDocument/2006/relationships/font" Target="fonts/Merriweather-regular.fntdata"/><Relationship Id="rId91" Type="http://schemas.openxmlformats.org/officeDocument/2006/relationships/font" Target="fonts/PTSans-bold.fntdata"/><Relationship Id="rId83" Type="http://schemas.openxmlformats.org/officeDocument/2006/relationships/font" Target="fonts/Montserrat-italic.fntdata"/><Relationship Id="rId88" Type="http://schemas.openxmlformats.org/officeDocument/2006/relationships/font" Target="fonts/Livvic-italic.fntdata"/><Relationship Id="rId75" Type="http://schemas.openxmlformats.org/officeDocument/2006/relationships/font" Target="fonts/AmaticSC-regular.fntdata"/><Relationship Id="rId70" Type="http://schemas.openxmlformats.org/officeDocument/2006/relationships/font" Target="fonts/Roboto-boldItalic.fntdata"/><Relationship Id="rId62" Type="http://schemas.openxmlformats.org/officeDocument/2006/relationships/font" Target="fonts/Lexend-regular.fntdata"/><Relationship Id="rId54" Type="http://schemas.openxmlformats.org/officeDocument/2006/relationships/slide" Target="slides/slide41.xml"/><Relationship Id="rId1" Type="http://schemas.openxmlformats.org/officeDocument/2006/relationships/theme" Target="theme/theme1.xml"/><Relationship Id="rId6" Type="http://schemas.openxmlformats.org/officeDocument/2006/relationships/slideMaster" Target="slideMasters/slideMaster2.xml"/><Relationship Id="rId49" Type="http://schemas.openxmlformats.org/officeDocument/2006/relationships/slide" Target="slides/slide36.xml"/><Relationship Id="rId36" Type="http://schemas.openxmlformats.org/officeDocument/2006/relationships/slide" Target="slides/slide23.xml"/><Relationship Id="rId23" Type="http://schemas.openxmlformats.org/officeDocument/2006/relationships/slide" Target="slides/slide10.xml"/><Relationship Id="rId28" Type="http://schemas.openxmlformats.org/officeDocument/2006/relationships/slide" Target="slides/slide15.xml"/><Relationship Id="rId15" Type="http://schemas.openxmlformats.org/officeDocument/2006/relationships/slide" Target="slides/slide2.xml"/><Relationship Id="rId57" Type="http://schemas.openxmlformats.org/officeDocument/2006/relationships/font" Target="fonts/Jost-regular.fntdata"/><Relationship Id="rId106" Type="http://schemas.openxmlformats.org/officeDocument/2006/relationships/customXml" Target="../customXml/item3.xml"/><Relationship Id="rId44" Type="http://schemas.openxmlformats.org/officeDocument/2006/relationships/slide" Target="slides/slide31.xml"/><Relationship Id="rId101" Type="http://schemas.openxmlformats.org/officeDocument/2006/relationships/font" Target="fonts/OpenSans-bold.fntdata"/><Relationship Id="rId31" Type="http://schemas.openxmlformats.org/officeDocument/2006/relationships/slide" Target="slides/slide18.xml"/><Relationship Id="rId94" Type="http://schemas.openxmlformats.org/officeDocument/2006/relationships/font" Target="fonts/Oswald-regular.fntdata"/><Relationship Id="rId99" Type="http://schemas.openxmlformats.org/officeDocument/2006/relationships/font" Target="fonts/Merriweather-boldItalic.fntdata"/><Relationship Id="rId10" Type="http://schemas.openxmlformats.org/officeDocument/2006/relationships/slideMaster" Target="slideMasters/slideMaster6.xml"/><Relationship Id="rId86" Type="http://schemas.openxmlformats.org/officeDocument/2006/relationships/font" Target="fonts/Livvic-regular.fntdata"/><Relationship Id="rId81" Type="http://schemas.openxmlformats.org/officeDocument/2006/relationships/font" Target="fonts/Montserrat-regular.fntdata"/><Relationship Id="rId73" Type="http://schemas.openxmlformats.org/officeDocument/2006/relationships/font" Target="fonts/Economica-italic.fntdata"/><Relationship Id="rId78" Type="http://schemas.openxmlformats.org/officeDocument/2006/relationships/font" Target="fonts/Lato-bold.fntdata"/><Relationship Id="rId65" Type="http://schemas.openxmlformats.org/officeDocument/2006/relationships/font" Target="fonts/LexendSemiBold-regular.fntdata"/><Relationship Id="rId60" Type="http://schemas.openxmlformats.org/officeDocument/2006/relationships/font" Target="fonts/Jost-boldItalic.fntdata"/><Relationship Id="rId52" Type="http://schemas.openxmlformats.org/officeDocument/2006/relationships/slide" Target="slides/slide39.xml"/><Relationship Id="rId4" Type="http://schemas.openxmlformats.org/officeDocument/2006/relationships/tableStyles" Target="tableStyles.xml"/><Relationship Id="rId9" Type="http://schemas.openxmlformats.org/officeDocument/2006/relationships/slideMaster" Target="slideMasters/slideMaster5.xml"/><Relationship Id="rId39" Type="http://schemas.openxmlformats.org/officeDocument/2006/relationships/slide" Target="slides/slide26.xml"/><Relationship Id="rId13" Type="http://schemas.openxmlformats.org/officeDocument/2006/relationships/notesMaster" Target="notesMasters/notesMaster1.xml"/><Relationship Id="rId18" Type="http://schemas.openxmlformats.org/officeDocument/2006/relationships/slide" Target="slides/slide5.xml"/><Relationship Id="rId34" Type="http://schemas.openxmlformats.org/officeDocument/2006/relationships/slide" Target="slides/slide21.xml"/><Relationship Id="rId97" Type="http://schemas.openxmlformats.org/officeDocument/2006/relationships/font" Target="fonts/Merriweather-bold.fntdata"/><Relationship Id="rId76" Type="http://schemas.openxmlformats.org/officeDocument/2006/relationships/font" Target="fonts/AmaticSC-bold.fntdata"/><Relationship Id="rId50" Type="http://schemas.openxmlformats.org/officeDocument/2006/relationships/slide" Target="slides/slide37.xml"/><Relationship Id="rId55" Type="http://schemas.openxmlformats.org/officeDocument/2006/relationships/font" Target="fonts/HammersmithOne-regular.fntdata"/><Relationship Id="rId104" Type="http://schemas.openxmlformats.org/officeDocument/2006/relationships/customXml" Target="../customXml/item1.xml"/><Relationship Id="rId92" Type="http://schemas.openxmlformats.org/officeDocument/2006/relationships/font" Target="fonts/PTSans-italic.fntdata"/><Relationship Id="rId7" Type="http://schemas.openxmlformats.org/officeDocument/2006/relationships/slideMaster" Target="slideMasters/slideMaster3.xml"/><Relationship Id="rId71" Type="http://schemas.openxmlformats.org/officeDocument/2006/relationships/font" Target="fonts/Economica-regular.fntdata"/><Relationship Id="rId29" Type="http://schemas.openxmlformats.org/officeDocument/2006/relationships/slide" Target="slides/slide16.xml"/><Relationship Id="rId2" Type="http://schemas.openxmlformats.org/officeDocument/2006/relationships/viewProps" Target="viewProps.xml"/><Relationship Id="rId40" Type="http://schemas.openxmlformats.org/officeDocument/2006/relationships/slide" Target="slides/slide27.xml"/><Relationship Id="rId45" Type="http://schemas.openxmlformats.org/officeDocument/2006/relationships/slide" Target="slides/slide32.xml"/><Relationship Id="rId24" Type="http://schemas.openxmlformats.org/officeDocument/2006/relationships/slide" Target="slides/slide11.xml"/><Relationship Id="rId87" Type="http://schemas.openxmlformats.org/officeDocument/2006/relationships/font" Target="fonts/Livvic-bold.fntdata"/><Relationship Id="rId66" Type="http://schemas.openxmlformats.org/officeDocument/2006/relationships/font" Target="fonts/LexendSemiBold-bold.fntdata"/><Relationship Id="rId82" Type="http://schemas.openxmlformats.org/officeDocument/2006/relationships/font" Target="fonts/Montserrat-bold.fntdata"/><Relationship Id="rId61" Type="http://schemas.openxmlformats.org/officeDocument/2006/relationships/font" Target="fonts/Average-regular.fntdata"/><Relationship Id="rId19" Type="http://schemas.openxmlformats.org/officeDocument/2006/relationships/slide" Target="slides/slide6.xml"/><Relationship Id="rId100" Type="http://schemas.openxmlformats.org/officeDocument/2006/relationships/font" Target="fonts/OpenSans-regular.fntdata"/><Relationship Id="rId30" Type="http://schemas.openxmlformats.org/officeDocument/2006/relationships/slide" Target="slides/slide17.xml"/><Relationship Id="rId35" Type="http://schemas.openxmlformats.org/officeDocument/2006/relationships/slide" Target="slides/slide22.xml"/><Relationship Id="rId14" Type="http://schemas.openxmlformats.org/officeDocument/2006/relationships/slide" Target="slides/slide1.xml"/><Relationship Id="rId77" Type="http://schemas.openxmlformats.org/officeDocument/2006/relationships/font" Target="fonts/Lato-regular.fntdata"/><Relationship Id="rId56" Type="http://schemas.openxmlformats.org/officeDocument/2006/relationships/font" Target="fonts/ArchitectsDaughter-regular.fntdata"/><Relationship Id="rId105" Type="http://schemas.openxmlformats.org/officeDocument/2006/relationships/customXml" Target="../customXml/item2.xml"/><Relationship Id="rId98" Type="http://schemas.openxmlformats.org/officeDocument/2006/relationships/font" Target="fonts/Merriweather-italic.fntdata"/><Relationship Id="rId93" Type="http://schemas.openxmlformats.org/officeDocument/2006/relationships/font" Target="fonts/PTSans-boldItalic.fntdata"/><Relationship Id="rId8" Type="http://schemas.openxmlformats.org/officeDocument/2006/relationships/slideMaster" Target="slideMasters/slideMaster4.xml"/><Relationship Id="rId72" Type="http://schemas.openxmlformats.org/officeDocument/2006/relationships/font" Target="fonts/Economica-bold.fntdata"/><Relationship Id="rId51" Type="http://schemas.openxmlformats.org/officeDocument/2006/relationships/slide" Target="slides/slide38.xml"/><Relationship Id="rId3" Type="http://schemas.openxmlformats.org/officeDocument/2006/relationships/presProps" Target="presProps.xml"/><Relationship Id="rId46" Type="http://schemas.openxmlformats.org/officeDocument/2006/relationships/slide" Target="slides/slide33.xml"/><Relationship Id="rId25" Type="http://schemas.openxmlformats.org/officeDocument/2006/relationships/slide" Target="slides/slide12.xml"/><Relationship Id="rId67" Type="http://schemas.openxmlformats.org/officeDocument/2006/relationships/font" Target="fonts/Roboto-regular.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hyperlink" Target="https://journals.sagepub.com/doi/10.1177/1463949116677923#con" TargetMode="Externa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9" name="Shape 8489"/>
        <p:cNvGrpSpPr/>
        <p:nvPr/>
      </p:nvGrpSpPr>
      <p:grpSpPr>
        <a:xfrm>
          <a:off x="0" y="0"/>
          <a:ext cx="0" cy="0"/>
          <a:chOff x="0" y="0"/>
          <a:chExt cx="0" cy="0"/>
        </a:xfrm>
      </p:grpSpPr>
      <p:sp>
        <p:nvSpPr>
          <p:cNvPr id="8490" name="Google Shape;849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8491" name="Google Shape;849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0" name="Shape 8500"/>
        <p:cNvGrpSpPr/>
        <p:nvPr/>
      </p:nvGrpSpPr>
      <p:grpSpPr>
        <a:xfrm>
          <a:off x="0" y="0"/>
          <a:ext cx="0" cy="0"/>
          <a:chOff x="0" y="0"/>
          <a:chExt cx="0" cy="0"/>
        </a:xfrm>
      </p:grpSpPr>
      <p:sp>
        <p:nvSpPr>
          <p:cNvPr id="8501" name="Google Shape;8501;g375fecbfbe8_0_5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2" name="Google Shape;8502;g375fecbfbe8_0_5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1" name="Shape 8531"/>
        <p:cNvGrpSpPr/>
        <p:nvPr/>
      </p:nvGrpSpPr>
      <p:grpSpPr>
        <a:xfrm>
          <a:off x="0" y="0"/>
          <a:ext cx="0" cy="0"/>
          <a:chOff x="0" y="0"/>
          <a:chExt cx="0" cy="0"/>
        </a:xfrm>
      </p:grpSpPr>
      <p:sp>
        <p:nvSpPr>
          <p:cNvPr id="8532" name="Google Shape;8532;g3f8abcefb7d_0_8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33" name="Google Shape;8533;g3f8abcefb7d_0_899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t/>
            </a:r>
            <a:endParaRPr sz="1200">
              <a:latin typeface="Calibri"/>
              <a:ea typeface="Calibri"/>
              <a:cs typeface="Calibri"/>
              <a:sym typeface="Calibri"/>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5" name="Shape 8575"/>
        <p:cNvGrpSpPr/>
        <p:nvPr/>
      </p:nvGrpSpPr>
      <p:grpSpPr>
        <a:xfrm>
          <a:off x="0" y="0"/>
          <a:ext cx="0" cy="0"/>
          <a:chOff x="0" y="0"/>
          <a:chExt cx="0" cy="0"/>
        </a:xfrm>
      </p:grpSpPr>
      <p:sp>
        <p:nvSpPr>
          <p:cNvPr id="8576" name="Google Shape;8576;g3743bc15c9e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7" name="Google Shape;8577;g3743bc15c9e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100"/>
              </a:spcAft>
              <a:buClr>
                <a:schemeClr val="dk1"/>
              </a:buClr>
              <a:buSzPts val="1100"/>
              <a:buFont typeface="Arial"/>
              <a:buNone/>
            </a:pPr>
            <a:r>
              <a:rPr lang="en-GB" sz="1500">
                <a:solidFill>
                  <a:srgbClr val="333333"/>
                </a:solidFill>
                <a:latin typeface="Open Sans"/>
                <a:ea typeface="Open Sans"/>
                <a:cs typeface="Open Sans"/>
                <a:sym typeface="Open Sans"/>
              </a:rPr>
              <a:t>Kia whakatōmuri te haere whakamua: This </a:t>
            </a:r>
            <a:r>
              <a:rPr i="1" lang="en-GB" sz="1500">
                <a:solidFill>
                  <a:srgbClr val="333333"/>
                </a:solidFill>
                <a:latin typeface="Open Sans"/>
                <a:ea typeface="Open Sans"/>
                <a:cs typeface="Open Sans"/>
                <a:sym typeface="Open Sans"/>
              </a:rPr>
              <a:t>whakataukī</a:t>
            </a:r>
            <a:r>
              <a:rPr lang="en-GB" sz="1500">
                <a:solidFill>
                  <a:srgbClr val="333333"/>
                </a:solidFill>
                <a:latin typeface="Open Sans"/>
                <a:ea typeface="Open Sans"/>
                <a:cs typeface="Open Sans"/>
                <a:sym typeface="Open Sans"/>
              </a:rPr>
              <a:t> or ‘proverb’ speaks to Māori perspectives of time, where the past, the present and the future are viewed as intertwined, and life as a continuous cosmic process. Within this continuous cosmic movement, time has no restrictions – it is both past and present. The past is central to and shapes both present and future identity. From this perspective, the individual carries their past into the future. The strength of carrying one’s past into the future is that ancestors are ever present, existing both within the spiritual realm and in the physical, alongside the living as well as within the living.  - </a:t>
            </a:r>
            <a:r>
              <a:rPr lang="en-GB" sz="1500" u="sng">
                <a:solidFill>
                  <a:srgbClr val="046FF8"/>
                </a:solidFill>
                <a:latin typeface="Open Sans"/>
                <a:ea typeface="Open Sans"/>
                <a:cs typeface="Open Sans"/>
                <a:sym typeface="Open Sans"/>
                <a:hlinkClick r:id="rId2">
                  <a:extLst>
                    <a:ext uri="{A12FA001-AC4F-418D-AE19-62706E023703}">
                      <ahyp:hlinkClr val="tx"/>
                    </a:ext>
                  </a:extLst>
                </a:hlinkClick>
              </a:rPr>
              <a:t>Lesley Rameka</a:t>
            </a:r>
            <a:r>
              <a:rPr lang="en-GB" sz="1500">
                <a:solidFill>
                  <a:srgbClr val="333333"/>
                </a:solidFill>
                <a:latin typeface="Open Sans"/>
                <a:ea typeface="Open Sans"/>
                <a:cs typeface="Open Sans"/>
                <a:sym typeface="Open Sans"/>
              </a:rPr>
              <a:t> </a:t>
            </a:r>
            <a:endParaRPr sz="1500"/>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05" name="Shape 8605"/>
        <p:cNvGrpSpPr/>
        <p:nvPr/>
      </p:nvGrpSpPr>
      <p:grpSpPr>
        <a:xfrm>
          <a:off x="0" y="0"/>
          <a:ext cx="0" cy="0"/>
          <a:chOff x="0" y="0"/>
          <a:chExt cx="0" cy="0"/>
        </a:xfrm>
      </p:grpSpPr>
      <p:sp>
        <p:nvSpPr>
          <p:cNvPr id="8606" name="Google Shape;8606;g3f8abcefb7d_0_90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07" name="Google Shape;8607;g3f8abcefb7d_0_90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400">
                <a:solidFill>
                  <a:schemeClr val="dk1"/>
                </a:solidFill>
              </a:rPr>
              <a:t>The Futures Triangle was conceived by Professor Sohail Inayatullah is a Pakistani-born Australian political scientist, futures studies researcher and a professor at the Graduate Institute of Futures Studies at Tamkang University in Taipei, Taiwan, and is a key part of our Government's approach to futures thinking and shaping future plausible scenarios. </a:t>
            </a:r>
            <a:endParaRPr sz="1400">
              <a:solidFill>
                <a:schemeClr val="dk1"/>
              </a:solidFill>
            </a:endParaRPr>
          </a:p>
          <a:p>
            <a:pPr indent="0" lvl="0" marL="0" rtl="0" algn="l">
              <a:spcBef>
                <a:spcPts val="0"/>
              </a:spcBef>
              <a:spcAft>
                <a:spcPts val="0"/>
              </a:spcAft>
              <a:buNone/>
            </a:pPr>
            <a:r>
              <a:t/>
            </a:r>
            <a:endParaRPr sz="1400">
              <a:solidFill>
                <a:schemeClr val="dk1"/>
              </a:solidFill>
            </a:endParaRPr>
          </a:p>
          <a:p>
            <a:pPr indent="0" lvl="0" marL="0" rtl="0" algn="l">
              <a:spcBef>
                <a:spcPts val="0"/>
              </a:spcBef>
              <a:spcAft>
                <a:spcPts val="0"/>
              </a:spcAft>
              <a:buNone/>
            </a:pPr>
            <a:r>
              <a:rPr lang="en-GB" sz="1400">
                <a:solidFill>
                  <a:schemeClr val="dk1"/>
                </a:solidFill>
              </a:rPr>
              <a:t>The Futures Triangle is a way of mapping the factors of the past, the push of the present and the pull of the future (Inayatullah, 2008). </a:t>
            </a:r>
            <a:endParaRPr sz="1400">
              <a:solidFill>
                <a:schemeClr val="dk1"/>
              </a:solidFill>
            </a:endParaRPr>
          </a:p>
          <a:p>
            <a:pPr indent="0" lvl="0" marL="0" rtl="0" algn="l">
              <a:spcBef>
                <a:spcPts val="0"/>
              </a:spcBef>
              <a:spcAft>
                <a:spcPts val="0"/>
              </a:spcAft>
              <a:buNone/>
            </a:pPr>
            <a:r>
              <a:t/>
            </a:r>
            <a:endParaRPr sz="1400">
              <a:solidFill>
                <a:schemeClr val="dk1"/>
              </a:solidFill>
            </a:endParaRPr>
          </a:p>
          <a:p>
            <a:pPr indent="0" lvl="0" marL="0" rtl="0" algn="l">
              <a:spcBef>
                <a:spcPts val="0"/>
              </a:spcBef>
              <a:spcAft>
                <a:spcPts val="0"/>
              </a:spcAft>
              <a:buClr>
                <a:schemeClr val="dk1"/>
              </a:buClr>
              <a:buSzPts val="1100"/>
              <a:buFont typeface="Arial"/>
              <a:buNone/>
            </a:pPr>
            <a:r>
              <a:rPr lang="en-GB" sz="1400">
                <a:solidFill>
                  <a:schemeClr val="dk1"/>
                </a:solidFill>
              </a:rPr>
              <a:t>Working with the Futures Triangle helps avoid the trap of focusing only on present realities by highlighting key drivers of and barriers to change - both past and present. Working in this way can support a focus on how transformational change could be achieved over the long-term.</a:t>
            </a:r>
            <a:endParaRPr sz="1400">
              <a:solidFill>
                <a:schemeClr val="dk1"/>
              </a:solidFill>
            </a:endParaRPr>
          </a:p>
          <a:p>
            <a:pPr indent="0" lvl="0" marL="0" rtl="0" algn="l">
              <a:spcBef>
                <a:spcPts val="0"/>
              </a:spcBef>
              <a:spcAft>
                <a:spcPts val="0"/>
              </a:spcAft>
              <a:buNone/>
            </a:pPr>
            <a:r>
              <a:t/>
            </a:r>
            <a:endParaRPr sz="1400">
              <a:solidFill>
                <a:schemeClr val="dk1"/>
              </a:solidFill>
            </a:endParaRPr>
          </a:p>
          <a:p>
            <a:pPr indent="0" lvl="0" marL="0" rtl="0" algn="l">
              <a:lnSpc>
                <a:spcPct val="115000"/>
              </a:lnSpc>
              <a:spcBef>
                <a:spcPts val="0"/>
              </a:spcBef>
              <a:spcAft>
                <a:spcPts val="0"/>
              </a:spcAft>
              <a:buClr>
                <a:schemeClr val="dk1"/>
              </a:buClr>
              <a:buSzPts val="1100"/>
              <a:buFont typeface="Arial"/>
              <a:buNone/>
            </a:pPr>
            <a:r>
              <a:rPr lang="en-GB" sz="1400">
                <a:solidFill>
                  <a:schemeClr val="dk1"/>
                </a:solidFill>
              </a:rPr>
              <a:t>The Futures Triangle offers a process that can guide current perspectives of the future of whatever topic is at hand (in the case of this presentation, how our schools facilitate teaching and learning)  under investigation through three dimensions:</a:t>
            </a:r>
            <a:endParaRPr sz="1400">
              <a:solidFill>
                <a:schemeClr val="dk1"/>
              </a:solidFill>
            </a:endParaRPr>
          </a:p>
          <a:p>
            <a:pPr indent="-317500" lvl="0" marL="457200" rtl="0" algn="l">
              <a:lnSpc>
                <a:spcPct val="115000"/>
              </a:lnSpc>
              <a:spcBef>
                <a:spcPts val="900"/>
              </a:spcBef>
              <a:spcAft>
                <a:spcPts val="0"/>
              </a:spcAft>
              <a:buClr>
                <a:schemeClr val="dk1"/>
              </a:buClr>
              <a:buSzPts val="1400"/>
              <a:buFont typeface="Arial"/>
              <a:buChar char="●"/>
            </a:pPr>
            <a:r>
              <a:rPr lang="en-GB" sz="1400">
                <a:solidFill>
                  <a:schemeClr val="dk1"/>
                </a:solidFill>
              </a:rPr>
              <a:t>The weight of the past – the patterns and choices we made in our past</a:t>
            </a:r>
            <a:endParaRPr sz="1400">
              <a:solidFill>
                <a:schemeClr val="dk1"/>
              </a:solidFill>
            </a:endParaRPr>
          </a:p>
          <a:p>
            <a:pPr indent="-317500" lvl="0" marL="457200" rtl="0" algn="l">
              <a:lnSpc>
                <a:spcPct val="115000"/>
              </a:lnSpc>
              <a:spcBef>
                <a:spcPts val="0"/>
              </a:spcBef>
              <a:spcAft>
                <a:spcPts val="0"/>
              </a:spcAft>
              <a:buClr>
                <a:schemeClr val="dk1"/>
              </a:buClr>
              <a:buSzPts val="1400"/>
              <a:buFont typeface="Arial"/>
              <a:buChar char="●"/>
            </a:pPr>
            <a:r>
              <a:rPr lang="en-GB" sz="1400">
                <a:solidFill>
                  <a:schemeClr val="dk1"/>
                </a:solidFill>
              </a:rPr>
              <a:t>The push of the present – the trends that are creating change in the present, what is pushing us to reimagine different futures</a:t>
            </a:r>
            <a:endParaRPr sz="1400">
              <a:solidFill>
                <a:schemeClr val="dk1"/>
              </a:solidFill>
            </a:endParaRPr>
          </a:p>
          <a:p>
            <a:pPr indent="-317500" lvl="0" marL="457200" rtl="0" algn="l">
              <a:lnSpc>
                <a:spcPct val="115000"/>
              </a:lnSpc>
              <a:spcBef>
                <a:spcPts val="0"/>
              </a:spcBef>
              <a:spcAft>
                <a:spcPts val="0"/>
              </a:spcAft>
              <a:buClr>
                <a:schemeClr val="dk1"/>
              </a:buClr>
              <a:buSzPts val="1400"/>
              <a:buFont typeface="Arial"/>
              <a:buChar char="●"/>
            </a:pPr>
            <a:r>
              <a:rPr lang="en-GB" sz="1400">
                <a:solidFill>
                  <a:schemeClr val="dk1"/>
                </a:solidFill>
              </a:rPr>
              <a:t>The pull of the future – the ideas about the future, the emerging trends and technologies, the aspirations of all involved</a:t>
            </a:r>
            <a:endParaRPr sz="1400">
              <a:solidFill>
                <a:schemeClr val="dk1"/>
              </a:solidFill>
            </a:endParaRPr>
          </a:p>
          <a:p>
            <a:pPr indent="0" lvl="0" marL="0" rtl="0" algn="l">
              <a:lnSpc>
                <a:spcPct val="115000"/>
              </a:lnSpc>
              <a:spcBef>
                <a:spcPts val="1100"/>
              </a:spcBef>
              <a:spcAft>
                <a:spcPts val="1100"/>
              </a:spcAft>
              <a:buNone/>
            </a:pPr>
            <a:r>
              <a:t/>
            </a:r>
            <a:endParaRPr sz="1600">
              <a:solidFill>
                <a:schemeClr val="dk1"/>
              </a:solidFill>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6" name="Shape 8646"/>
        <p:cNvGrpSpPr/>
        <p:nvPr/>
      </p:nvGrpSpPr>
      <p:grpSpPr>
        <a:xfrm>
          <a:off x="0" y="0"/>
          <a:ext cx="0" cy="0"/>
          <a:chOff x="0" y="0"/>
          <a:chExt cx="0" cy="0"/>
        </a:xfrm>
      </p:grpSpPr>
      <p:sp>
        <p:nvSpPr>
          <p:cNvPr id="8647" name="Google Shape;8647;g3f8abcefb7d_0_9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8" name="Google Shape;8648;g3f8abcefb7d_0_9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GB" sz="1400">
                <a:solidFill>
                  <a:schemeClr val="dk1"/>
                </a:solidFill>
                <a:latin typeface="Open Sans"/>
                <a:ea typeface="Open Sans"/>
                <a:cs typeface="Open Sans"/>
                <a:sym typeface="Open Sans"/>
              </a:rPr>
              <a:t>It then guides examination of the tensions between each of these elements by exploring:</a:t>
            </a:r>
            <a:endParaRPr sz="1400">
              <a:solidFill>
                <a:schemeClr val="dk1"/>
              </a:solidFill>
              <a:latin typeface="Open Sans"/>
              <a:ea typeface="Open Sans"/>
              <a:cs typeface="Open Sans"/>
              <a:sym typeface="Open Sans"/>
            </a:endParaRPr>
          </a:p>
          <a:p>
            <a:pPr indent="-317500" lvl="0" marL="457200" rtl="0" algn="l">
              <a:lnSpc>
                <a:spcPct val="115000"/>
              </a:lnSpc>
              <a:spcBef>
                <a:spcPts val="900"/>
              </a:spcBef>
              <a:spcAft>
                <a:spcPts val="0"/>
              </a:spcAft>
              <a:buClr>
                <a:schemeClr val="dk1"/>
              </a:buClr>
              <a:buSzPts val="1400"/>
              <a:buFont typeface="Open Sans"/>
              <a:buChar char="●"/>
            </a:pPr>
            <a:r>
              <a:rPr lang="en-GB" sz="1400">
                <a:solidFill>
                  <a:schemeClr val="dk1"/>
                </a:solidFill>
                <a:latin typeface="Open Sans"/>
                <a:ea typeface="Open Sans"/>
                <a:cs typeface="Open Sans"/>
                <a:sym typeface="Open Sans"/>
              </a:rPr>
              <a:t>The barriers from the past that are preventing change in the present</a:t>
            </a:r>
            <a:endParaRPr sz="1400">
              <a:solidFill>
                <a:schemeClr val="dk1"/>
              </a:solidFill>
              <a:latin typeface="Open Sans"/>
              <a:ea typeface="Open Sans"/>
              <a:cs typeface="Open Sans"/>
              <a:sym typeface="Open Sans"/>
            </a:endParaRPr>
          </a:p>
          <a:p>
            <a:pPr indent="-317500" lvl="0" marL="457200" rtl="0" algn="l">
              <a:lnSpc>
                <a:spcPct val="115000"/>
              </a:lnSpc>
              <a:spcBef>
                <a:spcPts val="0"/>
              </a:spcBef>
              <a:spcAft>
                <a:spcPts val="0"/>
              </a:spcAft>
              <a:buClr>
                <a:schemeClr val="dk1"/>
              </a:buClr>
              <a:buSzPts val="1400"/>
              <a:buFont typeface="Open Sans"/>
              <a:buChar char="●"/>
            </a:pPr>
            <a:r>
              <a:rPr lang="en-GB" sz="1400">
                <a:solidFill>
                  <a:schemeClr val="dk1"/>
                </a:solidFill>
                <a:latin typeface="Open Sans"/>
                <a:ea typeface="Open Sans"/>
                <a:cs typeface="Open Sans"/>
                <a:sym typeface="Open Sans"/>
              </a:rPr>
              <a:t>The gifts and responsibilities of the past that we wish to continue into the future</a:t>
            </a:r>
            <a:endParaRPr sz="1400">
              <a:solidFill>
                <a:schemeClr val="dk1"/>
              </a:solidFill>
              <a:latin typeface="Open Sans"/>
              <a:ea typeface="Open Sans"/>
              <a:cs typeface="Open Sans"/>
              <a:sym typeface="Open Sans"/>
            </a:endParaRPr>
          </a:p>
          <a:p>
            <a:pPr indent="-317500" lvl="0" marL="457200" rtl="0" algn="l">
              <a:lnSpc>
                <a:spcPct val="115000"/>
              </a:lnSpc>
              <a:spcBef>
                <a:spcPts val="0"/>
              </a:spcBef>
              <a:spcAft>
                <a:spcPts val="0"/>
              </a:spcAft>
              <a:buClr>
                <a:schemeClr val="dk1"/>
              </a:buClr>
              <a:buSzPts val="1400"/>
              <a:buFont typeface="Open Sans"/>
              <a:buChar char="●"/>
            </a:pPr>
            <a:r>
              <a:rPr lang="en-GB" sz="1400">
                <a:solidFill>
                  <a:schemeClr val="dk1"/>
                </a:solidFill>
                <a:latin typeface="Open Sans"/>
                <a:ea typeface="Open Sans"/>
                <a:cs typeface="Open Sans"/>
                <a:sym typeface="Open Sans"/>
              </a:rPr>
              <a:t>The change required to reach for the future from the present</a:t>
            </a:r>
            <a:endParaRPr sz="1400">
              <a:solidFill>
                <a:schemeClr val="dk1"/>
              </a:solidFill>
              <a:latin typeface="Open Sans"/>
              <a:ea typeface="Open Sans"/>
              <a:cs typeface="Open Sans"/>
              <a:sym typeface="Open Sans"/>
            </a:endParaRPr>
          </a:p>
          <a:p>
            <a:pPr indent="0" lvl="0" marL="0" rtl="0" algn="l">
              <a:spcBef>
                <a:spcPts val="1100"/>
              </a:spcBef>
              <a:spcAft>
                <a:spcPts val="0"/>
              </a:spcAft>
              <a:buNone/>
            </a:pPr>
            <a:r>
              <a:rPr lang="en-GB" sz="1400">
                <a:solidFill>
                  <a:schemeClr val="dk1"/>
                </a:solidFill>
                <a:latin typeface="Open Sans"/>
                <a:ea typeface="Open Sans"/>
                <a:cs typeface="Open Sans"/>
                <a:sym typeface="Open Sans"/>
              </a:rPr>
              <a:t>As a Kaiako Māori I interpret this as useful in the following way:</a:t>
            </a:r>
            <a:endParaRPr sz="1400">
              <a:solidFill>
                <a:schemeClr val="dk1"/>
              </a:solidFill>
              <a:latin typeface="Open Sans"/>
              <a:ea typeface="Open Sans"/>
              <a:cs typeface="Open Sans"/>
              <a:sym typeface="Open Sans"/>
            </a:endParaRPr>
          </a:p>
          <a:p>
            <a:pPr indent="0" lvl="0" marL="0" rtl="0" algn="l">
              <a:spcBef>
                <a:spcPts val="0"/>
              </a:spcBef>
              <a:spcAft>
                <a:spcPts val="0"/>
              </a:spcAft>
              <a:buNone/>
            </a:pPr>
            <a:r>
              <a:t/>
            </a:r>
            <a:endParaRPr sz="1400">
              <a:solidFill>
                <a:schemeClr val="dk1"/>
              </a:solidFill>
              <a:latin typeface="Open Sans"/>
              <a:ea typeface="Open Sans"/>
              <a:cs typeface="Open Sans"/>
              <a:sym typeface="Open Sans"/>
            </a:endParaRPr>
          </a:p>
          <a:p>
            <a:pPr indent="0" lvl="0" marL="0" rtl="0" algn="l">
              <a:spcBef>
                <a:spcPts val="0"/>
              </a:spcBef>
              <a:spcAft>
                <a:spcPts val="0"/>
              </a:spcAft>
              <a:buNone/>
            </a:pPr>
            <a:r>
              <a:rPr b="1" i="1" lang="en-GB" sz="1400">
                <a:solidFill>
                  <a:schemeClr val="dk1"/>
                </a:solidFill>
                <a:latin typeface="Open Sans"/>
                <a:ea typeface="Open Sans"/>
                <a:cs typeface="Open Sans"/>
                <a:sym typeface="Open Sans"/>
              </a:rPr>
              <a:t>1. </a:t>
            </a:r>
            <a:r>
              <a:rPr b="1" i="1" lang="en-GB" sz="1400">
                <a:solidFill>
                  <a:srgbClr val="248CC8"/>
                </a:solidFill>
                <a:latin typeface="Open Sans"/>
                <a:ea typeface="Open Sans"/>
                <a:cs typeface="Open Sans"/>
                <a:sym typeface="Open Sans"/>
              </a:rPr>
              <a:t>The weight of history </a:t>
            </a:r>
            <a:r>
              <a:rPr b="1" i="1" lang="en-GB" sz="1400">
                <a:solidFill>
                  <a:schemeClr val="dk1"/>
                </a:solidFill>
                <a:latin typeface="Open Sans"/>
                <a:ea typeface="Open Sans"/>
                <a:cs typeface="Open Sans"/>
                <a:sym typeface="Open Sans"/>
              </a:rPr>
              <a:t>– honouring the gifts from our tupuna as well as understanding how colonisation and key events have impacted Māori society, and using that learning to guide us into the future.</a:t>
            </a:r>
            <a:endParaRPr b="1" i="1" sz="1400">
              <a:solidFill>
                <a:schemeClr val="dk1"/>
              </a:solidFill>
              <a:latin typeface="Open Sans"/>
              <a:ea typeface="Open Sans"/>
              <a:cs typeface="Open Sans"/>
              <a:sym typeface="Open Sans"/>
            </a:endParaRPr>
          </a:p>
          <a:p>
            <a:pPr indent="0" lvl="0" marL="0" rtl="0" algn="l">
              <a:lnSpc>
                <a:spcPct val="90000"/>
              </a:lnSpc>
              <a:spcBef>
                <a:spcPts val="600"/>
              </a:spcBef>
              <a:spcAft>
                <a:spcPts val="0"/>
              </a:spcAft>
              <a:buNone/>
            </a:pPr>
            <a:r>
              <a:rPr b="1" i="1" lang="en-GB" sz="1400">
                <a:solidFill>
                  <a:schemeClr val="dk1"/>
                </a:solidFill>
                <a:latin typeface="Open Sans"/>
                <a:ea typeface="Open Sans"/>
                <a:cs typeface="Open Sans"/>
                <a:sym typeface="Open Sans"/>
              </a:rPr>
              <a:t>2. </a:t>
            </a:r>
            <a:r>
              <a:rPr b="1" i="1" lang="en-GB" sz="1400">
                <a:solidFill>
                  <a:schemeClr val="accent2"/>
                </a:solidFill>
                <a:latin typeface="Open Sans"/>
                <a:ea typeface="Open Sans"/>
                <a:cs typeface="Open Sans"/>
                <a:sym typeface="Open Sans"/>
              </a:rPr>
              <a:t>The push of the present </a:t>
            </a:r>
            <a:r>
              <a:rPr b="1" i="1" lang="en-GB" sz="1400">
                <a:solidFill>
                  <a:schemeClr val="dk1"/>
                </a:solidFill>
                <a:latin typeface="Open Sans"/>
                <a:ea typeface="Open Sans"/>
                <a:cs typeface="Open Sans"/>
                <a:sym typeface="Open Sans"/>
              </a:rPr>
              <a:t>– recognising the ongoing impact of colonisation for Māori, identifying important issues and trends that are driving change in the present based on current data and evidence. </a:t>
            </a:r>
            <a:endParaRPr b="1" i="1" sz="1400">
              <a:solidFill>
                <a:schemeClr val="dk1"/>
              </a:solidFill>
              <a:latin typeface="Open Sans"/>
              <a:ea typeface="Open Sans"/>
              <a:cs typeface="Open Sans"/>
              <a:sym typeface="Open Sans"/>
            </a:endParaRPr>
          </a:p>
          <a:p>
            <a:pPr indent="0" lvl="0" marL="0" rtl="0" algn="l">
              <a:spcBef>
                <a:spcPts val="1000"/>
              </a:spcBef>
              <a:spcAft>
                <a:spcPts val="0"/>
              </a:spcAft>
              <a:buNone/>
            </a:pPr>
            <a:r>
              <a:rPr b="1" i="1" lang="en-GB" sz="1400">
                <a:solidFill>
                  <a:schemeClr val="dk1"/>
                </a:solidFill>
                <a:latin typeface="Open Sans"/>
                <a:ea typeface="Open Sans"/>
                <a:cs typeface="Open Sans"/>
                <a:sym typeface="Open Sans"/>
              </a:rPr>
              <a:t>3. </a:t>
            </a:r>
            <a:r>
              <a:rPr b="1" i="1" lang="en-GB" sz="1400">
                <a:solidFill>
                  <a:srgbClr val="FF9900"/>
                </a:solidFill>
                <a:latin typeface="Open Sans"/>
                <a:ea typeface="Open Sans"/>
                <a:cs typeface="Open Sans"/>
                <a:sym typeface="Open Sans"/>
              </a:rPr>
              <a:t>The pull of the future</a:t>
            </a:r>
            <a:r>
              <a:rPr b="1" i="1" lang="en-GB" sz="1400">
                <a:solidFill>
                  <a:schemeClr val="dk1"/>
                </a:solidFill>
                <a:latin typeface="Open Sans"/>
                <a:ea typeface="Open Sans"/>
                <a:cs typeface="Open Sans"/>
                <a:sym typeface="Open Sans"/>
              </a:rPr>
              <a:t> – articulating aspirations for future generations of Māori and envisioning plausible possibilities for a prosperous future that safeguards our People, our Tūrangawaewae, and our Taonga Tuku Iho, including Mātauranga and Te Reo Māori.</a:t>
            </a:r>
            <a:endParaRPr sz="1400">
              <a:latin typeface="Open Sans"/>
              <a:ea typeface="Open Sans"/>
              <a:cs typeface="Open Sans"/>
              <a:sym typeface="Open Sans"/>
            </a:endParaRPr>
          </a:p>
          <a:p>
            <a:pPr indent="0" lvl="0" marL="0" rtl="0" algn="l">
              <a:spcBef>
                <a:spcPts val="0"/>
              </a:spcBef>
              <a:spcAft>
                <a:spcPts val="0"/>
              </a:spcAft>
              <a:buNone/>
            </a:pPr>
            <a:r>
              <a:t/>
            </a:r>
            <a:endParaRPr sz="1400"/>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9" name="Shape 8689"/>
        <p:cNvGrpSpPr/>
        <p:nvPr/>
      </p:nvGrpSpPr>
      <p:grpSpPr>
        <a:xfrm>
          <a:off x="0" y="0"/>
          <a:ext cx="0" cy="0"/>
          <a:chOff x="0" y="0"/>
          <a:chExt cx="0" cy="0"/>
        </a:xfrm>
      </p:grpSpPr>
      <p:sp>
        <p:nvSpPr>
          <p:cNvPr id="8690" name="Google Shape;8690;g3f8abcefb7d_0_9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91" name="Google Shape;8691;g3f8abcefb7d_0_9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600">
                <a:latin typeface="Open Sans"/>
                <a:ea typeface="Open Sans"/>
                <a:cs typeface="Open Sans"/>
                <a:sym typeface="Open Sans"/>
              </a:rPr>
              <a:t>When you </a:t>
            </a:r>
            <a:r>
              <a:rPr lang="en-GB" sz="1600">
                <a:latin typeface="Open Sans"/>
                <a:ea typeface="Open Sans"/>
                <a:cs typeface="Open Sans"/>
                <a:sym typeface="Open Sans"/>
              </a:rPr>
              <a:t>align the futures triangle </a:t>
            </a:r>
            <a:r>
              <a:rPr lang="en-GB" sz="1600">
                <a:solidFill>
                  <a:schemeClr val="dk1"/>
                </a:solidFill>
                <a:latin typeface="Open Sans"/>
                <a:ea typeface="Open Sans"/>
                <a:cs typeface="Open Sans"/>
                <a:sym typeface="Open Sans"/>
              </a:rPr>
              <a:t>(Inayatullah, 2008),</a:t>
            </a:r>
            <a:r>
              <a:rPr lang="en-GB" sz="1600">
                <a:latin typeface="Open Sans"/>
                <a:ea typeface="Open Sans"/>
                <a:cs typeface="Open Sans"/>
                <a:sym typeface="Open Sans"/>
              </a:rPr>
              <a:t> with Django Paris’s (2012) description of how Teaching Pedagogy (ways of Teaching and Learning), you are easily able to conceptualise a shift towards an approach that will create an educational experience that is “just” and equitable for all students. </a:t>
            </a:r>
            <a:endParaRPr sz="1600">
              <a:latin typeface="Open Sans"/>
              <a:ea typeface="Open Sans"/>
              <a:cs typeface="Open Sans"/>
              <a:sym typeface="Open Sans"/>
            </a:endParaRPr>
          </a:p>
          <a:p>
            <a:pPr indent="0" lvl="0" marL="0" rtl="0" algn="l">
              <a:spcBef>
                <a:spcPts val="0"/>
              </a:spcBef>
              <a:spcAft>
                <a:spcPts val="0"/>
              </a:spcAft>
              <a:buNone/>
            </a:pPr>
            <a:r>
              <a:t/>
            </a:r>
            <a:endParaRPr sz="1600">
              <a:latin typeface="Open Sans"/>
              <a:ea typeface="Open Sans"/>
              <a:cs typeface="Open Sans"/>
              <a:sym typeface="Open Sans"/>
            </a:endParaRPr>
          </a:p>
          <a:p>
            <a:pPr indent="0" lvl="0" marL="0" rtl="0" algn="l">
              <a:spcBef>
                <a:spcPts val="0"/>
              </a:spcBef>
              <a:spcAft>
                <a:spcPts val="0"/>
              </a:spcAft>
              <a:buNone/>
            </a:pPr>
            <a:r>
              <a:rPr lang="en-GB" sz="1600">
                <a:latin typeface="Open Sans"/>
                <a:ea typeface="Open Sans"/>
                <a:cs typeface="Open Sans"/>
                <a:sym typeface="Open Sans"/>
              </a:rPr>
              <a:t>By connecting Django’s description of “deficising” approaches which have dominated past, harmful practices, as a weighty legacy of colonisation, and by acknowledging present practice that has been shaped by a “equal” but different approach, yet one that has neglected to support the maintenance of heritage language and cultures of our multicultural ākonga, we then move to look to what an asset based approach looks like in terms of being able to support students achieving educational success as themselves - in other words, what a “culturally sustaining” approach to teaching and learning looks like and what it might mean for the future.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1" name="Shape 8721"/>
        <p:cNvGrpSpPr/>
        <p:nvPr/>
      </p:nvGrpSpPr>
      <p:grpSpPr>
        <a:xfrm>
          <a:off x="0" y="0"/>
          <a:ext cx="0" cy="0"/>
          <a:chOff x="0" y="0"/>
          <a:chExt cx="0" cy="0"/>
        </a:xfrm>
      </p:grpSpPr>
      <p:sp>
        <p:nvSpPr>
          <p:cNvPr id="8722" name="Google Shape;8722;g3f8abcefb7d_0_9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3" name="Google Shape;8723;g3f8abcefb7d_0_9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700">
                <a:latin typeface="Open Sans"/>
                <a:ea typeface="Open Sans"/>
                <a:cs typeface="Open Sans"/>
                <a:sym typeface="Open Sans"/>
              </a:rPr>
              <a:t>English medium education in Aotearoa was established as a colonising tool of assimilation. It took a deficit approach to teaching and learning in that it had the goal of replacing the practices of home and community with the colonisers “superior” ones, as the (often indigenous) cultures were seen as being bankrupt of any value. It is an expression of the same racism inherent in the actions undertaken by the British Empire during the time when they were aggressively expanding their power and gathering into themselves the wealth and resources of indigenous peoples around the world.</a:t>
            </a:r>
            <a:endParaRPr sz="1700">
              <a:latin typeface="Open Sans"/>
              <a:ea typeface="Open Sans"/>
              <a:cs typeface="Open Sans"/>
              <a:sym typeface="Open Sans"/>
            </a:endParaRPr>
          </a:p>
          <a:p>
            <a:pPr indent="0" lvl="0" marL="0" rtl="0" algn="l">
              <a:spcBef>
                <a:spcPts val="0"/>
              </a:spcBef>
              <a:spcAft>
                <a:spcPts val="0"/>
              </a:spcAft>
              <a:buNone/>
            </a:pPr>
            <a:r>
              <a:t/>
            </a:r>
            <a:endParaRPr sz="1700">
              <a:latin typeface="Open Sans"/>
              <a:ea typeface="Open Sans"/>
              <a:cs typeface="Open Sans"/>
              <a:sym typeface="Open Sans"/>
            </a:endParaRPr>
          </a:p>
          <a:p>
            <a:pPr indent="0" lvl="0" marL="0" rtl="0" algn="l">
              <a:spcBef>
                <a:spcPts val="0"/>
              </a:spcBef>
              <a:spcAft>
                <a:spcPts val="0"/>
              </a:spcAft>
              <a:buNone/>
            </a:pPr>
            <a:r>
              <a:rPr lang="en-GB" sz="1700">
                <a:latin typeface="Open Sans"/>
                <a:ea typeface="Open Sans"/>
                <a:cs typeface="Open Sans"/>
                <a:sym typeface="Open Sans"/>
              </a:rPr>
              <a:t>As a Kaiako Māori I interpret the weight as thus:</a:t>
            </a:r>
            <a:endParaRPr sz="1700">
              <a:latin typeface="Open Sans"/>
              <a:ea typeface="Open Sans"/>
              <a:cs typeface="Open Sans"/>
              <a:sym typeface="Open Sans"/>
            </a:endParaRPr>
          </a:p>
          <a:p>
            <a:pPr indent="0" lvl="0" marL="0" rtl="0" algn="l">
              <a:spcBef>
                <a:spcPts val="0"/>
              </a:spcBef>
              <a:spcAft>
                <a:spcPts val="0"/>
              </a:spcAft>
              <a:buNone/>
            </a:pPr>
            <a:r>
              <a:t/>
            </a:r>
            <a:endParaRPr sz="1700">
              <a:latin typeface="Open Sans"/>
              <a:ea typeface="Open Sans"/>
              <a:cs typeface="Open Sans"/>
              <a:sym typeface="Open Sans"/>
            </a:endParaRPr>
          </a:p>
          <a:p>
            <a:pPr indent="0" lvl="0" marL="0" rtl="0" algn="l">
              <a:spcBef>
                <a:spcPts val="0"/>
              </a:spcBef>
              <a:spcAft>
                <a:spcPts val="0"/>
              </a:spcAft>
              <a:buClr>
                <a:schemeClr val="dk1"/>
              </a:buClr>
              <a:buSzPts val="1100"/>
              <a:buFont typeface="Arial"/>
              <a:buNone/>
            </a:pPr>
            <a:r>
              <a:rPr b="1" i="1" lang="en-GB" sz="2000">
                <a:solidFill>
                  <a:schemeClr val="dk1"/>
                </a:solidFill>
                <a:latin typeface="Open Sans"/>
                <a:ea typeface="Open Sans"/>
                <a:cs typeface="Open Sans"/>
                <a:sym typeface="Open Sans"/>
              </a:rPr>
              <a:t>1. </a:t>
            </a:r>
            <a:r>
              <a:rPr b="1" i="1" lang="en-GB" sz="2000">
                <a:solidFill>
                  <a:srgbClr val="248CC8"/>
                </a:solidFill>
                <a:latin typeface="Open Sans"/>
                <a:ea typeface="Open Sans"/>
                <a:cs typeface="Open Sans"/>
                <a:sym typeface="Open Sans"/>
              </a:rPr>
              <a:t>The</a:t>
            </a:r>
            <a:r>
              <a:rPr b="1" i="1" lang="en-GB" sz="1700">
                <a:solidFill>
                  <a:srgbClr val="248CC8"/>
                </a:solidFill>
                <a:latin typeface="Open Sans"/>
                <a:ea typeface="Open Sans"/>
                <a:cs typeface="Open Sans"/>
                <a:sym typeface="Open Sans"/>
              </a:rPr>
              <a:t> weight of history </a:t>
            </a:r>
            <a:r>
              <a:rPr b="1" i="1" lang="en-GB" sz="1700">
                <a:solidFill>
                  <a:schemeClr val="dk1"/>
                </a:solidFill>
                <a:latin typeface="Open Sans"/>
                <a:ea typeface="Open Sans"/>
                <a:cs typeface="Open Sans"/>
                <a:sym typeface="Open Sans"/>
              </a:rPr>
              <a:t>– honouring the gifts from our tupuna as well as understanding how colonisation and key events have impacted Māori society, and using that learning to guide us into the future.</a:t>
            </a:r>
            <a:endParaRPr sz="1400">
              <a:latin typeface="Open Sans"/>
              <a:ea typeface="Open Sans"/>
              <a:cs typeface="Open Sans"/>
              <a:sym typeface="Open Sans"/>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2" name="Shape 8752"/>
        <p:cNvGrpSpPr/>
        <p:nvPr/>
      </p:nvGrpSpPr>
      <p:grpSpPr>
        <a:xfrm>
          <a:off x="0" y="0"/>
          <a:ext cx="0" cy="0"/>
          <a:chOff x="0" y="0"/>
          <a:chExt cx="0" cy="0"/>
        </a:xfrm>
      </p:grpSpPr>
      <p:sp>
        <p:nvSpPr>
          <p:cNvPr id="8753" name="Google Shape;8753;g3f8abcefb7d_0_11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754" name="Google Shape;8754;g3f8abcefb7d_0_113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200"/>
              </a:spcBef>
              <a:spcAft>
                <a:spcPts val="0"/>
              </a:spcAft>
              <a:buSzPts val="1100"/>
              <a:buNone/>
            </a:pPr>
            <a:r>
              <a:rPr lang="en-GB" sz="1400">
                <a:solidFill>
                  <a:srgbClr val="333333"/>
                </a:solidFill>
                <a:latin typeface="Open Sans"/>
                <a:ea typeface="Open Sans"/>
                <a:cs typeface="Open Sans"/>
                <a:sym typeface="Open Sans"/>
              </a:rPr>
              <a:t>Honouring the agreements of our Tìpuna:</a:t>
            </a:r>
            <a:endParaRPr sz="1400">
              <a:solidFill>
                <a:srgbClr val="333333"/>
              </a:solidFill>
              <a:latin typeface="Open Sans"/>
              <a:ea typeface="Open Sans"/>
              <a:cs typeface="Open Sans"/>
              <a:sym typeface="Open Sans"/>
            </a:endParaRPr>
          </a:p>
          <a:p>
            <a:pPr indent="0" lvl="0" marL="0" rtl="0" algn="l">
              <a:lnSpc>
                <a:spcPct val="115000"/>
              </a:lnSpc>
              <a:spcBef>
                <a:spcPts val="1200"/>
              </a:spcBef>
              <a:spcAft>
                <a:spcPts val="0"/>
              </a:spcAft>
              <a:buSzPts val="1100"/>
              <a:buNone/>
            </a:pPr>
            <a:r>
              <a:rPr lang="en-GB" sz="1400">
                <a:solidFill>
                  <a:srgbClr val="333333"/>
                </a:solidFill>
                <a:latin typeface="Open Sans"/>
                <a:ea typeface="Open Sans"/>
                <a:cs typeface="Open Sans"/>
                <a:sym typeface="Open Sans"/>
              </a:rPr>
              <a:t>Any conversation about Te Tīriti needs to first take in the Tuakana - He Whakaputanga.</a:t>
            </a:r>
            <a:endParaRPr sz="1400">
              <a:solidFill>
                <a:srgbClr val="333333"/>
              </a:solidFill>
              <a:latin typeface="Open Sans"/>
              <a:ea typeface="Open Sans"/>
              <a:cs typeface="Open Sans"/>
              <a:sym typeface="Open Sans"/>
            </a:endParaRPr>
          </a:p>
          <a:p>
            <a:pPr indent="0" lvl="0" marL="0" rtl="0" algn="l">
              <a:lnSpc>
                <a:spcPct val="115000"/>
              </a:lnSpc>
              <a:spcBef>
                <a:spcPts val="1200"/>
              </a:spcBef>
              <a:spcAft>
                <a:spcPts val="0"/>
              </a:spcAft>
              <a:buSzPts val="1100"/>
              <a:buNone/>
            </a:pPr>
            <a:r>
              <a:t/>
            </a:r>
            <a:endParaRPr sz="1400">
              <a:solidFill>
                <a:srgbClr val="333333"/>
              </a:solidFill>
              <a:latin typeface="Merriweather"/>
              <a:ea typeface="Merriweather"/>
              <a:cs typeface="Merriweather"/>
              <a:sym typeface="Merriweather"/>
            </a:endParaRPr>
          </a:p>
          <a:p>
            <a:pPr indent="0" lvl="0" marL="0" rtl="0" algn="l">
              <a:lnSpc>
                <a:spcPct val="115000"/>
              </a:lnSpc>
              <a:spcBef>
                <a:spcPts val="1200"/>
              </a:spcBef>
              <a:spcAft>
                <a:spcPts val="0"/>
              </a:spcAft>
              <a:buSzPts val="1100"/>
              <a:buNone/>
            </a:pPr>
            <a:r>
              <a:t/>
            </a:r>
            <a:endParaRPr sz="1400">
              <a:solidFill>
                <a:srgbClr val="333333"/>
              </a:solidFill>
              <a:latin typeface="Merriweather"/>
              <a:ea typeface="Merriweather"/>
              <a:cs typeface="Merriweather"/>
              <a:sym typeface="Merriweather"/>
            </a:endParaRPr>
          </a:p>
          <a:p>
            <a:pPr indent="0" lvl="0" marL="0" rtl="0" algn="l">
              <a:lnSpc>
                <a:spcPct val="115000"/>
              </a:lnSpc>
              <a:spcBef>
                <a:spcPts val="1200"/>
              </a:spcBef>
              <a:spcAft>
                <a:spcPts val="0"/>
              </a:spcAft>
              <a:buSzPts val="1100"/>
              <a:buNone/>
            </a:pPr>
            <a:r>
              <a:t/>
            </a:r>
            <a:endParaRPr sz="1400">
              <a:solidFill>
                <a:srgbClr val="333333"/>
              </a:solidFill>
              <a:highlight>
                <a:srgbClr val="F9F7F4"/>
              </a:highlight>
              <a:latin typeface="Roboto"/>
              <a:ea typeface="Roboto"/>
              <a:cs typeface="Roboto"/>
              <a:sym typeface="Roboto"/>
            </a:endParaRPr>
          </a:p>
          <a:p>
            <a:pPr indent="0" lvl="0" marL="0" rtl="0" algn="l">
              <a:lnSpc>
                <a:spcPct val="115000"/>
              </a:lnSpc>
              <a:spcBef>
                <a:spcPts val="1200"/>
              </a:spcBef>
              <a:spcAft>
                <a:spcPts val="0"/>
              </a:spcAft>
              <a:buSzPts val="1100"/>
              <a:buNone/>
            </a:pPr>
            <a:r>
              <a:t/>
            </a:r>
            <a:endParaRPr sz="1550">
              <a:solidFill>
                <a:srgbClr val="333333"/>
              </a:solidFill>
              <a:highlight>
                <a:srgbClr val="F9F7F4"/>
              </a:highlight>
              <a:latin typeface="Georgia"/>
              <a:ea typeface="Georgia"/>
              <a:cs typeface="Georgia"/>
              <a:sym typeface="Georgia"/>
            </a:endParaRPr>
          </a:p>
          <a:p>
            <a:pPr indent="0" lvl="0" marL="0" rtl="0" algn="l">
              <a:lnSpc>
                <a:spcPct val="115000"/>
              </a:lnSpc>
              <a:spcBef>
                <a:spcPts val="1200"/>
              </a:spcBef>
              <a:spcAft>
                <a:spcPts val="1200"/>
              </a:spcAft>
              <a:buSzPts val="1100"/>
              <a:buNone/>
            </a:pPr>
            <a:r>
              <a:t/>
            </a:r>
            <a:endParaRPr sz="1550">
              <a:solidFill>
                <a:srgbClr val="333333"/>
              </a:solidFill>
              <a:highlight>
                <a:srgbClr val="F9F7F4"/>
              </a:highlight>
              <a:latin typeface="Georgia"/>
              <a:ea typeface="Georgia"/>
              <a:cs typeface="Georgia"/>
              <a:sym typeface="Georgia"/>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4" name="Shape 8784"/>
        <p:cNvGrpSpPr/>
        <p:nvPr/>
      </p:nvGrpSpPr>
      <p:grpSpPr>
        <a:xfrm>
          <a:off x="0" y="0"/>
          <a:ext cx="0" cy="0"/>
          <a:chOff x="0" y="0"/>
          <a:chExt cx="0" cy="0"/>
        </a:xfrm>
      </p:grpSpPr>
      <p:sp>
        <p:nvSpPr>
          <p:cNvPr id="8785" name="Google Shape;8785;g3f8abcefb7d_0_11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786" name="Google Shape;8786;g3f8abcefb7d_0_113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100"/>
              <a:buNone/>
            </a:pPr>
            <a:r>
              <a:rPr lang="en-GB" sz="1600">
                <a:solidFill>
                  <a:schemeClr val="dk1"/>
                </a:solidFill>
                <a:latin typeface="Open Sans"/>
                <a:ea typeface="Open Sans"/>
                <a:cs typeface="Open Sans"/>
                <a:sym typeface="Open Sans"/>
              </a:rPr>
              <a:t>Te Tiriti is s</a:t>
            </a:r>
            <a:r>
              <a:rPr lang="en-GB" sz="1600">
                <a:solidFill>
                  <a:schemeClr val="dk1"/>
                </a:solidFill>
                <a:latin typeface="Open Sans"/>
                <a:ea typeface="Open Sans"/>
                <a:cs typeface="Open Sans"/>
                <a:sym typeface="Open Sans"/>
              </a:rPr>
              <a:t>een as a flow on document from He Whakaputanga, not a replacement. Article 1. Could be </a:t>
            </a:r>
            <a:r>
              <a:rPr lang="en-GB" sz="1600">
                <a:solidFill>
                  <a:schemeClr val="dk1"/>
                </a:solidFill>
                <a:latin typeface="Open Sans"/>
                <a:ea typeface="Open Sans"/>
                <a:cs typeface="Open Sans"/>
                <a:sym typeface="Open Sans"/>
              </a:rPr>
              <a:t>interpreted</a:t>
            </a:r>
            <a:r>
              <a:rPr lang="en-GB" sz="1600">
                <a:solidFill>
                  <a:schemeClr val="dk1"/>
                </a:solidFill>
                <a:latin typeface="Open Sans"/>
                <a:ea typeface="Open Sans"/>
                <a:cs typeface="Open Sans"/>
                <a:sym typeface="Open Sans"/>
              </a:rPr>
              <a:t> as an enacting of Article 2. In He Whakaputanga.</a:t>
            </a:r>
            <a:endParaRPr sz="16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rPr lang="en-GB" sz="1600">
                <a:solidFill>
                  <a:schemeClr val="dk1"/>
                </a:solidFill>
                <a:latin typeface="Open Sans"/>
                <a:ea typeface="Open Sans"/>
                <a:cs typeface="Open Sans"/>
                <a:sym typeface="Open Sans"/>
              </a:rPr>
              <a:t>FOr clarity: when we talk about “”Te Tiriti we are  referring to the Māori text - the treaty that was presented, discussed, debated and then, on the 6 February 1840 at Waitangi, signed by Captain Hobson and about 40 Rangatira. By the end of that year at least another 450 Rangatira had signed it. </a:t>
            </a:r>
            <a:endParaRPr sz="16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t/>
            </a:r>
            <a:endParaRPr sz="16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rPr lang="en-GB" sz="1600">
                <a:solidFill>
                  <a:schemeClr val="dk1"/>
                </a:solidFill>
                <a:latin typeface="Open Sans"/>
                <a:ea typeface="Open Sans"/>
                <a:cs typeface="Open Sans"/>
                <a:sym typeface="Open Sans"/>
              </a:rPr>
              <a:t>In 2014, the Waitangi Tribunal found that Rangatira did not cede sovereignty by signing Te Tiriti. Rather, they granted a limited form of power to the Crown - the ability to establish a </a:t>
            </a:r>
            <a:r>
              <a:rPr lang="en-GB" sz="1600">
                <a:solidFill>
                  <a:schemeClr val="dk1"/>
                </a:solidFill>
                <a:latin typeface="Open Sans"/>
                <a:ea typeface="Open Sans"/>
                <a:cs typeface="Open Sans"/>
                <a:sym typeface="Open Sans"/>
              </a:rPr>
              <a:t>Governor to make laws for British Settlers. Pre-existing Tino Rangatiratanga was affirmed and various other provisions were made that established the beginnings of a mutually beneficial Partnership amongst other things. </a:t>
            </a:r>
            <a:endParaRPr sz="1600">
              <a:solidFill>
                <a:schemeClr val="dk1"/>
              </a:solidFill>
              <a:latin typeface="Open Sans"/>
              <a:ea typeface="Open Sans"/>
              <a:cs typeface="Open Sans"/>
              <a:sym typeface="Open Sans"/>
            </a:endParaRPr>
          </a:p>
          <a:p>
            <a:pPr indent="0" lvl="0" marL="0" rtl="0" algn="l">
              <a:lnSpc>
                <a:spcPct val="115000"/>
              </a:lnSpc>
              <a:spcBef>
                <a:spcPts val="1200"/>
              </a:spcBef>
              <a:spcAft>
                <a:spcPts val="0"/>
              </a:spcAft>
              <a:buSzPts val="1100"/>
              <a:buNone/>
            </a:pPr>
            <a:r>
              <a:t/>
            </a:r>
            <a:endParaRPr sz="1400">
              <a:solidFill>
                <a:srgbClr val="333333"/>
              </a:solidFill>
              <a:highlight>
                <a:srgbClr val="F9F7F4"/>
              </a:highlight>
              <a:latin typeface="Roboto"/>
              <a:ea typeface="Roboto"/>
              <a:cs typeface="Roboto"/>
              <a:sym typeface="Roboto"/>
            </a:endParaRPr>
          </a:p>
          <a:p>
            <a:pPr indent="0" lvl="0" marL="0" rtl="0" algn="l">
              <a:lnSpc>
                <a:spcPct val="115000"/>
              </a:lnSpc>
              <a:spcBef>
                <a:spcPts val="1200"/>
              </a:spcBef>
              <a:spcAft>
                <a:spcPts val="0"/>
              </a:spcAft>
              <a:buSzPts val="1100"/>
              <a:buNone/>
            </a:pPr>
            <a:r>
              <a:t/>
            </a:r>
            <a:endParaRPr sz="1400">
              <a:solidFill>
                <a:srgbClr val="333333"/>
              </a:solidFill>
              <a:highlight>
                <a:srgbClr val="F9F7F4"/>
              </a:highlight>
              <a:latin typeface="Roboto"/>
              <a:ea typeface="Roboto"/>
              <a:cs typeface="Roboto"/>
              <a:sym typeface="Roboto"/>
            </a:endParaRPr>
          </a:p>
          <a:p>
            <a:pPr indent="0" lvl="0" marL="0" rtl="0" algn="l">
              <a:lnSpc>
                <a:spcPct val="115000"/>
              </a:lnSpc>
              <a:spcBef>
                <a:spcPts val="1200"/>
              </a:spcBef>
              <a:spcAft>
                <a:spcPts val="0"/>
              </a:spcAft>
              <a:buSzPts val="1100"/>
              <a:buNone/>
            </a:pPr>
            <a:r>
              <a:t/>
            </a:r>
            <a:endParaRPr sz="1550">
              <a:solidFill>
                <a:srgbClr val="333333"/>
              </a:solidFill>
              <a:highlight>
                <a:srgbClr val="F9F7F4"/>
              </a:highlight>
              <a:latin typeface="Georgia"/>
              <a:ea typeface="Georgia"/>
              <a:cs typeface="Georgia"/>
              <a:sym typeface="Georgia"/>
            </a:endParaRPr>
          </a:p>
          <a:p>
            <a:pPr indent="0" lvl="0" marL="0" rtl="0" algn="l">
              <a:lnSpc>
                <a:spcPct val="115000"/>
              </a:lnSpc>
              <a:spcBef>
                <a:spcPts val="1200"/>
              </a:spcBef>
              <a:spcAft>
                <a:spcPts val="1200"/>
              </a:spcAft>
              <a:buSzPts val="1100"/>
              <a:buNone/>
            </a:pPr>
            <a:r>
              <a:t/>
            </a:r>
            <a:endParaRPr sz="1550">
              <a:solidFill>
                <a:srgbClr val="333333"/>
              </a:solidFill>
              <a:highlight>
                <a:srgbClr val="F9F7F4"/>
              </a:highlight>
              <a:latin typeface="Georgia"/>
              <a:ea typeface="Georgia"/>
              <a:cs typeface="Georgia"/>
              <a:sym typeface="Georgia"/>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6" name="Shape 8816"/>
        <p:cNvGrpSpPr/>
        <p:nvPr/>
      </p:nvGrpSpPr>
      <p:grpSpPr>
        <a:xfrm>
          <a:off x="0" y="0"/>
          <a:ext cx="0" cy="0"/>
          <a:chOff x="0" y="0"/>
          <a:chExt cx="0" cy="0"/>
        </a:xfrm>
      </p:grpSpPr>
      <p:sp>
        <p:nvSpPr>
          <p:cNvPr id="8817" name="Google Shape;8817;g3f8abcefb7d_0_11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8" name="Google Shape;8818;g3f8abcefb7d_0_11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sz="1900">
              <a:solidFill>
                <a:schemeClr val="dk1"/>
              </a:solidFill>
            </a:endParaRPr>
          </a:p>
          <a:p>
            <a:pPr indent="0" lvl="0" marL="0" rtl="0" algn="l">
              <a:spcBef>
                <a:spcPts val="0"/>
              </a:spcBef>
              <a:spcAft>
                <a:spcPts val="0"/>
              </a:spcAft>
              <a:buClr>
                <a:schemeClr val="dk1"/>
              </a:buClr>
              <a:buSzPts val="1100"/>
              <a:buFont typeface="Arial"/>
              <a:buNone/>
            </a:pPr>
            <a:r>
              <a:rPr lang="en-GB" sz="1900">
                <a:solidFill>
                  <a:schemeClr val="dk1"/>
                </a:solidFill>
                <a:latin typeface="Open Sans"/>
                <a:ea typeface="Open Sans"/>
                <a:cs typeface="Open Sans"/>
                <a:sym typeface="Open Sans"/>
              </a:rPr>
              <a:t>However, Hobson soon afterwards claimed British Sovereignty over Aotearoa, New Zealand - over the North Island by “Cession” and the South Island by way of Cpt. Cook’s “Discovery”. The British then set about </a:t>
            </a:r>
            <a:r>
              <a:rPr lang="en-GB" sz="1900">
                <a:solidFill>
                  <a:schemeClr val="dk1"/>
                </a:solidFill>
                <a:latin typeface="Open Sans"/>
                <a:ea typeface="Open Sans"/>
                <a:cs typeface="Open Sans"/>
                <a:sym typeface="Open Sans"/>
              </a:rPr>
              <a:t>progressing their assimilist agenda </a:t>
            </a:r>
            <a:r>
              <a:rPr lang="en-GB" sz="1900">
                <a:solidFill>
                  <a:schemeClr val="dk1"/>
                </a:solidFill>
                <a:latin typeface="Open Sans"/>
                <a:ea typeface="Open Sans"/>
                <a:cs typeface="Open Sans"/>
                <a:sym typeface="Open Sans"/>
              </a:rPr>
              <a:t>- their racism towards Tangata Whenua becoming </a:t>
            </a:r>
            <a:r>
              <a:rPr lang="en-GB" sz="1900">
                <a:solidFill>
                  <a:schemeClr val="dk1"/>
                </a:solidFill>
                <a:latin typeface="Open Sans"/>
                <a:ea typeface="Open Sans"/>
                <a:cs typeface="Open Sans"/>
                <a:sym typeface="Open Sans"/>
              </a:rPr>
              <a:t>more overt and explicit as the colonial project progressed in strength and dominance. For example, The Native Schools Act (1867) moved to suppress te reo Māori through section 21 “No school shall receive any grant</a:t>
            </a:r>
            <a:endParaRPr sz="1900">
              <a:solidFill>
                <a:schemeClr val="dk1"/>
              </a:solidFill>
              <a:latin typeface="Open Sans"/>
              <a:ea typeface="Open Sans"/>
              <a:cs typeface="Open Sans"/>
              <a:sym typeface="Open Sans"/>
            </a:endParaRPr>
          </a:p>
          <a:p>
            <a:pPr indent="0" lvl="0" marL="0" rtl="0" algn="l">
              <a:spcBef>
                <a:spcPts val="0"/>
              </a:spcBef>
              <a:spcAft>
                <a:spcPts val="0"/>
              </a:spcAft>
              <a:buClr>
                <a:schemeClr val="dk1"/>
              </a:buClr>
              <a:buSzPts val="1100"/>
              <a:buFont typeface="Arial"/>
              <a:buNone/>
            </a:pPr>
            <a:r>
              <a:rPr lang="en-GB" sz="1900">
                <a:solidFill>
                  <a:schemeClr val="dk1"/>
                </a:solidFill>
                <a:latin typeface="Open Sans"/>
                <a:ea typeface="Open Sans"/>
                <a:cs typeface="Open Sans"/>
                <a:sym typeface="Open Sans"/>
              </a:rPr>
              <a:t>unless it is shown… that the English language and the ordinary subjects of primary English education are taught” (ACORD, 1986, p. 2). Speaking during the debate on the 1867, MP Hugh Carleton stated…</a:t>
            </a:r>
            <a:endParaRPr sz="1900">
              <a:solidFill>
                <a:schemeClr val="dk1"/>
              </a:solidFill>
              <a:latin typeface="Open Sans"/>
              <a:ea typeface="Open Sans"/>
              <a:cs typeface="Open Sans"/>
              <a:sym typeface="Open Sans"/>
            </a:endParaRPr>
          </a:p>
          <a:p>
            <a:pPr indent="0" lvl="0" marL="0" rtl="0" algn="l">
              <a:spcBef>
                <a:spcPts val="0"/>
              </a:spcBef>
              <a:spcAft>
                <a:spcPts val="0"/>
              </a:spcAft>
              <a:buClr>
                <a:schemeClr val="dk1"/>
              </a:buClr>
              <a:buSzPts val="1100"/>
              <a:buFont typeface="Arial"/>
              <a:buNone/>
            </a:pPr>
            <a:r>
              <a:t/>
            </a:r>
            <a:endParaRPr sz="1400">
              <a:solidFill>
                <a:schemeClr val="dk1"/>
              </a:solidFill>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8" name="Shape 8848"/>
        <p:cNvGrpSpPr/>
        <p:nvPr/>
      </p:nvGrpSpPr>
      <p:grpSpPr>
        <a:xfrm>
          <a:off x="0" y="0"/>
          <a:ext cx="0" cy="0"/>
          <a:chOff x="0" y="0"/>
          <a:chExt cx="0" cy="0"/>
        </a:xfrm>
      </p:grpSpPr>
      <p:sp>
        <p:nvSpPr>
          <p:cNvPr id="8849" name="Google Shape;8849;g3f8abcefb7d_0_7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50" name="Google Shape;8850;g3f8abcefb7d_0_7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GB" sz="1650">
                <a:solidFill>
                  <a:srgbClr val="333333"/>
                </a:solidFill>
                <a:latin typeface="Open Sans"/>
                <a:ea typeface="Open Sans"/>
                <a:cs typeface="Open Sans"/>
                <a:sym typeface="Open Sans"/>
              </a:rPr>
              <a:t>“This picture of a class from Karioi native school, in the central North Island, was taken in 1908. The children of the infant class hold up their slates showing pictures of what seem to be fish, snails and grapes. On the wall are pictures of animals and a map of the Mediterranean.” - Te Ara</a:t>
            </a:r>
            <a:endParaRPr i="1" sz="1650">
              <a:solidFill>
                <a:srgbClr val="333333"/>
              </a:solidFill>
              <a:latin typeface="Open Sans"/>
              <a:ea typeface="Open Sans"/>
              <a:cs typeface="Open Sans"/>
              <a:sym typeface="Open Sans"/>
            </a:endParaRPr>
          </a:p>
          <a:p>
            <a:pPr indent="0" lvl="0" marL="0" rtl="0" algn="l">
              <a:spcBef>
                <a:spcPts val="0"/>
              </a:spcBef>
              <a:spcAft>
                <a:spcPts val="0"/>
              </a:spcAft>
              <a:buNone/>
            </a:pPr>
            <a:r>
              <a:t/>
            </a:r>
            <a:endParaRPr sz="1650">
              <a:solidFill>
                <a:srgbClr val="231F20"/>
              </a:solidFill>
              <a:latin typeface="Open Sans"/>
              <a:ea typeface="Open Sans"/>
              <a:cs typeface="Open Sans"/>
              <a:sym typeface="Open Sans"/>
            </a:endParaRPr>
          </a:p>
          <a:p>
            <a:pPr indent="0" lvl="0" marL="0" rtl="0" algn="l">
              <a:spcBef>
                <a:spcPts val="0"/>
              </a:spcBef>
              <a:spcAft>
                <a:spcPts val="0"/>
              </a:spcAft>
              <a:buClr>
                <a:schemeClr val="dk1"/>
              </a:buClr>
              <a:buSzPts val="1100"/>
              <a:buFont typeface="Arial"/>
              <a:buNone/>
            </a:pPr>
            <a:r>
              <a:rPr lang="en-GB" sz="1650">
                <a:solidFill>
                  <a:srgbClr val="231F20"/>
                </a:solidFill>
                <a:latin typeface="Open Sans"/>
                <a:ea typeface="Open Sans"/>
                <a:cs typeface="Open Sans"/>
                <a:sym typeface="Open Sans"/>
              </a:rPr>
              <a:t>The Native Schools Act is passed in 1867, setting up a system in which Māori provide the land for schools and the government provides the buildings and teachers. (Teaching will be in English ‘as far as practicable’, but this is not enforced rigorously until around 1900.) Schools for Māori focus more on manual instruction than academic subjects.</a:t>
            </a:r>
            <a:endParaRPr sz="1650">
              <a:solidFill>
                <a:srgbClr val="231F20"/>
              </a:solidFill>
              <a:latin typeface="Open Sans"/>
              <a:ea typeface="Open Sans"/>
              <a:cs typeface="Open Sans"/>
              <a:sym typeface="Open Sans"/>
            </a:endParaRPr>
          </a:p>
          <a:p>
            <a:pPr indent="0" lvl="0" marL="0" rtl="0" algn="l">
              <a:spcBef>
                <a:spcPts val="0"/>
              </a:spcBef>
              <a:spcAft>
                <a:spcPts val="0"/>
              </a:spcAft>
              <a:buClr>
                <a:schemeClr val="dk1"/>
              </a:buClr>
              <a:buSzPts val="1100"/>
              <a:buFont typeface="Arial"/>
              <a:buNone/>
            </a:pPr>
            <a:r>
              <a:t/>
            </a:r>
            <a:endParaRPr sz="1650">
              <a:solidFill>
                <a:srgbClr val="231F20"/>
              </a:solidFill>
              <a:latin typeface="Open Sans"/>
              <a:ea typeface="Open Sans"/>
              <a:cs typeface="Open Sans"/>
              <a:sym typeface="Open Sans"/>
            </a:endParaRPr>
          </a:p>
          <a:p>
            <a:pPr indent="0" lvl="0" marL="0" rtl="0" algn="l">
              <a:spcBef>
                <a:spcPts val="0"/>
              </a:spcBef>
              <a:spcAft>
                <a:spcPts val="0"/>
              </a:spcAft>
              <a:buClr>
                <a:schemeClr val="dk1"/>
              </a:buClr>
              <a:buSzPts val="1100"/>
              <a:buFont typeface="Arial"/>
              <a:buNone/>
            </a:pPr>
            <a:r>
              <a:rPr lang="en-GB" sz="1650">
                <a:solidFill>
                  <a:srgbClr val="231F20"/>
                </a:solidFill>
                <a:latin typeface="Open Sans"/>
                <a:ea typeface="Open Sans"/>
                <a:cs typeface="Open Sans"/>
                <a:sym typeface="Open Sans"/>
              </a:rPr>
              <a:t>What do you notice about the photograph?</a:t>
            </a:r>
            <a:endParaRPr sz="1200">
              <a:latin typeface="Open Sans"/>
              <a:ea typeface="Open Sans"/>
              <a:cs typeface="Open Sans"/>
              <a:sym typeface="Open Sans"/>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2" name="Shape 8882"/>
        <p:cNvGrpSpPr/>
        <p:nvPr/>
      </p:nvGrpSpPr>
      <p:grpSpPr>
        <a:xfrm>
          <a:off x="0" y="0"/>
          <a:ext cx="0" cy="0"/>
          <a:chOff x="0" y="0"/>
          <a:chExt cx="0" cy="0"/>
        </a:xfrm>
      </p:grpSpPr>
      <p:sp>
        <p:nvSpPr>
          <p:cNvPr id="8883" name="Google Shape;8883;g3f8abcefb7d_0_11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4" name="Google Shape;8884;g3f8abcefb7d_0_11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550">
                <a:latin typeface="Open Sans"/>
                <a:ea typeface="Open Sans"/>
                <a:cs typeface="Open Sans"/>
                <a:sym typeface="Open Sans"/>
              </a:rPr>
              <a:t>In 2018, Aotearoa NZ was called out on a world stage by the UNICEF Innocenti Report that pegged us as being one of the worst countries in the developed world for inequitable educational outcomes. This is because, while we were not so overtly deficising as days gone by, and while our culturally responsive practices acknowledged the value of home and community as equal to that of the system’s. There was little concern of our role in </a:t>
            </a:r>
            <a:r>
              <a:rPr i="1" lang="en-GB" sz="1550">
                <a:latin typeface="Open Sans"/>
                <a:ea typeface="Open Sans"/>
                <a:cs typeface="Open Sans"/>
                <a:sym typeface="Open Sans"/>
              </a:rPr>
              <a:t>maintaining</a:t>
            </a:r>
            <a:r>
              <a:rPr lang="en-GB" sz="1550">
                <a:latin typeface="Open Sans"/>
                <a:ea typeface="Open Sans"/>
                <a:cs typeface="Open Sans"/>
                <a:sym typeface="Open Sans"/>
              </a:rPr>
              <a:t> the cultures of home and community and in many cases almost zero meaningful inclusion of those values in informing teaching practice.</a:t>
            </a:r>
            <a:endParaRPr sz="1550">
              <a:latin typeface="Open Sans"/>
              <a:ea typeface="Open Sans"/>
              <a:cs typeface="Open Sans"/>
              <a:sym typeface="Open Sans"/>
            </a:endParaRPr>
          </a:p>
          <a:p>
            <a:pPr indent="0" lvl="0" marL="0" rtl="0" algn="l">
              <a:spcBef>
                <a:spcPts val="0"/>
              </a:spcBef>
              <a:spcAft>
                <a:spcPts val="0"/>
              </a:spcAft>
              <a:buNone/>
            </a:pPr>
            <a:r>
              <a:rPr lang="en-GB" sz="1550">
                <a:latin typeface="Open Sans"/>
                <a:ea typeface="Open Sans"/>
                <a:cs typeface="Open Sans"/>
                <a:sym typeface="Open Sans"/>
              </a:rPr>
              <a:t>As a Kaiako Māori, I interpret this as: </a:t>
            </a:r>
            <a:endParaRPr sz="1550">
              <a:latin typeface="Open Sans"/>
              <a:ea typeface="Open Sans"/>
              <a:cs typeface="Open Sans"/>
              <a:sym typeface="Open Sans"/>
            </a:endParaRPr>
          </a:p>
          <a:p>
            <a:pPr indent="0" lvl="0" marL="0" rtl="0" algn="l">
              <a:lnSpc>
                <a:spcPct val="90000"/>
              </a:lnSpc>
              <a:spcBef>
                <a:spcPts val="600"/>
              </a:spcBef>
              <a:spcAft>
                <a:spcPts val="1000"/>
              </a:spcAft>
              <a:buClr>
                <a:schemeClr val="dk1"/>
              </a:buClr>
              <a:buSzPts val="1100"/>
              <a:buFont typeface="Arial"/>
              <a:buNone/>
            </a:pPr>
            <a:r>
              <a:rPr b="1" i="1" lang="en-GB" sz="1550">
                <a:solidFill>
                  <a:schemeClr val="dk1"/>
                </a:solidFill>
                <a:latin typeface="Open Sans"/>
                <a:ea typeface="Open Sans"/>
                <a:cs typeface="Open Sans"/>
                <a:sym typeface="Open Sans"/>
              </a:rPr>
              <a:t>2. </a:t>
            </a:r>
            <a:r>
              <a:rPr b="1" i="1" lang="en-GB" sz="1550">
                <a:solidFill>
                  <a:schemeClr val="accent2"/>
                </a:solidFill>
                <a:latin typeface="Open Sans"/>
                <a:ea typeface="Open Sans"/>
                <a:cs typeface="Open Sans"/>
                <a:sym typeface="Open Sans"/>
              </a:rPr>
              <a:t>The push of the present </a:t>
            </a:r>
            <a:r>
              <a:rPr b="1" i="1" lang="en-GB" sz="1550">
                <a:solidFill>
                  <a:schemeClr val="dk1"/>
                </a:solidFill>
                <a:latin typeface="Open Sans"/>
                <a:ea typeface="Open Sans"/>
                <a:cs typeface="Open Sans"/>
                <a:sym typeface="Open Sans"/>
              </a:rPr>
              <a:t>– recognising the ongoing impact of colonisation for Māori, identifying important issues and trends that are driving change in the present based on current data and evidence.</a:t>
            </a:r>
            <a:endParaRPr sz="1550">
              <a:latin typeface="Open Sans"/>
              <a:ea typeface="Open Sans"/>
              <a:cs typeface="Open Sans"/>
              <a:sym typeface="Open Sans"/>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4" name="Shape 8914"/>
        <p:cNvGrpSpPr/>
        <p:nvPr/>
      </p:nvGrpSpPr>
      <p:grpSpPr>
        <a:xfrm>
          <a:off x="0" y="0"/>
          <a:ext cx="0" cy="0"/>
          <a:chOff x="0" y="0"/>
          <a:chExt cx="0" cy="0"/>
        </a:xfrm>
      </p:grpSpPr>
      <p:sp>
        <p:nvSpPr>
          <p:cNvPr id="8915" name="Google Shape;8915;g3f8abcefb7d_0_119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6" name="Google Shape;8916;g3f8abcefb7d_0_119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900">
                <a:latin typeface="Open Sans"/>
                <a:ea typeface="Open Sans"/>
                <a:cs typeface="Open Sans"/>
                <a:sym typeface="Open Sans"/>
              </a:rPr>
              <a:t>Combined with the impact of the broader kaupapa of colonisation, the often monoliguistic, monocultural approach to education is resulting in the continued disappearance of our taonga tuku iho, including the vehicle of our culture, our language. </a:t>
            </a:r>
            <a:endParaRPr sz="1900">
              <a:latin typeface="Open Sans"/>
              <a:ea typeface="Open Sans"/>
              <a:cs typeface="Open Sans"/>
              <a:sym typeface="Open Sans"/>
            </a:endParaRPr>
          </a:p>
          <a:p>
            <a:pPr indent="0" lvl="0" marL="0" rtl="0" algn="l">
              <a:spcBef>
                <a:spcPts val="0"/>
              </a:spcBef>
              <a:spcAft>
                <a:spcPts val="0"/>
              </a:spcAft>
              <a:buNone/>
            </a:pPr>
            <a:r>
              <a:t/>
            </a:r>
            <a:endParaRPr sz="1900">
              <a:latin typeface="Open Sans"/>
              <a:ea typeface="Open Sans"/>
              <a:cs typeface="Open Sans"/>
              <a:sym typeface="Open Sans"/>
            </a:endParaRPr>
          </a:p>
          <a:p>
            <a:pPr indent="0" lvl="0" marL="0" rtl="0" algn="l">
              <a:spcBef>
                <a:spcPts val="0"/>
              </a:spcBef>
              <a:spcAft>
                <a:spcPts val="0"/>
              </a:spcAft>
              <a:buNone/>
            </a:pPr>
            <a:r>
              <a:rPr lang="en-GB" sz="1900">
                <a:latin typeface="Open Sans"/>
                <a:ea typeface="Open Sans"/>
                <a:cs typeface="Open Sans"/>
                <a:sym typeface="Open Sans"/>
              </a:rPr>
              <a:t>There is literally no where else in the world where the Māori  language and culture can garner the support to survive into the future. The threat to Te Reo, and therefore to Maori culture, is one that requires us all to be cognisant of the obligations we have under Te Tīriti to partner in initiatives to actively participate in the protection of this taonga.</a:t>
            </a:r>
            <a:endParaRPr sz="1900">
              <a:latin typeface="Open Sans"/>
              <a:ea typeface="Open Sans"/>
              <a:cs typeface="Open Sans"/>
              <a:sym typeface="Open Sans"/>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2" name="Shape 8942"/>
        <p:cNvGrpSpPr/>
        <p:nvPr/>
      </p:nvGrpSpPr>
      <p:grpSpPr>
        <a:xfrm>
          <a:off x="0" y="0"/>
          <a:ext cx="0" cy="0"/>
          <a:chOff x="0" y="0"/>
          <a:chExt cx="0" cy="0"/>
        </a:xfrm>
      </p:grpSpPr>
      <p:sp>
        <p:nvSpPr>
          <p:cNvPr id="8943" name="Google Shape;8943;g3f8abcefb7d_0_11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4" name="Google Shape;8944;g3f8abcefb7d_0_11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900">
                <a:latin typeface="Open Sans"/>
                <a:ea typeface="Open Sans"/>
                <a:cs typeface="Open Sans"/>
                <a:sym typeface="Open Sans"/>
              </a:rPr>
              <a:t>Combined with the impact of the broader kaupapa of colonisation, the often monoliguistic, monocultural approach to education is resulting in the continued disappearance of our taonga tuku iho, including the vehicle of our culture, our language. </a:t>
            </a:r>
            <a:endParaRPr sz="1900">
              <a:latin typeface="Open Sans"/>
              <a:ea typeface="Open Sans"/>
              <a:cs typeface="Open Sans"/>
              <a:sym typeface="Open Sans"/>
            </a:endParaRPr>
          </a:p>
          <a:p>
            <a:pPr indent="0" lvl="0" marL="0" rtl="0" algn="l">
              <a:spcBef>
                <a:spcPts val="0"/>
              </a:spcBef>
              <a:spcAft>
                <a:spcPts val="0"/>
              </a:spcAft>
              <a:buNone/>
            </a:pPr>
            <a:r>
              <a:t/>
            </a:r>
            <a:endParaRPr sz="1900">
              <a:latin typeface="Open Sans"/>
              <a:ea typeface="Open Sans"/>
              <a:cs typeface="Open Sans"/>
              <a:sym typeface="Open Sans"/>
            </a:endParaRPr>
          </a:p>
          <a:p>
            <a:pPr indent="0" lvl="0" marL="0" rtl="0" algn="l">
              <a:spcBef>
                <a:spcPts val="0"/>
              </a:spcBef>
              <a:spcAft>
                <a:spcPts val="0"/>
              </a:spcAft>
              <a:buNone/>
            </a:pPr>
            <a:r>
              <a:rPr lang="en-GB" sz="1900">
                <a:latin typeface="Open Sans"/>
                <a:ea typeface="Open Sans"/>
                <a:cs typeface="Open Sans"/>
                <a:sym typeface="Open Sans"/>
              </a:rPr>
              <a:t>There is literally no where else in the world where the Māori  language and culture can garner the support to survive into the future. The threat to Te Reo, and therefore to Maori culture, is one that requires us all to be cognisant of the obligations we have under Te Tīriti to partner in initiatives to actively participate in the protection of this taonga.</a:t>
            </a:r>
            <a:endParaRPr sz="1900">
              <a:latin typeface="Open Sans"/>
              <a:ea typeface="Open Sans"/>
              <a:cs typeface="Open Sans"/>
              <a:sym typeface="Open Sans"/>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2" name="Shape 8972"/>
        <p:cNvGrpSpPr/>
        <p:nvPr/>
      </p:nvGrpSpPr>
      <p:grpSpPr>
        <a:xfrm>
          <a:off x="0" y="0"/>
          <a:ext cx="0" cy="0"/>
          <a:chOff x="0" y="0"/>
          <a:chExt cx="0" cy="0"/>
        </a:xfrm>
      </p:grpSpPr>
      <p:sp>
        <p:nvSpPr>
          <p:cNvPr id="8973" name="Google Shape;8973;g3f8abcefb7d_0_11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4" name="Google Shape;8974;g3f8abcefb7d_0_11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2000">
                <a:solidFill>
                  <a:schemeClr val="dk1"/>
                </a:solidFill>
                <a:latin typeface="Open Sans"/>
                <a:ea typeface="Open Sans"/>
                <a:cs typeface="Open Sans"/>
                <a:sym typeface="Open Sans"/>
              </a:rPr>
              <a:t>The legacy of such deficising approaches to education is an educational experience where many minority groups do not recognise themselves in the learning, don’t connect with the relevance to their lives, feel oppressed, and even start to build resentment towards a system that clearly doesn’t value them or their culture.</a:t>
            </a:r>
            <a:endParaRPr sz="2000">
              <a:solidFill>
                <a:schemeClr val="dk1"/>
              </a:solidFill>
              <a:latin typeface="Open Sans"/>
              <a:ea typeface="Open Sans"/>
              <a:cs typeface="Open Sans"/>
              <a:sym typeface="Open Sans"/>
            </a:endParaRPr>
          </a:p>
          <a:p>
            <a:pPr indent="0" lvl="0" marL="0" rtl="0" algn="l">
              <a:spcBef>
                <a:spcPts val="0"/>
              </a:spcBef>
              <a:spcAft>
                <a:spcPts val="0"/>
              </a:spcAft>
              <a:buNone/>
            </a:pPr>
            <a:r>
              <a:t/>
            </a:r>
            <a:endParaRPr>
              <a:solidFill>
                <a:schemeClr val="dk1"/>
              </a:solidFill>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2" name="Shape 9002"/>
        <p:cNvGrpSpPr/>
        <p:nvPr/>
      </p:nvGrpSpPr>
      <p:grpSpPr>
        <a:xfrm>
          <a:off x="0" y="0"/>
          <a:ext cx="0" cy="0"/>
          <a:chOff x="0" y="0"/>
          <a:chExt cx="0" cy="0"/>
        </a:xfrm>
      </p:grpSpPr>
      <p:sp>
        <p:nvSpPr>
          <p:cNvPr id="9003" name="Google Shape;9003;g3fb005c040f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4" name="Google Shape;9004;g3fb005c040f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sz="2000">
                <a:solidFill>
                  <a:schemeClr val="dk1"/>
                </a:solidFill>
                <a:latin typeface="Jost"/>
                <a:ea typeface="Jost"/>
                <a:cs typeface="Jost"/>
                <a:sym typeface="Jost"/>
              </a:rPr>
              <a:t>Low engagement, poor educational outcomes, leaving school early, even disruptive behaviour - are all logical outcomes of being made to feel like “you dont matter” and that “you don’t belong here”.</a:t>
            </a:r>
            <a:endParaRPr sz="2000">
              <a:solidFill>
                <a:schemeClr val="dk1"/>
              </a:solidFill>
              <a:latin typeface="Jost"/>
              <a:ea typeface="Jost"/>
              <a:cs typeface="Jost"/>
              <a:sym typeface="Jost"/>
            </a:endParaRPr>
          </a:p>
          <a:p>
            <a:pPr indent="0" lvl="0" marL="0" rtl="0" algn="l">
              <a:spcBef>
                <a:spcPts val="0"/>
              </a:spcBef>
              <a:spcAft>
                <a:spcPts val="0"/>
              </a:spcAft>
              <a:buClr>
                <a:schemeClr val="dk1"/>
              </a:buClr>
              <a:buSzPts val="1100"/>
              <a:buFont typeface="Arial"/>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2" name="Shape 9032"/>
        <p:cNvGrpSpPr/>
        <p:nvPr/>
      </p:nvGrpSpPr>
      <p:grpSpPr>
        <a:xfrm>
          <a:off x="0" y="0"/>
          <a:ext cx="0" cy="0"/>
          <a:chOff x="0" y="0"/>
          <a:chExt cx="0" cy="0"/>
        </a:xfrm>
      </p:grpSpPr>
      <p:sp>
        <p:nvSpPr>
          <p:cNvPr id="9033" name="Google Shape;9033;g3f8abcefb7d_0_120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4" name="Google Shape;9034;g3f8abcefb7d_0_120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8" name="Shape 9068"/>
        <p:cNvGrpSpPr/>
        <p:nvPr/>
      </p:nvGrpSpPr>
      <p:grpSpPr>
        <a:xfrm>
          <a:off x="0" y="0"/>
          <a:ext cx="0" cy="0"/>
          <a:chOff x="0" y="0"/>
          <a:chExt cx="0" cy="0"/>
        </a:xfrm>
      </p:grpSpPr>
      <p:sp>
        <p:nvSpPr>
          <p:cNvPr id="9069" name="Google Shape;9069;g3f8abcefb7d_0_120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0" name="Google Shape;9070;g3f8abcefb7d_0_120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600">
                <a:solidFill>
                  <a:schemeClr val="dk1"/>
                </a:solidFill>
                <a:latin typeface="Open Sans"/>
                <a:ea typeface="Open Sans"/>
                <a:cs typeface="Open Sans"/>
                <a:sym typeface="Open Sans"/>
              </a:rPr>
              <a:t>Our obligations as Kaitieki for future generations means we need to look after our mokopuna. Seeking to deliberately understand the emerging challenges, trend, and technologies that will occupy their realities means that we can begin to frame and shape our present to better serve them.</a:t>
            </a:r>
            <a:endParaRPr sz="1600">
              <a:solidFill>
                <a:schemeClr val="dk1"/>
              </a:solidFill>
              <a:latin typeface="Open Sans"/>
              <a:ea typeface="Open Sans"/>
              <a:cs typeface="Open Sans"/>
              <a:sym typeface="Open Sans"/>
            </a:endParaRPr>
          </a:p>
          <a:p>
            <a:pPr indent="0" lvl="0" marL="0" rtl="0" algn="l">
              <a:spcBef>
                <a:spcPts val="0"/>
              </a:spcBef>
              <a:spcAft>
                <a:spcPts val="0"/>
              </a:spcAft>
              <a:buNone/>
            </a:pPr>
            <a:r>
              <a:t/>
            </a:r>
            <a:endParaRPr b="1" i="1" sz="1600">
              <a:solidFill>
                <a:schemeClr val="dk1"/>
              </a:solidFill>
              <a:latin typeface="Open Sans"/>
              <a:ea typeface="Open Sans"/>
              <a:cs typeface="Open Sans"/>
              <a:sym typeface="Open Sans"/>
            </a:endParaRPr>
          </a:p>
          <a:p>
            <a:pPr indent="0" lvl="0" marL="0" rtl="0" algn="l">
              <a:spcBef>
                <a:spcPts val="0"/>
              </a:spcBef>
              <a:spcAft>
                <a:spcPts val="0"/>
              </a:spcAft>
              <a:buNone/>
            </a:pPr>
            <a:r>
              <a:rPr b="1" i="1" lang="en-GB" sz="1600">
                <a:solidFill>
                  <a:schemeClr val="dk1"/>
                </a:solidFill>
                <a:latin typeface="Open Sans"/>
                <a:ea typeface="Open Sans"/>
                <a:cs typeface="Open Sans"/>
                <a:sym typeface="Open Sans"/>
              </a:rPr>
              <a:t>As a Kaiako Māori, I interpret this as:</a:t>
            </a:r>
            <a:endParaRPr b="1" i="1" sz="1600">
              <a:solidFill>
                <a:schemeClr val="dk1"/>
              </a:solidFill>
              <a:latin typeface="Open Sans"/>
              <a:ea typeface="Open Sans"/>
              <a:cs typeface="Open Sans"/>
              <a:sym typeface="Open Sans"/>
            </a:endParaRPr>
          </a:p>
          <a:p>
            <a:pPr indent="0" lvl="0" marL="0" rtl="0" algn="l">
              <a:spcBef>
                <a:spcPts val="0"/>
              </a:spcBef>
              <a:spcAft>
                <a:spcPts val="0"/>
              </a:spcAft>
              <a:buClr>
                <a:schemeClr val="dk1"/>
              </a:buClr>
              <a:buSzPts val="1100"/>
              <a:buFont typeface="Arial"/>
              <a:buNone/>
            </a:pPr>
            <a:r>
              <a:rPr b="1" i="1" lang="en-GB" sz="1600">
                <a:solidFill>
                  <a:schemeClr val="dk1"/>
                </a:solidFill>
                <a:latin typeface="Open Sans"/>
                <a:ea typeface="Open Sans"/>
                <a:cs typeface="Open Sans"/>
                <a:sym typeface="Open Sans"/>
              </a:rPr>
              <a:t>3. </a:t>
            </a:r>
            <a:r>
              <a:rPr b="1" i="1" lang="en-GB" sz="1600">
                <a:solidFill>
                  <a:srgbClr val="FF9900"/>
                </a:solidFill>
                <a:latin typeface="Open Sans"/>
                <a:ea typeface="Open Sans"/>
                <a:cs typeface="Open Sans"/>
                <a:sym typeface="Open Sans"/>
              </a:rPr>
              <a:t>The pull of the future</a:t>
            </a:r>
            <a:r>
              <a:rPr b="1" i="1" lang="en-GB" sz="1600">
                <a:solidFill>
                  <a:schemeClr val="dk1"/>
                </a:solidFill>
                <a:latin typeface="Open Sans"/>
                <a:ea typeface="Open Sans"/>
                <a:cs typeface="Open Sans"/>
                <a:sym typeface="Open Sans"/>
              </a:rPr>
              <a:t> – articulating aspirations for future generations of Māori and envisioning plausible possibilities for a prosperous future that safeguards our People, our Tūrangawaewae, and our Taonga Tuku Iho, including Mātauranga and Te Reo Māori.</a:t>
            </a:r>
            <a:endParaRPr sz="1600">
              <a:latin typeface="Open Sans"/>
              <a:ea typeface="Open Sans"/>
              <a:cs typeface="Open Sans"/>
              <a:sym typeface="Open Sans"/>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8" name="Shape 9078"/>
        <p:cNvGrpSpPr/>
        <p:nvPr/>
      </p:nvGrpSpPr>
      <p:grpSpPr>
        <a:xfrm>
          <a:off x="0" y="0"/>
          <a:ext cx="0" cy="0"/>
          <a:chOff x="0" y="0"/>
          <a:chExt cx="0" cy="0"/>
        </a:xfrm>
      </p:grpSpPr>
      <p:sp>
        <p:nvSpPr>
          <p:cNvPr id="9079" name="Google Shape;9079;g3f8abcefb7d_0_4353:notes"/>
          <p:cNvSpPr/>
          <p:nvPr>
            <p:ph idx="2" type="sldImg"/>
          </p:nvPr>
        </p:nvSpPr>
        <p:spPr>
          <a:xfrm>
            <a:off x="914400" y="1143000"/>
            <a:ext cx="73152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80" name="Google Shape;9080;g3f8abcefb7d_0_4353:notes"/>
          <p:cNvSpPr txBox="1"/>
          <p:nvPr>
            <p:ph idx="1" type="body"/>
          </p:nvPr>
        </p:nvSpPr>
        <p:spPr>
          <a:xfrm>
            <a:off x="914400" y="4400550"/>
            <a:ext cx="7315200" cy="3600600"/>
          </a:xfrm>
          <a:prstGeom prst="rect">
            <a:avLst/>
          </a:prstGeom>
          <a:noFill/>
          <a:ln>
            <a:noFill/>
          </a:ln>
        </p:spPr>
        <p:txBody>
          <a:bodyPr anchorCtr="0" anchor="t" bIns="45700" lIns="91425" spcFirstLastPara="1" rIns="91425" wrap="square" tIns="45700">
            <a:noAutofit/>
          </a:bodyPr>
          <a:lstStyle/>
          <a:p>
            <a:pPr indent="0" lvl="0" marL="0" rtl="0" algn="l">
              <a:lnSpc>
                <a:spcPct val="115000"/>
              </a:lnSpc>
              <a:spcBef>
                <a:spcPts val="1200"/>
              </a:spcBef>
              <a:spcAft>
                <a:spcPts val="1200"/>
              </a:spcAft>
              <a:buClr>
                <a:schemeClr val="dk1"/>
              </a:buClr>
              <a:buSzPts val="1100"/>
              <a:buFont typeface="Arial"/>
              <a:buNone/>
            </a:pPr>
            <a:r>
              <a:rPr lang="en-GB" sz="1500">
                <a:solidFill>
                  <a:schemeClr val="dk1"/>
                </a:solidFill>
                <a:latin typeface="Open Sans"/>
                <a:ea typeface="Open Sans"/>
                <a:cs typeface="Open Sans"/>
                <a:sym typeface="Open Sans"/>
              </a:rPr>
              <a:t>The implementation of CSP within a Te Tiriti framework also addresses what scholar Angelique Reweti describes as a "tangata whenua approach" to conceptualising wellbeing and health—one that prioritises Indigenous self-determination, identity, and connection with the environment rather than simply addressing disparities. This perspective is critical because it shifts the conversation away from deficit narratives (how Māori students are falling behind) toward strength-based, culturally grounded visions of what education can be. When schools develop localised curricula that weave together te reo Māori and tikanga throughout learning experiences, they create conditions where Māori students not only achieve academically but also experience a strengthened sense of belonging and well-being. CSP provides the pedagogical architecture for this localisation, ensuring that curriculum is not a top-down imposition but rather emerges from meaningful partnership with mana whenua (people with authority from the land) and the specific communities being served.</a:t>
            </a:r>
            <a:endParaRPr sz="1200">
              <a:latin typeface="Open Sans"/>
              <a:ea typeface="Open Sans"/>
              <a:cs typeface="Open Sans"/>
              <a:sym typeface="Open Sans"/>
            </a:endParaRPr>
          </a:p>
        </p:txBody>
      </p:sp>
      <p:sp>
        <p:nvSpPr>
          <p:cNvPr id="9081" name="Google Shape;9081;g3f8abcefb7d_0_4353:notes"/>
          <p:cNvSpPr txBox="1"/>
          <p:nvPr>
            <p:ph idx="12" type="sldNum"/>
          </p:nvPr>
        </p:nvSpPr>
        <p:spPr>
          <a:xfrm>
            <a:off x="5179484" y="8685213"/>
            <a:ext cx="3962400" cy="458700"/>
          </a:xfrm>
          <a:prstGeom prst="rect">
            <a:avLst/>
          </a:prstGeom>
          <a:noFill/>
          <a:ln>
            <a:noFill/>
          </a:ln>
        </p:spPr>
        <p:txBody>
          <a:bodyPr anchorCtr="0" anchor="b" bIns="45700" lIns="91425" spcFirstLastPara="1" rIns="91425" wrap="square" tIns="45700">
            <a:noAutofit/>
          </a:body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1" name="Shape 9091"/>
        <p:cNvGrpSpPr/>
        <p:nvPr/>
      </p:nvGrpSpPr>
      <p:grpSpPr>
        <a:xfrm>
          <a:off x="0" y="0"/>
          <a:ext cx="0" cy="0"/>
          <a:chOff x="0" y="0"/>
          <a:chExt cx="0" cy="0"/>
        </a:xfrm>
      </p:grpSpPr>
      <p:sp>
        <p:nvSpPr>
          <p:cNvPr id="9092" name="Google Shape;9092;g3f8abcefb7d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3" name="Google Shape;9093;g3f8abcefb7d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1200"/>
              </a:spcAft>
              <a:buClr>
                <a:schemeClr val="dk1"/>
              </a:buClr>
              <a:buSzPts val="1100"/>
              <a:buFont typeface="Arial"/>
              <a:buNone/>
            </a:pPr>
            <a:r>
              <a:rPr lang="en-GB" sz="1500">
                <a:solidFill>
                  <a:schemeClr val="dk1"/>
                </a:solidFill>
                <a:latin typeface="Open Sans"/>
                <a:ea typeface="Open Sans"/>
                <a:cs typeface="Open Sans"/>
                <a:sym typeface="Open Sans"/>
              </a:rPr>
              <a:t>The Waitangi Tribunal articulates several foundational  principles derived from Te Tiriti that shape educational obligations for teachers in Aotearoa New Zealand: Partnership (the commitment to collaborative decision-making between Māori and non-Māori), active protection (the Crown's duty to actively protect te reo Māori, tikanga Māori, and mātauranga Māori), and tino rangatiratanga (self-determination and Māori authority over our own knowledge systems and cultural practices) are 3 such Principles. CSP aligns seamlessly with these obligations because it fundamentally rejects the assimilationist logic that has historically marginalised Māori knowledge systems within educational institutions. </a:t>
            </a:r>
            <a:endParaRPr sz="1200">
              <a:latin typeface="Open Sans"/>
              <a:ea typeface="Open Sans"/>
              <a:cs typeface="Open Sans"/>
              <a:sym typeface="Open Sans"/>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5" name="Shape 9125"/>
        <p:cNvGrpSpPr/>
        <p:nvPr/>
      </p:nvGrpSpPr>
      <p:grpSpPr>
        <a:xfrm>
          <a:off x="0" y="0"/>
          <a:ext cx="0" cy="0"/>
          <a:chOff x="0" y="0"/>
          <a:chExt cx="0" cy="0"/>
        </a:xfrm>
      </p:grpSpPr>
      <p:sp>
        <p:nvSpPr>
          <p:cNvPr id="9126" name="Google Shape;9126;g3761b74f2eb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27" name="Google Shape;9127;g3761b74f2eb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1200"/>
              </a:spcBef>
              <a:spcAft>
                <a:spcPts val="1200"/>
              </a:spcAft>
              <a:buClr>
                <a:schemeClr val="dk1"/>
              </a:buClr>
              <a:buSzPts val="1100"/>
              <a:buFont typeface="Arial"/>
              <a:buNone/>
            </a:pPr>
            <a:r>
              <a:rPr lang="en-GB" sz="1400">
                <a:solidFill>
                  <a:schemeClr val="dk1"/>
                </a:solidFill>
                <a:latin typeface="Livvic"/>
                <a:ea typeface="Livvic"/>
                <a:cs typeface="Livvic"/>
                <a:sym typeface="Livvic"/>
              </a:rPr>
              <a:t>Culturally sustaining pedagogy offers New Zealand teachers a principled, research-grounded approach to enacting Te Tiriti o Waitangi obligations. By positioning mātauranga Māori, te reo Māori, and tikanga Māori as central rather than peripheral to education; by redistributing power and creating authentic partnerships with Māori communities and learners; and by supporting the self-determination and cultural thriving of Māori students, CSP directly operationalises seversl foundational Te Tiriti principles, particularly partnership, active protection, and tino rangatiratanga. This moves educators beyond tokenism and compliance, and into a space that acknowledges what every student deserves - an education that honours who they are, where they come from, and the knowledge systems of their communities.</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8" name="Shape 9158"/>
        <p:cNvGrpSpPr/>
        <p:nvPr/>
      </p:nvGrpSpPr>
      <p:grpSpPr>
        <a:xfrm>
          <a:off x="0" y="0"/>
          <a:ext cx="0" cy="0"/>
          <a:chOff x="0" y="0"/>
          <a:chExt cx="0" cy="0"/>
        </a:xfrm>
      </p:grpSpPr>
      <p:sp>
        <p:nvSpPr>
          <p:cNvPr id="9159" name="Google Shape;9159;g3f8abcefb7d_2_138:notes"/>
          <p:cNvSpPr/>
          <p:nvPr>
            <p:ph idx="2" type="sldImg"/>
          </p:nvPr>
        </p:nvSpPr>
        <p:spPr>
          <a:xfrm>
            <a:off x="914400" y="1143000"/>
            <a:ext cx="73152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160" name="Google Shape;9160;g3f8abcefb7d_2_138:notes"/>
          <p:cNvSpPr txBox="1"/>
          <p:nvPr>
            <p:ph idx="1" type="body"/>
          </p:nvPr>
        </p:nvSpPr>
        <p:spPr>
          <a:xfrm>
            <a:off x="914400" y="4400550"/>
            <a:ext cx="7315200" cy="3600450"/>
          </a:xfrm>
          <a:prstGeom prst="rect">
            <a:avLst/>
          </a:prstGeom>
          <a:noFill/>
          <a:ln>
            <a:noFill/>
          </a:ln>
        </p:spPr>
        <p:txBody>
          <a:bodyPr anchorCtr="0" anchor="t" bIns="45700" lIns="91425" spcFirstLastPara="1" rIns="91425" wrap="square" tIns="45700">
            <a:noAutofit/>
          </a:bodyPr>
          <a:lstStyle/>
          <a:p>
            <a:pPr indent="0" lvl="0" marL="0" rtl="0" algn="l">
              <a:lnSpc>
                <a:spcPct val="115000"/>
              </a:lnSpc>
              <a:spcBef>
                <a:spcPts val="1200"/>
              </a:spcBef>
              <a:spcAft>
                <a:spcPts val="1200"/>
              </a:spcAft>
              <a:buSzPts val="1100"/>
              <a:buNone/>
            </a:pPr>
            <a:r>
              <a:rPr lang="en-GB" sz="1400">
                <a:solidFill>
                  <a:schemeClr val="dk1"/>
                </a:solidFill>
                <a:latin typeface="Open Sans"/>
                <a:ea typeface="Open Sans"/>
                <a:cs typeface="Open Sans"/>
                <a:sym typeface="Open Sans"/>
              </a:rPr>
              <a:t>For teachers seeking to enact Te Tiriti o Waitangi principles authentically, CSP offers concrete pedagogical guidance grounded in research evidence. Teachers must develop cultural competency not as a one-off professional development exercise but as ongoing, reflective practice embedded in their teaching identities. This requires engagement with te ao Māori through approaches such as noho marae (overnight stays on marae with associated cultural learning), where teachers can develop genuine understanding of Māori worldviews and ways of knowing. Teachers must also deliberately commit to embedding mātauranga Māori throughout their science, mathematics, literacy, and other subject area teaching, using pūrākau (cultural narratives) to partner mainstream curriculum with Māori knowledge. This integration is not merely symbolic; it fundamentally changes how knowledge is constructed and validated within education programmes. Furthermore, CSP directs teachers to build relational practices grounded in manaakitanga (ethic of care), whanaungatanga (reciprocal connection), and tikanga—creating safe, affirming learning environments where students feel genuinely seen and valued as cultural beings. When these elements are woven together, CSP becomes an authentic expression of Te Tiriti o Waitangi principles in action.</a:t>
            </a:r>
            <a:endParaRPr/>
          </a:p>
        </p:txBody>
      </p:sp>
      <p:sp>
        <p:nvSpPr>
          <p:cNvPr id="9161" name="Google Shape;9161;g3f8abcefb7d_2_138:notes"/>
          <p:cNvSpPr txBox="1"/>
          <p:nvPr>
            <p:ph idx="12" type="sldNum"/>
          </p:nvPr>
        </p:nvSpPr>
        <p:spPr>
          <a:xfrm>
            <a:off x="5179484" y="8685213"/>
            <a:ext cx="3962400" cy="458787"/>
          </a:xfrm>
          <a:prstGeom prst="rect">
            <a:avLst/>
          </a:prstGeom>
          <a:noFill/>
          <a:ln>
            <a:noFill/>
          </a:ln>
        </p:spPr>
        <p:txBody>
          <a:bodyPr anchorCtr="0" anchor="b" bIns="45700" lIns="91425" spcFirstLastPara="1" rIns="91425" wrap="square" tIns="45700">
            <a:noAutofit/>
          </a:body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69" name="Shape 9169"/>
        <p:cNvGrpSpPr/>
        <p:nvPr/>
      </p:nvGrpSpPr>
      <p:grpSpPr>
        <a:xfrm>
          <a:off x="0" y="0"/>
          <a:ext cx="0" cy="0"/>
          <a:chOff x="0" y="0"/>
          <a:chExt cx="0" cy="0"/>
        </a:xfrm>
      </p:grpSpPr>
      <p:sp>
        <p:nvSpPr>
          <p:cNvPr id="9170" name="Google Shape;9170;g3f8abcefb7d_0_7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71" name="Google Shape;9171;g3f8abcefb7d_0_7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2" name="Shape 9202"/>
        <p:cNvGrpSpPr/>
        <p:nvPr/>
      </p:nvGrpSpPr>
      <p:grpSpPr>
        <a:xfrm>
          <a:off x="0" y="0"/>
          <a:ext cx="0" cy="0"/>
          <a:chOff x="0" y="0"/>
          <a:chExt cx="0" cy="0"/>
        </a:xfrm>
      </p:grpSpPr>
      <p:sp>
        <p:nvSpPr>
          <p:cNvPr id="9203" name="Google Shape;9203;g3f8abcefb7d_0_7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4" name="Google Shape;9204;g3f8abcefb7d_0_7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9" name="Shape 9239"/>
        <p:cNvGrpSpPr/>
        <p:nvPr/>
      </p:nvGrpSpPr>
      <p:grpSpPr>
        <a:xfrm>
          <a:off x="0" y="0"/>
          <a:ext cx="0" cy="0"/>
          <a:chOff x="0" y="0"/>
          <a:chExt cx="0" cy="0"/>
        </a:xfrm>
      </p:grpSpPr>
      <p:sp>
        <p:nvSpPr>
          <p:cNvPr id="9240" name="Google Shape;9240;g3f8abcefb7d_0_7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1" name="Google Shape;9241;g3f8abcefb7d_0_7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77" name="Shape 9277"/>
        <p:cNvGrpSpPr/>
        <p:nvPr/>
      </p:nvGrpSpPr>
      <p:grpSpPr>
        <a:xfrm>
          <a:off x="0" y="0"/>
          <a:ext cx="0" cy="0"/>
          <a:chOff x="0" y="0"/>
          <a:chExt cx="0" cy="0"/>
        </a:xfrm>
      </p:grpSpPr>
      <p:sp>
        <p:nvSpPr>
          <p:cNvPr id="9278" name="Google Shape;9278;g3f8abcefb7d_2_103:notes"/>
          <p:cNvSpPr/>
          <p:nvPr>
            <p:ph idx="2" type="sldImg"/>
          </p:nvPr>
        </p:nvSpPr>
        <p:spPr>
          <a:xfrm>
            <a:off x="914400" y="1143000"/>
            <a:ext cx="73152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279" name="Google Shape;9279;g3f8abcefb7d_2_103:notes"/>
          <p:cNvSpPr txBox="1"/>
          <p:nvPr>
            <p:ph idx="1" type="body"/>
          </p:nvPr>
        </p:nvSpPr>
        <p:spPr>
          <a:xfrm>
            <a:off x="914400" y="4400550"/>
            <a:ext cx="7315200" cy="3600450"/>
          </a:xfrm>
          <a:prstGeom prst="rect">
            <a:avLst/>
          </a:prstGeom>
          <a:noFill/>
          <a:ln>
            <a:noFill/>
          </a:ln>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280" name="Google Shape;9280;g3f8abcefb7d_2_103:notes"/>
          <p:cNvSpPr txBox="1"/>
          <p:nvPr>
            <p:ph idx="12" type="sldNum"/>
          </p:nvPr>
        </p:nvSpPr>
        <p:spPr>
          <a:xfrm>
            <a:off x="5179484" y="8685213"/>
            <a:ext cx="3962400" cy="458787"/>
          </a:xfrm>
          <a:prstGeom prst="rect">
            <a:avLst/>
          </a:prstGeom>
          <a:noFill/>
          <a:ln>
            <a:noFill/>
          </a:ln>
        </p:spPr>
        <p:txBody>
          <a:bodyPr anchorCtr="0" anchor="b" bIns="45700" lIns="91425" spcFirstLastPara="1" rIns="91425" wrap="square" tIns="45700">
            <a:noAutofit/>
          </a:body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8" name="Shape 9288"/>
        <p:cNvGrpSpPr/>
        <p:nvPr/>
      </p:nvGrpSpPr>
      <p:grpSpPr>
        <a:xfrm>
          <a:off x="0" y="0"/>
          <a:ext cx="0" cy="0"/>
          <a:chOff x="0" y="0"/>
          <a:chExt cx="0" cy="0"/>
        </a:xfrm>
      </p:grpSpPr>
      <p:sp>
        <p:nvSpPr>
          <p:cNvPr id="9289" name="Google Shape;9289;g3f8abcefb7d_2_111:notes"/>
          <p:cNvSpPr/>
          <p:nvPr>
            <p:ph idx="2" type="sldImg"/>
          </p:nvPr>
        </p:nvSpPr>
        <p:spPr>
          <a:xfrm>
            <a:off x="914400" y="1143000"/>
            <a:ext cx="73152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290" name="Google Shape;9290;g3f8abcefb7d_2_111:notes"/>
          <p:cNvSpPr txBox="1"/>
          <p:nvPr>
            <p:ph idx="1" type="body"/>
          </p:nvPr>
        </p:nvSpPr>
        <p:spPr>
          <a:xfrm>
            <a:off x="914400" y="4400550"/>
            <a:ext cx="7315200" cy="3600450"/>
          </a:xfrm>
          <a:prstGeom prst="rect">
            <a:avLst/>
          </a:prstGeom>
          <a:noFill/>
          <a:ln>
            <a:noFill/>
          </a:ln>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291" name="Google Shape;9291;g3f8abcefb7d_2_111:notes"/>
          <p:cNvSpPr txBox="1"/>
          <p:nvPr>
            <p:ph idx="12" type="sldNum"/>
          </p:nvPr>
        </p:nvSpPr>
        <p:spPr>
          <a:xfrm>
            <a:off x="5179484" y="8685213"/>
            <a:ext cx="3962400" cy="458787"/>
          </a:xfrm>
          <a:prstGeom prst="rect">
            <a:avLst/>
          </a:prstGeom>
          <a:noFill/>
          <a:ln>
            <a:noFill/>
          </a:ln>
        </p:spPr>
        <p:txBody>
          <a:bodyPr anchorCtr="0" anchor="b" bIns="45700" lIns="91425" spcFirstLastPara="1" rIns="91425" wrap="square" tIns="45700">
            <a:noAutofit/>
          </a:body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8" name="Shape 9298"/>
        <p:cNvGrpSpPr/>
        <p:nvPr/>
      </p:nvGrpSpPr>
      <p:grpSpPr>
        <a:xfrm>
          <a:off x="0" y="0"/>
          <a:ext cx="0" cy="0"/>
          <a:chOff x="0" y="0"/>
          <a:chExt cx="0" cy="0"/>
        </a:xfrm>
      </p:grpSpPr>
      <p:sp>
        <p:nvSpPr>
          <p:cNvPr id="9299" name="Google Shape;9299;g3f8abcefb7d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0" name="Google Shape;9300;g3f8abcefb7d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0" name="Shape 9330"/>
        <p:cNvGrpSpPr/>
        <p:nvPr/>
      </p:nvGrpSpPr>
      <p:grpSpPr>
        <a:xfrm>
          <a:off x="0" y="0"/>
          <a:ext cx="0" cy="0"/>
          <a:chOff x="0" y="0"/>
          <a:chExt cx="0" cy="0"/>
        </a:xfrm>
      </p:grpSpPr>
      <p:sp>
        <p:nvSpPr>
          <p:cNvPr id="9331" name="Google Shape;9331;g3f8abcefb7d_2_171:notes"/>
          <p:cNvSpPr/>
          <p:nvPr>
            <p:ph idx="2" type="sldImg"/>
          </p:nvPr>
        </p:nvSpPr>
        <p:spPr>
          <a:xfrm>
            <a:off x="914400" y="1143000"/>
            <a:ext cx="73152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332" name="Google Shape;9332;g3f8abcefb7d_2_171:notes"/>
          <p:cNvSpPr txBox="1"/>
          <p:nvPr>
            <p:ph idx="1" type="body"/>
          </p:nvPr>
        </p:nvSpPr>
        <p:spPr>
          <a:xfrm>
            <a:off x="914400" y="4400550"/>
            <a:ext cx="7315200" cy="3600600"/>
          </a:xfrm>
          <a:prstGeom prst="rect">
            <a:avLst/>
          </a:prstGeom>
          <a:noFill/>
          <a:ln>
            <a:noFill/>
          </a:ln>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333" name="Google Shape;9333;g3f8abcefb7d_2_171:notes"/>
          <p:cNvSpPr txBox="1"/>
          <p:nvPr>
            <p:ph idx="12" type="sldNum"/>
          </p:nvPr>
        </p:nvSpPr>
        <p:spPr>
          <a:xfrm>
            <a:off x="5179484" y="8685213"/>
            <a:ext cx="3962400" cy="458700"/>
          </a:xfrm>
          <a:prstGeom prst="rect">
            <a:avLst/>
          </a:prstGeom>
          <a:noFill/>
          <a:ln>
            <a:noFill/>
          </a:ln>
        </p:spPr>
        <p:txBody>
          <a:bodyPr anchorCtr="0" anchor="b" bIns="45700" lIns="91425" spcFirstLastPara="1" rIns="91425" wrap="square" tIns="45700">
            <a:noAutofit/>
          </a:body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1" name="Shape 9341"/>
        <p:cNvGrpSpPr/>
        <p:nvPr/>
      </p:nvGrpSpPr>
      <p:grpSpPr>
        <a:xfrm>
          <a:off x="0" y="0"/>
          <a:ext cx="0" cy="0"/>
          <a:chOff x="0" y="0"/>
          <a:chExt cx="0" cy="0"/>
        </a:xfrm>
      </p:grpSpPr>
      <p:sp>
        <p:nvSpPr>
          <p:cNvPr id="9342" name="Google Shape;9342;g3fb005c040f_0_28:notes"/>
          <p:cNvSpPr/>
          <p:nvPr>
            <p:ph idx="2" type="sldImg"/>
          </p:nvPr>
        </p:nvSpPr>
        <p:spPr>
          <a:xfrm>
            <a:off x="914400" y="1143000"/>
            <a:ext cx="73152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343" name="Google Shape;9343;g3fb005c040f_0_28:notes"/>
          <p:cNvSpPr txBox="1"/>
          <p:nvPr>
            <p:ph idx="1" type="body"/>
          </p:nvPr>
        </p:nvSpPr>
        <p:spPr>
          <a:xfrm>
            <a:off x="914400" y="4400550"/>
            <a:ext cx="7315200" cy="3600600"/>
          </a:xfrm>
          <a:prstGeom prst="rect">
            <a:avLst/>
          </a:prstGeom>
          <a:noFill/>
          <a:ln>
            <a:noFill/>
          </a:ln>
        </p:spPr>
        <p:txBody>
          <a:bodyPr anchorCtr="0" anchor="t" bIns="45700" lIns="91425" spcFirstLastPara="1" rIns="91425" wrap="square" tIns="45700">
            <a:noAutofit/>
          </a:bodyPr>
          <a:lstStyle/>
          <a:p>
            <a:pPr indent="0" lvl="0" marL="0" rtl="0" algn="l">
              <a:lnSpc>
                <a:spcPct val="115000"/>
              </a:lnSpc>
              <a:spcBef>
                <a:spcPts val="0"/>
              </a:spcBef>
              <a:spcAft>
                <a:spcPts val="0"/>
              </a:spcAft>
              <a:buSzPts val="1100"/>
              <a:buNone/>
            </a:pPr>
            <a:r>
              <a:rPr lang="en-GB" sz="1400">
                <a:solidFill>
                  <a:schemeClr val="dk1"/>
                </a:solidFill>
                <a:latin typeface="Open Sans"/>
                <a:ea typeface="Open Sans"/>
                <a:cs typeface="Open Sans"/>
                <a:sym typeface="Open Sans"/>
              </a:rPr>
              <a:t>Ask each teacher to write one specific commitment: the class, lesson, date, and one change they will trial. For example, in Level 2 Tourism US 18237, a teacher might redesign a workplace-calculation task using a local tourism context chosen with mana whenua or community knowledge, while checking that Māori knowledge is not treated as a “brown frill” or a commercial resource without permission.</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rPr lang="en-GB" sz="1400">
                <a:solidFill>
                  <a:schemeClr val="dk1"/>
                </a:solidFill>
                <a:latin typeface="Open Sans"/>
                <a:ea typeface="Open Sans"/>
                <a:cs typeface="Open Sans"/>
                <a:sym typeface="Open Sans"/>
              </a:rPr>
              <a:t>Use this reflection cycle after the session:</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rPr lang="en-GB" sz="1400">
                <a:solidFill>
                  <a:schemeClr val="dk1"/>
                </a:solidFill>
                <a:latin typeface="Open Sans"/>
                <a:ea typeface="Open Sans"/>
                <a:cs typeface="Open Sans"/>
                <a:sym typeface="Open Sans"/>
              </a:rPr>
              <a:t>1. Trial: What changed in the task, relationships, participation, or assessment access?</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rPr lang="en-GB" sz="1400">
                <a:solidFill>
                  <a:schemeClr val="dk1"/>
                </a:solidFill>
                <a:latin typeface="Open Sans"/>
                <a:ea typeface="Open Sans"/>
                <a:cs typeface="Open Sans"/>
                <a:sym typeface="Open Sans"/>
              </a:rPr>
              <a:t>2. Gather learner voice: Ask a short anonymous question such as, “Whose knowledge and experiences were visible in this lesson?” and “What helped or limited your participation?” Offer spoken, written, or digital responses so learners are not required to speak publicly.</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rPr lang="en-GB" sz="1400">
                <a:solidFill>
                  <a:schemeClr val="dk1"/>
                </a:solidFill>
                <a:latin typeface="Open Sans"/>
                <a:ea typeface="Open Sans"/>
                <a:cs typeface="Open Sans"/>
                <a:sym typeface="Open Sans"/>
              </a:rPr>
              <a:t>3. Reflect ethically: Check whether the lesson strengthened manaakitanga, whanaungatanga, tangata whenuatanga, and equitable participation. Ask whether Māori learners had genuine agency, whether local knowledge was used respectfully, and whether the teacher avoided deficit assumptions.</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rPr lang="en-GB" sz="1400">
                <a:solidFill>
                  <a:schemeClr val="dk1"/>
                </a:solidFill>
                <a:latin typeface="Open Sans"/>
                <a:ea typeface="Open Sans"/>
                <a:cs typeface="Open Sans"/>
                <a:sym typeface="Open Sans"/>
              </a:rPr>
              <a:t>4. Re-plan: Share evidence with a colleague and, where appropriate, seek guidance from whānau, iwi, or the school’s mana whenua relationships before repeating or extending the lesson.</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rPr lang="en-GB" sz="1400">
                <a:solidFill>
                  <a:schemeClr val="dk1"/>
                </a:solidFill>
                <a:latin typeface="Open Sans"/>
                <a:ea typeface="Open Sans"/>
                <a:cs typeface="Open Sans"/>
                <a:sym typeface="Open Sans"/>
              </a:rPr>
              <a:t>Invite pairs to exchange commitments and name one form of evidence they will collect. Evidence might include learner comments, participation patterns, work samples, or a brief colleague observation. Emphasise that learner voice is not a one-off survey or proof that a lesson is automatically culturally sustaining; it is part of an ongoing relationship and improvement process.</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Clr>
                <a:schemeClr val="dk1"/>
              </a:buClr>
              <a:buSzPts val="1100"/>
              <a:buFont typeface="Arial"/>
              <a:buNone/>
            </a:pPr>
            <a:r>
              <a:rPr lang="en-GB" sz="1400">
                <a:solidFill>
                  <a:schemeClr val="dk1"/>
                </a:solidFill>
                <a:latin typeface="Open Sans"/>
                <a:ea typeface="Open Sans"/>
                <a:cs typeface="Open Sans"/>
                <a:sym typeface="Open Sans"/>
              </a:rPr>
              <a:t>Key message: culturally responsive practice recognises learners’ cultures, while culturally sustaining practice also protects and strengthens cultural and linguistic continuity, identity, and agency. This is an ethical responsibility connected to Te Tiriti o Waitangi, not a compliance checklist.</a:t>
            </a:r>
            <a:endParaRPr>
              <a:solidFill>
                <a:schemeClr val="dk1"/>
              </a:solidFill>
            </a:endParaRPr>
          </a:p>
          <a:p>
            <a:pPr indent="0" lvl="0" marL="0" rtl="0" algn="l">
              <a:spcBef>
                <a:spcPts val="0"/>
              </a:spcBef>
              <a:spcAft>
                <a:spcPts val="0"/>
              </a:spcAft>
              <a:buNone/>
            </a:pPr>
            <a:r>
              <a:t/>
            </a:r>
            <a:endParaRPr/>
          </a:p>
        </p:txBody>
      </p:sp>
      <p:sp>
        <p:nvSpPr>
          <p:cNvPr id="9344" name="Google Shape;9344;g3fb005c040f_0_28:notes"/>
          <p:cNvSpPr txBox="1"/>
          <p:nvPr>
            <p:ph idx="12" type="sldNum"/>
          </p:nvPr>
        </p:nvSpPr>
        <p:spPr>
          <a:xfrm>
            <a:off x="5179484" y="8685213"/>
            <a:ext cx="3962400" cy="458700"/>
          </a:xfrm>
          <a:prstGeom prst="rect">
            <a:avLst/>
          </a:prstGeom>
          <a:noFill/>
          <a:ln>
            <a:noFill/>
          </a:ln>
        </p:spPr>
        <p:txBody>
          <a:bodyPr anchorCtr="0" anchor="b" bIns="45700" lIns="91425" spcFirstLastPara="1" rIns="91425" wrap="square" tIns="45700">
            <a:noAutofit/>
          </a:body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g3fb005c040f_0_3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5" name="Google Shape;9355;g3fb005c040f_0_30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4" name="Shape 9364"/>
        <p:cNvGrpSpPr/>
        <p:nvPr/>
      </p:nvGrpSpPr>
      <p:grpSpPr>
        <a:xfrm>
          <a:off x="0" y="0"/>
          <a:ext cx="0" cy="0"/>
          <a:chOff x="0" y="0"/>
          <a:chExt cx="0" cy="0"/>
        </a:xfrm>
      </p:grpSpPr>
      <p:sp>
        <p:nvSpPr>
          <p:cNvPr id="9365" name="Google Shape;9365;g3f8abcefb7d_2_129:notes"/>
          <p:cNvSpPr/>
          <p:nvPr>
            <p:ph idx="2" type="sldImg"/>
          </p:nvPr>
        </p:nvSpPr>
        <p:spPr>
          <a:xfrm>
            <a:off x="914400" y="1143000"/>
            <a:ext cx="73152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366" name="Google Shape;9366;g3f8abcefb7d_2_129:notes"/>
          <p:cNvSpPr txBox="1"/>
          <p:nvPr>
            <p:ph idx="1" type="body"/>
          </p:nvPr>
        </p:nvSpPr>
        <p:spPr>
          <a:xfrm>
            <a:off x="914400" y="4400550"/>
            <a:ext cx="7315200" cy="3600450"/>
          </a:xfrm>
          <a:prstGeom prst="rect">
            <a:avLst/>
          </a:prstGeom>
          <a:noFill/>
          <a:ln>
            <a:noFill/>
          </a:ln>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367" name="Google Shape;9367;g3f8abcefb7d_2_129:notes"/>
          <p:cNvSpPr txBox="1"/>
          <p:nvPr>
            <p:ph idx="12" type="sldNum"/>
          </p:nvPr>
        </p:nvSpPr>
        <p:spPr>
          <a:xfrm>
            <a:off x="5179484" y="8685213"/>
            <a:ext cx="3962400" cy="458787"/>
          </a:xfrm>
          <a:prstGeom prst="rect">
            <a:avLst/>
          </a:prstGeom>
          <a:noFill/>
          <a:ln>
            <a:noFill/>
          </a:ln>
        </p:spPr>
        <p:txBody>
          <a:bodyPr anchorCtr="0" anchor="b" bIns="45700" lIns="91425" spcFirstLastPara="1" rIns="91425" wrap="square" tIns="45700">
            <a:noAutofit/>
          </a:body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6" name="Shape 9376"/>
        <p:cNvGrpSpPr/>
        <p:nvPr/>
      </p:nvGrpSpPr>
      <p:grpSpPr>
        <a:xfrm>
          <a:off x="0" y="0"/>
          <a:ext cx="0" cy="0"/>
          <a:chOff x="0" y="0"/>
          <a:chExt cx="0" cy="0"/>
        </a:xfrm>
      </p:grpSpPr>
      <p:sp>
        <p:nvSpPr>
          <p:cNvPr id="9377" name="Google Shape;9377;g3fb005c040f_0_3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78" name="Google Shape;9378;g3fb005c040f_0_3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0" name="Shape 9390"/>
        <p:cNvGrpSpPr/>
        <p:nvPr/>
      </p:nvGrpSpPr>
      <p:grpSpPr>
        <a:xfrm>
          <a:off x="0" y="0"/>
          <a:ext cx="0" cy="0"/>
          <a:chOff x="0" y="0"/>
          <a:chExt cx="0" cy="0"/>
        </a:xfrm>
      </p:grpSpPr>
      <p:sp>
        <p:nvSpPr>
          <p:cNvPr id="9391" name="Google Shape;9391;g3fb005c040f_0_3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2" name="Google Shape;9392;g3fb005c040f_0_3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4" name="Shape 9404"/>
        <p:cNvGrpSpPr/>
        <p:nvPr/>
      </p:nvGrpSpPr>
      <p:grpSpPr>
        <a:xfrm>
          <a:off x="0" y="0"/>
          <a:ext cx="0" cy="0"/>
          <a:chOff x="0" y="0"/>
          <a:chExt cx="0" cy="0"/>
        </a:xfrm>
      </p:grpSpPr>
      <p:sp>
        <p:nvSpPr>
          <p:cNvPr id="9405" name="Google Shape;9405;g3fb005c040f_0_30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6" name="Google Shape;9406;g3fb005c040f_0_30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Practice examples:</a:t>
            </a:r>
            <a:endParaRPr/>
          </a:p>
          <a:p>
            <a:pPr indent="0" lvl="0" marL="0" rtl="0" algn="l">
              <a:lnSpc>
                <a:spcPct val="115000"/>
              </a:lnSpc>
              <a:spcBef>
                <a:spcPts val="1400"/>
              </a:spcBef>
              <a:spcAft>
                <a:spcPts val="0"/>
              </a:spcAft>
              <a:buNone/>
            </a:pPr>
            <a:r>
              <a:rPr b="1" lang="en-GB" sz="1300">
                <a:solidFill>
                  <a:schemeClr val="dk1"/>
                </a:solidFill>
              </a:rPr>
              <a:t>Reflect on Cultural Knowledge</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completes a reflection journal about their assumptions and beliefs regarding students’ cultures and discusses insights with colleagues in a professional learning group.</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engages in wānanga with students and whānau to learn about cultural practices and integrates these insights into ongoing curriculum design, creating learning experiences co-informed by students’ cultural knowledge.</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2) Learn About Students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surveys students about their home languages, interests, and cultural experiences to inform lesson planning.</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Students co-design projects with the teacher that incorporate their cultural knowledge, language, and lived experiences, ensuring that learning reflects and grows their identities.</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3) Use Cultural Knowledge as a Resource</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incorporates examples from students’ cultural backgrounds (e.g., traditional stories, festivals, or art) into lesson content to increase engagement.</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Students and whānau co-create curriculum units or classroom projects where their cultural practices, languages, and worldviews are central to learning objectives and assessments.</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4) Build Strong Relationships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holds regular check-ins with students to build trust and support wellbeing, and maintains open communication with students about their learning needs.</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and students engage in reciprocal mentoring and collaborative projects, with active participation from whānau or community members, reinforcing cultural identity and shared responsibility for learning.</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5) Connect with Families and Communities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invites families to classroom events or parent-teacher meetings to share insights about student learning and progress.</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partners with families and community experts to co-design learning experiences, integrating local knowledge, cultural practices, and community aspirations into curriculum and assessment.</a:t>
            </a:r>
            <a:endParaRPr>
              <a:solidFill>
                <a:schemeClr val="dk1"/>
              </a:solidFill>
            </a:endParaRPr>
          </a:p>
          <a:p>
            <a:pPr indent="0" lvl="0" marL="0" rtl="0" algn="l">
              <a:spcBef>
                <a:spcPts val="1200"/>
              </a:spcBef>
              <a:spcAft>
                <a:spcPts val="0"/>
              </a:spcAft>
              <a:buNone/>
            </a:pPr>
            <a:r>
              <a:t/>
            </a:r>
            <a:endParaRPr b="1" sz="1300">
              <a:solidFill>
                <a:schemeClr val="dk1"/>
              </a:solidFill>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18" name="Shape 9418"/>
        <p:cNvGrpSpPr/>
        <p:nvPr/>
      </p:nvGrpSpPr>
      <p:grpSpPr>
        <a:xfrm>
          <a:off x="0" y="0"/>
          <a:ext cx="0" cy="0"/>
          <a:chOff x="0" y="0"/>
          <a:chExt cx="0" cy="0"/>
        </a:xfrm>
      </p:grpSpPr>
      <p:sp>
        <p:nvSpPr>
          <p:cNvPr id="9419" name="Google Shape;9419;g3fb005c040f_0_30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20" name="Google Shape;9420;g3fb005c040f_0_30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solidFill>
                  <a:schemeClr val="dk1"/>
                </a:solidFill>
              </a:rPr>
              <a:t>Practice examples:</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Reflect on Cultural Knowledge</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completes a reflection journal about their assumptions and beliefs regarding students’ cultures and discusses insights with colleagues in a professional learning group.</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engages in wānanga with students and whānau to learn about cultural practices and integrates these insights into ongoing curriculum design, creating learning experiences co-informed by students’ cultural knowledge.</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2) Learn About Students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surveys students about their home languages, interests, and cultural experiences to inform lesson planning.</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Students co-design projects with the teacher that incorporate their cultural knowledge, language, and lived experiences, ensuring that learning reflects and grows their identities.</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3) Use Cultural Knowledge as a Resource</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incorporates examples from students’ cultural backgrounds (e.g., traditional stories, festivals, or art) into lesson content to increase engagement.</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Students and whānau co-create curriculum units or classroom projects where their cultural practices, languages, and worldviews are central to learning objectives and assessments.</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4) Build Strong Relationships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holds regular check-ins with students to build trust and support wellbeing, and maintains open communication with students about their learning needs.</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and students engage in reciprocal mentoring and collaborative projects, with active participation from whānau or community members, reinforcing cultural identity and shared responsibility for learning.</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5) Connect with Families and Communities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invites families to classroom events or parent-teacher meetings to share insights about student learning and progress.</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partners with families and community experts to co-design learning experiences, integrating local knowledge, cultural practices, and community aspirations into curriculum and assessment.</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2" name="Shape 9432"/>
        <p:cNvGrpSpPr/>
        <p:nvPr/>
      </p:nvGrpSpPr>
      <p:grpSpPr>
        <a:xfrm>
          <a:off x="0" y="0"/>
          <a:ext cx="0" cy="0"/>
          <a:chOff x="0" y="0"/>
          <a:chExt cx="0" cy="0"/>
        </a:xfrm>
      </p:grpSpPr>
      <p:sp>
        <p:nvSpPr>
          <p:cNvPr id="9433" name="Google Shape;9433;g3fb005c040f_0_30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34" name="Google Shape;9434;g3fb005c040f_0_3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Practice examples:</a:t>
            </a:r>
            <a:endParaRPr/>
          </a:p>
          <a:p>
            <a:pPr indent="0" lvl="0" marL="0" rtl="0" algn="l">
              <a:lnSpc>
                <a:spcPct val="115000"/>
              </a:lnSpc>
              <a:spcBef>
                <a:spcPts val="1400"/>
              </a:spcBef>
              <a:spcAft>
                <a:spcPts val="0"/>
              </a:spcAft>
              <a:buClr>
                <a:schemeClr val="dk1"/>
              </a:buClr>
              <a:buSzPts val="1100"/>
              <a:buFont typeface="Arial"/>
              <a:buNone/>
            </a:pPr>
            <a:r>
              <a:rPr b="1" lang="en-GB" sz="1300">
                <a:solidFill>
                  <a:schemeClr val="dk1"/>
                </a:solidFill>
              </a:rPr>
              <a:t>Reflect on Cultural Knowledge</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completes a reflection journal about their assumptions and beliefs regarding students’ cultures and discusses insights with colleagues in a professional learning group.</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engages in wānanga with students and whānau to learn about cultural practices and integrates these insights into ongoing curriculum design, creating learning experiences co-informed by students’ cultural knowledge.</a:t>
            </a:r>
            <a:br>
              <a:rPr lang="en-GB">
                <a:solidFill>
                  <a:schemeClr val="dk1"/>
                </a:solidFill>
              </a:rPr>
            </a:b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1400"/>
              </a:spcBef>
              <a:spcAft>
                <a:spcPts val="0"/>
              </a:spcAft>
              <a:buClr>
                <a:schemeClr val="dk1"/>
              </a:buClr>
              <a:buSzPts val="1100"/>
              <a:buFont typeface="Arial"/>
              <a:buNone/>
            </a:pPr>
            <a:r>
              <a:rPr b="1" lang="en-GB" sz="1300">
                <a:solidFill>
                  <a:schemeClr val="dk1"/>
                </a:solidFill>
              </a:rPr>
              <a:t>2) Learn About Students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surveys students about their home languages, interests, and cultural experiences to inform lesson planning.</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Students co-design projects with the teacher that incorporate their cultural knowledge, language, and lived experiences, ensuring that learning reflects and grows their identities.</a:t>
            </a:r>
            <a:br>
              <a:rPr lang="en-GB">
                <a:solidFill>
                  <a:schemeClr val="dk1"/>
                </a:solidFill>
              </a:rPr>
            </a:b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1400"/>
              </a:spcBef>
              <a:spcAft>
                <a:spcPts val="0"/>
              </a:spcAft>
              <a:buClr>
                <a:schemeClr val="dk1"/>
              </a:buClr>
              <a:buSzPts val="1100"/>
              <a:buFont typeface="Arial"/>
              <a:buNone/>
            </a:pPr>
            <a:r>
              <a:rPr b="1" lang="en-GB" sz="1300">
                <a:solidFill>
                  <a:schemeClr val="dk1"/>
                </a:solidFill>
              </a:rPr>
              <a:t>3) Use Cultural Knowledge as a Resource</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incorporates examples from students’ cultural backgrounds (e.g., traditional stories, festivals, or art) into lesson content to increase engagement.</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Students and whānau co-create curriculum units or classroom projects where their cultural practices, languages, and worldviews are central to learning objectives and assessments.</a:t>
            </a:r>
            <a:br>
              <a:rPr lang="en-GB">
                <a:solidFill>
                  <a:schemeClr val="dk1"/>
                </a:solidFill>
              </a:rPr>
            </a:b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1400"/>
              </a:spcBef>
              <a:spcAft>
                <a:spcPts val="0"/>
              </a:spcAft>
              <a:buClr>
                <a:schemeClr val="dk1"/>
              </a:buClr>
              <a:buSzPts val="1100"/>
              <a:buFont typeface="Arial"/>
              <a:buNone/>
            </a:pPr>
            <a:r>
              <a:rPr b="1" lang="en-GB" sz="1300">
                <a:solidFill>
                  <a:schemeClr val="dk1"/>
                </a:solidFill>
              </a:rPr>
              <a:t>4) Build Strong Relationships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holds regular check-ins with students to build trust and support wellbeing, and maintains open communication with students about their learning needs.</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and students engage in reciprocal mentoring and collaborative projects, with active participation from whānau or community members, reinforcing cultural identity and shared responsibility for learning.</a:t>
            </a:r>
            <a:br>
              <a:rPr lang="en-GB">
                <a:solidFill>
                  <a:schemeClr val="dk1"/>
                </a:solidFill>
              </a:rPr>
            </a:br>
            <a:endParaRPr>
              <a:solidFill>
                <a:schemeClr val="dk1"/>
              </a:solidFill>
            </a:endParaRPr>
          </a:p>
          <a:p>
            <a:pPr indent="0" lvl="0" marL="0" rtl="0" algn="l">
              <a:lnSpc>
                <a:spcPct val="115000"/>
              </a:lnSpc>
              <a:spcBef>
                <a:spcPts val="1200"/>
              </a:spcBef>
              <a:spcAft>
                <a:spcPts val="0"/>
              </a:spcAft>
              <a:buClr>
                <a:schemeClr val="dk1"/>
              </a:buClr>
              <a:buSzPts val="1100"/>
              <a:buFont typeface="Arial"/>
              <a:buNone/>
            </a:pPr>
            <a:r>
              <a:t/>
            </a:r>
            <a:endParaRPr>
              <a:solidFill>
                <a:schemeClr val="dk1"/>
              </a:solidFill>
            </a:endParaRPr>
          </a:p>
          <a:p>
            <a:pPr indent="0" lvl="0" marL="0" rtl="0" algn="l">
              <a:lnSpc>
                <a:spcPct val="115000"/>
              </a:lnSpc>
              <a:spcBef>
                <a:spcPts val="1400"/>
              </a:spcBef>
              <a:spcAft>
                <a:spcPts val="0"/>
              </a:spcAft>
              <a:buClr>
                <a:schemeClr val="dk1"/>
              </a:buClr>
              <a:buSzPts val="1100"/>
              <a:buFont typeface="Arial"/>
              <a:buNone/>
            </a:pPr>
            <a:r>
              <a:rPr b="1" lang="en-GB" sz="1300">
                <a:solidFill>
                  <a:schemeClr val="dk1"/>
                </a:solidFill>
              </a:rPr>
              <a:t>5) Connect with Families and Communities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invites families to classroom events or parent-teacher meetings to share insights about student learning and progress.</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partners with families and community experts to co-design learning experiences, integrating local knowledge, cultural practices, and community aspirations into curriculum and assessment.</a:t>
            </a:r>
            <a:endParaRPr>
              <a:solidFill>
                <a:schemeClr val="dk1"/>
              </a:solidFill>
            </a:endParaRPr>
          </a:p>
          <a:p>
            <a:pPr indent="0" lvl="0" marL="0" rtl="0" algn="l">
              <a:spcBef>
                <a:spcPts val="1200"/>
              </a:spcBef>
              <a:spcAft>
                <a:spcPts val="0"/>
              </a:spcAft>
              <a:buNone/>
            </a:pPr>
            <a:r>
              <a:t/>
            </a:r>
            <a:endParaRPr b="1" sz="1300">
              <a:solidFill>
                <a:schemeClr val="dk1"/>
              </a:solidFill>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6" name="Shape 9446"/>
        <p:cNvGrpSpPr/>
        <p:nvPr/>
      </p:nvGrpSpPr>
      <p:grpSpPr>
        <a:xfrm>
          <a:off x="0" y="0"/>
          <a:ext cx="0" cy="0"/>
          <a:chOff x="0" y="0"/>
          <a:chExt cx="0" cy="0"/>
        </a:xfrm>
      </p:grpSpPr>
      <p:sp>
        <p:nvSpPr>
          <p:cNvPr id="9447" name="Google Shape;9447;g3fb005c040f_0_30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8" name="Google Shape;9448;g3fb005c040f_0_30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solidFill>
                  <a:schemeClr val="dk1"/>
                </a:solidFill>
              </a:rPr>
              <a:t>Practice examples:</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Reflect on Cultural Knowledge</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completes a reflection journal about their assumptions and beliefs regarding students’ cultures and discusses insights with colleagues in a professional learning group.</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engages in wānanga with students and whānau to learn about cultural practices and integrates these insights into ongoing curriculum design, creating learning experiences co-informed by students’ cultural knowledge.</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2) Learn About Students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surveys students about their home languages, interests, and cultural experiences to inform lesson planning.</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Students co-design projects with the teacher that incorporate their cultural knowledge, language, and lived experiences, ensuring that learning reflects and grows their identities.</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3) Use Cultural Knowledge as a Resource</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incorporates examples from students’ cultural backgrounds (e.g., traditional stories, festivals, or art) into lesson content to increase engagement.</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Students and whānau co-create curriculum units or classroom projects where their cultural practices, languages, and worldviews are central to learning objectives and assessments.</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4) Build Strong Relationships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holds regular check-ins with students to build trust and support wellbeing, and maintains open communication with students about their learning needs.</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and students engage in reciprocal mentoring and collaborative projects, with active participation from whānau or community members, reinforcing cultural identity and shared responsibility for learning.</a:t>
            </a:r>
            <a:br>
              <a:rPr lang="en-GB">
                <a:solidFill>
                  <a:schemeClr val="dk1"/>
                </a:solidFill>
              </a:rPr>
            </a:br>
            <a:endParaRPr>
              <a:solidFill>
                <a:schemeClr val="dk1"/>
              </a:solidFill>
            </a:endParaRPr>
          </a:p>
          <a:p>
            <a:pPr indent="0" lvl="0" marL="0" rtl="0" algn="l">
              <a:lnSpc>
                <a:spcPct val="115000"/>
              </a:lnSpc>
              <a:spcBef>
                <a:spcPts val="1200"/>
              </a:spcBef>
              <a:spcAft>
                <a:spcPts val="0"/>
              </a:spcAft>
              <a:buNone/>
            </a:pPr>
            <a:r>
              <a:t/>
            </a:r>
            <a:endParaRPr>
              <a:solidFill>
                <a:schemeClr val="dk1"/>
              </a:solidFill>
            </a:endParaRPr>
          </a:p>
          <a:p>
            <a:pPr indent="0" lvl="0" marL="0" rtl="0" algn="l">
              <a:lnSpc>
                <a:spcPct val="115000"/>
              </a:lnSpc>
              <a:spcBef>
                <a:spcPts val="1400"/>
              </a:spcBef>
              <a:spcAft>
                <a:spcPts val="0"/>
              </a:spcAft>
              <a:buNone/>
            </a:pPr>
            <a:r>
              <a:rPr b="1" lang="en-GB" sz="1300">
                <a:solidFill>
                  <a:schemeClr val="dk1"/>
                </a:solidFill>
              </a:rPr>
              <a:t>5) Connect with Families and Communities</a:t>
            </a:r>
            <a:endParaRPr b="1" sz="1300">
              <a:solidFill>
                <a:schemeClr val="dk1"/>
              </a:solidFill>
            </a:endParaRPr>
          </a:p>
          <a:p>
            <a:pPr indent="-298450" lvl="0" marL="457200" rtl="0" algn="l">
              <a:lnSpc>
                <a:spcPct val="115000"/>
              </a:lnSpc>
              <a:spcBef>
                <a:spcPts val="1200"/>
              </a:spcBef>
              <a:spcAft>
                <a:spcPts val="0"/>
              </a:spcAft>
              <a:buClr>
                <a:schemeClr val="dk1"/>
              </a:buClr>
              <a:buSzPts val="1100"/>
              <a:buChar char="●"/>
            </a:pPr>
            <a:r>
              <a:rPr b="1" lang="en-GB">
                <a:solidFill>
                  <a:schemeClr val="dk1"/>
                </a:solidFill>
              </a:rPr>
              <a:t>Responsive Practice Activity:</a:t>
            </a:r>
            <a:br>
              <a:rPr b="1" lang="en-GB">
                <a:solidFill>
                  <a:schemeClr val="dk1"/>
                </a:solidFill>
              </a:rPr>
            </a:br>
            <a:r>
              <a:rPr lang="en-GB">
                <a:solidFill>
                  <a:schemeClr val="dk1"/>
                </a:solidFill>
              </a:rPr>
              <a:t> Teacher invites families to classroom events or parent-teacher meetings to share insights about student learning and progress.</a:t>
            </a:r>
            <a:br>
              <a:rPr lang="en-GB">
                <a:solidFill>
                  <a:schemeClr val="dk1"/>
                </a:solidFill>
              </a:rPr>
            </a:br>
            <a:endParaRPr>
              <a:solidFill>
                <a:schemeClr val="dk1"/>
              </a:solidFill>
            </a:endParaRPr>
          </a:p>
          <a:p>
            <a:pPr indent="-298450" lvl="0" marL="457200" rtl="0" algn="l">
              <a:lnSpc>
                <a:spcPct val="115000"/>
              </a:lnSpc>
              <a:spcBef>
                <a:spcPts val="0"/>
              </a:spcBef>
              <a:spcAft>
                <a:spcPts val="0"/>
              </a:spcAft>
              <a:buClr>
                <a:schemeClr val="dk1"/>
              </a:buClr>
              <a:buSzPts val="1100"/>
              <a:buChar char="●"/>
            </a:pPr>
            <a:r>
              <a:rPr b="1" lang="en-GB">
                <a:solidFill>
                  <a:schemeClr val="dk1"/>
                </a:solidFill>
              </a:rPr>
              <a:t>Sustaining Practice Activity:</a:t>
            </a:r>
            <a:br>
              <a:rPr b="1" lang="en-GB">
                <a:solidFill>
                  <a:schemeClr val="dk1"/>
                </a:solidFill>
              </a:rPr>
            </a:br>
            <a:r>
              <a:rPr lang="en-GB">
                <a:solidFill>
                  <a:schemeClr val="dk1"/>
                </a:solidFill>
              </a:rPr>
              <a:t> Teacher partners with families and community experts to co-design learning experiences, integrating local knowledge, cultural practices, and community aspirations into curriculum and assessment.</a:t>
            </a:r>
            <a:endParaRPr>
              <a:solidFill>
                <a:schemeClr val="dk1"/>
              </a:solidFill>
            </a:endParaRPr>
          </a:p>
          <a:p>
            <a:pPr indent="0" lvl="0" marL="0" rtl="0" algn="l">
              <a:spcBef>
                <a:spcPts val="120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0" name="Shape 9460"/>
        <p:cNvGrpSpPr/>
        <p:nvPr/>
      </p:nvGrpSpPr>
      <p:grpSpPr>
        <a:xfrm>
          <a:off x="0" y="0"/>
          <a:ext cx="0" cy="0"/>
          <a:chOff x="0" y="0"/>
          <a:chExt cx="0" cy="0"/>
        </a:xfrm>
      </p:grpSpPr>
      <p:sp>
        <p:nvSpPr>
          <p:cNvPr id="9461" name="Google Shape;9461;g3fb005c040f_0_40:notes"/>
          <p:cNvSpPr/>
          <p:nvPr>
            <p:ph idx="2" type="sldImg"/>
          </p:nvPr>
        </p:nvSpPr>
        <p:spPr>
          <a:xfrm>
            <a:off x="914400" y="1143000"/>
            <a:ext cx="73152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462" name="Google Shape;9462;g3fb005c040f_0_40:notes"/>
          <p:cNvSpPr txBox="1"/>
          <p:nvPr>
            <p:ph idx="1" type="body"/>
          </p:nvPr>
        </p:nvSpPr>
        <p:spPr>
          <a:xfrm>
            <a:off x="914400" y="4400550"/>
            <a:ext cx="7315200" cy="3600600"/>
          </a:xfrm>
          <a:prstGeom prst="rect">
            <a:avLst/>
          </a:prstGeom>
          <a:noFill/>
          <a:ln>
            <a:noFill/>
          </a:ln>
        </p:spPr>
        <p:txBody>
          <a:bodyPr anchorCtr="0" anchor="t" bIns="45700" lIns="91425" spcFirstLastPara="1" rIns="91425" wrap="square" tIns="45700">
            <a:noAutofit/>
          </a:bodyPr>
          <a:lstStyle/>
          <a:p>
            <a:pPr indent="0" lvl="0" marL="0" rtl="0" algn="l">
              <a:lnSpc>
                <a:spcPct val="115000"/>
              </a:lnSpc>
              <a:spcBef>
                <a:spcPts val="0"/>
              </a:spcBef>
              <a:spcAft>
                <a:spcPts val="0"/>
              </a:spcAft>
              <a:buSzPts val="1100"/>
              <a:buNone/>
            </a:pPr>
            <a:r>
              <a:t/>
            </a:r>
            <a:endParaRPr sz="1400">
              <a:solidFill>
                <a:schemeClr val="dk1"/>
              </a:solidFill>
              <a:latin typeface="Open Sans"/>
              <a:ea typeface="Open Sans"/>
              <a:cs typeface="Open Sans"/>
              <a:sym typeface="Open Sans"/>
            </a:endParaRPr>
          </a:p>
          <a:p>
            <a:pPr indent="0" lvl="0" marL="0" rtl="0" algn="l">
              <a:lnSpc>
                <a:spcPct val="115000"/>
              </a:lnSpc>
              <a:spcBef>
                <a:spcPts val="0"/>
              </a:spcBef>
              <a:spcAft>
                <a:spcPts val="0"/>
              </a:spcAft>
              <a:buSzPts val="1100"/>
              <a:buNone/>
            </a:pPr>
            <a:r>
              <a:t/>
            </a:r>
            <a:endParaRPr>
              <a:solidFill>
                <a:schemeClr val="dk1"/>
              </a:solidFill>
            </a:endParaRPr>
          </a:p>
          <a:p>
            <a:pPr indent="0" lvl="0" marL="0" rtl="0" algn="l">
              <a:spcBef>
                <a:spcPts val="0"/>
              </a:spcBef>
              <a:spcAft>
                <a:spcPts val="0"/>
              </a:spcAft>
              <a:buNone/>
            </a:pPr>
            <a:r>
              <a:t/>
            </a:r>
            <a:endParaRPr/>
          </a:p>
        </p:txBody>
      </p:sp>
      <p:sp>
        <p:nvSpPr>
          <p:cNvPr id="9463" name="Google Shape;9463;g3fb005c040f_0_40:notes"/>
          <p:cNvSpPr txBox="1"/>
          <p:nvPr>
            <p:ph idx="12" type="sldNum"/>
          </p:nvPr>
        </p:nvSpPr>
        <p:spPr>
          <a:xfrm>
            <a:off x="5179484" y="8685213"/>
            <a:ext cx="3962400" cy="458700"/>
          </a:xfrm>
          <a:prstGeom prst="rect">
            <a:avLst/>
          </a:prstGeom>
          <a:noFill/>
          <a:ln>
            <a:noFill/>
          </a:ln>
        </p:spPr>
        <p:txBody>
          <a:bodyPr anchorCtr="0" anchor="b" bIns="45700" lIns="91425" spcFirstLastPara="1" rIns="91425" wrap="square" tIns="45700">
            <a:noAutofit/>
          </a:body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9" name="Shape 9469"/>
        <p:cNvGrpSpPr/>
        <p:nvPr/>
      </p:nvGrpSpPr>
      <p:grpSpPr>
        <a:xfrm>
          <a:off x="0" y="0"/>
          <a:ext cx="0" cy="0"/>
          <a:chOff x="0" y="0"/>
          <a:chExt cx="0" cy="0"/>
        </a:xfrm>
      </p:grpSpPr>
      <p:sp>
        <p:nvSpPr>
          <p:cNvPr id="9470" name="Google Shape;9470;g3fb005c040f_0_3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1" name="Google Shape;9471;g3fb005c040f_0_3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5.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 Id="rId3" Type="http://schemas.openxmlformats.org/officeDocument/2006/relationships/image" Target="../media/image15.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 Id="rId3" Type="http://schemas.openxmlformats.org/officeDocument/2006/relationships/image" Target="../media/image15.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15.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 Id="rId3" Type="http://schemas.openxmlformats.org/officeDocument/2006/relationships/image" Target="../media/image15.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 Id="rId3" Type="http://schemas.openxmlformats.org/officeDocument/2006/relationships/image" Target="../media/image15.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jpg"/><Relationship Id="rId3" Type="http://schemas.openxmlformats.org/officeDocument/2006/relationships/image" Target="../media/image15.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image" Target="../media/image15.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15.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13.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15.pn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5.png"/></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4.png"/></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3.jpg"/><Relationship Id="rId3" Type="http://schemas.openxmlformats.org/officeDocument/2006/relationships/image" Target="../media/image15.png"/></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 Id="rId3" Type="http://schemas.openxmlformats.org/officeDocument/2006/relationships/image" Target="../media/image15.png"/></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g"/><Relationship Id="rId3" Type="http://schemas.openxmlformats.org/officeDocument/2006/relationships/image" Target="../media/image15.png"/></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8.jpg"/><Relationship Id="rId3" Type="http://schemas.openxmlformats.org/officeDocument/2006/relationships/image" Target="../media/image15.png"/></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0.jpg"/><Relationship Id="rId3" Type="http://schemas.openxmlformats.org/officeDocument/2006/relationships/image" Target="../media/image15.png"/></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1.jpg"/><Relationship Id="rId3" Type="http://schemas.openxmlformats.org/officeDocument/2006/relationships/image" Target="../media/image15.png"/></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5.jpg"/><Relationship Id="rId3" Type="http://schemas.openxmlformats.org/officeDocument/2006/relationships/image" Target="../media/image15.png"/></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2.jpg"/><Relationship Id="rId3" Type="http://schemas.openxmlformats.org/officeDocument/2006/relationships/image" Target="../media/image15.png"/></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5.png"/></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image" Target="../media/image13.png"/></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image" Target="../media/image15.png"/></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5.png"/></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4.png"/></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3.jpg"/><Relationship Id="rId3" Type="http://schemas.openxmlformats.org/officeDocument/2006/relationships/image" Target="../media/image15.png"/></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9.jpg"/><Relationship Id="rId3" Type="http://schemas.openxmlformats.org/officeDocument/2006/relationships/image" Target="../media/image15.png"/></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6.jpg"/><Relationship Id="rId3" Type="http://schemas.openxmlformats.org/officeDocument/2006/relationships/image" Target="../media/image15.png"/></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8.jpg"/><Relationship Id="rId3" Type="http://schemas.openxmlformats.org/officeDocument/2006/relationships/image" Target="../media/image15.png"/></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0.jpg"/><Relationship Id="rId3" Type="http://schemas.openxmlformats.org/officeDocument/2006/relationships/image" Target="../media/image15.png"/></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1.jpg"/><Relationship Id="rId3" Type="http://schemas.openxmlformats.org/officeDocument/2006/relationships/image" Target="../media/image15.png"/></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5.jpg"/><Relationship Id="rId3" Type="http://schemas.openxmlformats.org/officeDocument/2006/relationships/image" Target="../media/image15.png"/></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2.jpg"/><Relationship Id="rId3" Type="http://schemas.openxmlformats.org/officeDocument/2006/relationships/image" Target="../media/image15.png"/></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5.png"/></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image" Target="../media/image13.png"/></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image" Target="../media/image15.png"/></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5.png"/></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4.png"/></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3.jpg"/><Relationship Id="rId3" Type="http://schemas.openxmlformats.org/officeDocument/2006/relationships/image" Target="../media/image15.png"/></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9.jpg"/><Relationship Id="rId3" Type="http://schemas.openxmlformats.org/officeDocument/2006/relationships/image" Target="../media/image15.png"/></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6.jpg"/><Relationship Id="rId3" Type="http://schemas.openxmlformats.org/officeDocument/2006/relationships/image" Target="../media/image15.png"/></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8.jpg"/><Relationship Id="rId3" Type="http://schemas.openxmlformats.org/officeDocument/2006/relationships/image" Target="../media/image15.png"/></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0.jpg"/><Relationship Id="rId3" Type="http://schemas.openxmlformats.org/officeDocument/2006/relationships/image" Target="../media/image15.png"/></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1.jpg"/><Relationship Id="rId3" Type="http://schemas.openxmlformats.org/officeDocument/2006/relationships/image" Target="../media/image15.png"/></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5.jpg"/><Relationship Id="rId3" Type="http://schemas.openxmlformats.org/officeDocument/2006/relationships/image" Target="../media/image15.png"/></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2.jpg"/><Relationship Id="rId3" Type="http://schemas.openxmlformats.org/officeDocument/2006/relationships/image" Target="../media/image15.png"/></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5.png"/></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29.png"/><Relationship Id="rId3" Type="http://schemas.openxmlformats.org/officeDocument/2006/relationships/image" Target="../media/image31.jpg"/></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 Id="rId3" Type="http://schemas.openxmlformats.org/officeDocument/2006/relationships/image" Target="../media/image13.png"/></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 Id="rId3" Type="http://schemas.openxmlformats.org/officeDocument/2006/relationships/image" Target="../media/image15.png"/></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5.png"/></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4.png"/></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3.jpg"/><Relationship Id="rId3" Type="http://schemas.openxmlformats.org/officeDocument/2006/relationships/image" Target="../media/image15.png"/></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9.jpg"/><Relationship Id="rId3" Type="http://schemas.openxmlformats.org/officeDocument/2006/relationships/image" Target="../media/image15.png"/></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6.jpg"/><Relationship Id="rId3" Type="http://schemas.openxmlformats.org/officeDocument/2006/relationships/image" Target="../media/image15.png"/></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8.jpg"/><Relationship Id="rId3" Type="http://schemas.openxmlformats.org/officeDocument/2006/relationships/image" Target="../media/image15.png"/></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0.jpg"/><Relationship Id="rId3" Type="http://schemas.openxmlformats.org/officeDocument/2006/relationships/image" Target="../media/image15.png"/></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1.jpg"/><Relationship Id="rId3" Type="http://schemas.openxmlformats.org/officeDocument/2006/relationships/image" Target="../media/image15.png"/></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5.jpg"/><Relationship Id="rId3" Type="http://schemas.openxmlformats.org/officeDocument/2006/relationships/image" Target="../media/image15.png"/></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2.jpg"/><Relationship Id="rId3" Type="http://schemas.openxmlformats.org/officeDocument/2006/relationships/image" Target="../media/image15.png"/></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5.png"/></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5.png"/><Relationship Id="rId3" Type="http://schemas.openxmlformats.org/officeDocument/2006/relationships/image" Target="../media/image52.jpg"/><Relationship Id="rId4" Type="http://schemas.openxmlformats.org/officeDocument/2006/relationships/image" Target="../media/image29.png"/></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5.png"/></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49.jpg"/><Relationship Id="rId3" Type="http://schemas.openxmlformats.org/officeDocument/2006/relationships/image" Target="../media/image15.png"/></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3.jpg"/><Relationship Id="rId3" Type="http://schemas.openxmlformats.org/officeDocument/2006/relationships/image" Target="../media/image15.png"/></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9.jpg"/><Relationship Id="rId3" Type="http://schemas.openxmlformats.org/officeDocument/2006/relationships/image" Target="../media/image15.png"/></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6.jpg"/><Relationship Id="rId3" Type="http://schemas.openxmlformats.org/officeDocument/2006/relationships/image" Target="../media/image15.png"/></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4.png"/><Relationship Id="rId3" Type="http://schemas.openxmlformats.org/officeDocument/2006/relationships/image" Target="../media/image15.png"/></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8.jpg"/><Relationship Id="rId3" Type="http://schemas.openxmlformats.org/officeDocument/2006/relationships/image" Target="../media/image15.png"/></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0.jpg"/><Relationship Id="rId3" Type="http://schemas.openxmlformats.org/officeDocument/2006/relationships/image" Target="../media/image15.png"/></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1.jpg"/><Relationship Id="rId3" Type="http://schemas.openxmlformats.org/officeDocument/2006/relationships/image" Target="../media/image15.png"/></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5.jpg"/><Relationship Id="rId3" Type="http://schemas.openxmlformats.org/officeDocument/2006/relationships/image" Target="../media/image15.png"/></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2.jpg"/><Relationship Id="rId3" Type="http://schemas.openxmlformats.org/officeDocument/2006/relationships/image" Target="../media/image15.png"/></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5.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10" name="Google Shape;10;p2"/>
          <p:cNvGrpSpPr/>
          <p:nvPr/>
        </p:nvGrpSpPr>
        <p:grpSpPr>
          <a:xfrm rot="9422058">
            <a:off x="782725" y="145860"/>
            <a:ext cx="899313" cy="2002301"/>
            <a:chOff x="1092600" y="942825"/>
            <a:chExt cx="966650" cy="2152225"/>
          </a:xfrm>
        </p:grpSpPr>
        <p:sp>
          <p:nvSpPr>
            <p:cNvPr id="11" name="Google Shape;11;p2"/>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 name="Google Shape;22;p2"/>
          <p:cNvGrpSpPr/>
          <p:nvPr/>
        </p:nvGrpSpPr>
        <p:grpSpPr>
          <a:xfrm>
            <a:off x="786293" y="3893620"/>
            <a:ext cx="953219" cy="1288918"/>
            <a:chOff x="3964050" y="1010200"/>
            <a:chExt cx="1718750" cy="2324050"/>
          </a:xfrm>
        </p:grpSpPr>
        <p:sp>
          <p:nvSpPr>
            <p:cNvPr id="23" name="Google Shape;23;p2"/>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 name="Google Shape;33;p2"/>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 name="Google Shape;37;p2"/>
          <p:cNvGrpSpPr/>
          <p:nvPr/>
        </p:nvGrpSpPr>
        <p:grpSpPr>
          <a:xfrm>
            <a:off x="1122158" y="-35767"/>
            <a:ext cx="1768381" cy="834117"/>
            <a:chOff x="2772675" y="3209200"/>
            <a:chExt cx="2642925" cy="1246625"/>
          </a:xfrm>
        </p:grpSpPr>
        <p:sp>
          <p:nvSpPr>
            <p:cNvPr id="38" name="Google Shape;38;p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 name="Google Shape;50;p2"/>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 name="Google Shape;51;p2"/>
          <p:cNvGrpSpPr/>
          <p:nvPr/>
        </p:nvGrpSpPr>
        <p:grpSpPr>
          <a:xfrm>
            <a:off x="123430" y="1205590"/>
            <a:ext cx="487252" cy="596410"/>
            <a:chOff x="2229900" y="1049875"/>
            <a:chExt cx="958025" cy="1172650"/>
          </a:xfrm>
        </p:grpSpPr>
        <p:sp>
          <p:nvSpPr>
            <p:cNvPr id="52" name="Google Shape;52;p2"/>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 name="Google Shape;62;p2"/>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 name="Google Shape;64;p2"/>
          <p:cNvGrpSpPr/>
          <p:nvPr/>
        </p:nvGrpSpPr>
        <p:grpSpPr>
          <a:xfrm rot="6756436">
            <a:off x="-156230" y="4048994"/>
            <a:ext cx="666453" cy="494641"/>
            <a:chOff x="7371599" y="1417781"/>
            <a:chExt cx="952389" cy="706864"/>
          </a:xfrm>
        </p:grpSpPr>
        <p:sp>
          <p:nvSpPr>
            <p:cNvPr id="65" name="Google Shape;65;p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 name="Google Shape;73;p2"/>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4" name="Google Shape;74;p2"/>
          <p:cNvSpPr txBox="1"/>
          <p:nvPr>
            <p:ph idx="1" type="subTitle"/>
          </p:nvPr>
        </p:nvSpPr>
        <p:spPr>
          <a:xfrm>
            <a:off x="2466138" y="3666250"/>
            <a:ext cx="4211700" cy="4758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Jost"/>
              <a:buNone/>
              <a:defRPr sz="1600">
                <a:solidFill>
                  <a:schemeClr val="dk1"/>
                </a:solidFill>
                <a:latin typeface="Jost"/>
                <a:ea typeface="Jost"/>
                <a:cs typeface="Jost"/>
                <a:sym typeface="Jost"/>
              </a:defRPr>
            </a:lvl1pPr>
            <a:lvl2pPr lvl="1" rtl="0" algn="ctr">
              <a:lnSpc>
                <a:spcPct val="100000"/>
              </a:lnSpc>
              <a:spcBef>
                <a:spcPts val="0"/>
              </a:spcBef>
              <a:spcAft>
                <a:spcPts val="0"/>
              </a:spcAft>
              <a:buSzPts val="1800"/>
              <a:buFont typeface="Jost"/>
              <a:buNone/>
              <a:defRPr sz="1800">
                <a:latin typeface="Jost"/>
                <a:ea typeface="Jost"/>
                <a:cs typeface="Jost"/>
                <a:sym typeface="Jost"/>
              </a:defRPr>
            </a:lvl2pPr>
            <a:lvl3pPr lvl="2" rtl="0" algn="ctr">
              <a:lnSpc>
                <a:spcPct val="100000"/>
              </a:lnSpc>
              <a:spcBef>
                <a:spcPts val="0"/>
              </a:spcBef>
              <a:spcAft>
                <a:spcPts val="0"/>
              </a:spcAft>
              <a:buSzPts val="1800"/>
              <a:buFont typeface="Jost"/>
              <a:buNone/>
              <a:defRPr sz="1800">
                <a:latin typeface="Jost"/>
                <a:ea typeface="Jost"/>
                <a:cs typeface="Jost"/>
                <a:sym typeface="Jost"/>
              </a:defRPr>
            </a:lvl3pPr>
            <a:lvl4pPr lvl="3" rtl="0" algn="ctr">
              <a:lnSpc>
                <a:spcPct val="100000"/>
              </a:lnSpc>
              <a:spcBef>
                <a:spcPts val="0"/>
              </a:spcBef>
              <a:spcAft>
                <a:spcPts val="0"/>
              </a:spcAft>
              <a:buSzPts val="1800"/>
              <a:buFont typeface="Jost"/>
              <a:buNone/>
              <a:defRPr sz="1800">
                <a:latin typeface="Jost"/>
                <a:ea typeface="Jost"/>
                <a:cs typeface="Jost"/>
                <a:sym typeface="Jost"/>
              </a:defRPr>
            </a:lvl4pPr>
            <a:lvl5pPr lvl="4" rtl="0" algn="ctr">
              <a:lnSpc>
                <a:spcPct val="100000"/>
              </a:lnSpc>
              <a:spcBef>
                <a:spcPts val="0"/>
              </a:spcBef>
              <a:spcAft>
                <a:spcPts val="0"/>
              </a:spcAft>
              <a:buSzPts val="1800"/>
              <a:buFont typeface="Jost"/>
              <a:buNone/>
              <a:defRPr sz="1800">
                <a:latin typeface="Jost"/>
                <a:ea typeface="Jost"/>
                <a:cs typeface="Jost"/>
                <a:sym typeface="Jost"/>
              </a:defRPr>
            </a:lvl5pPr>
            <a:lvl6pPr lvl="5" rtl="0" algn="ctr">
              <a:lnSpc>
                <a:spcPct val="100000"/>
              </a:lnSpc>
              <a:spcBef>
                <a:spcPts val="0"/>
              </a:spcBef>
              <a:spcAft>
                <a:spcPts val="0"/>
              </a:spcAft>
              <a:buSzPts val="1800"/>
              <a:buFont typeface="Jost"/>
              <a:buNone/>
              <a:defRPr sz="1800">
                <a:latin typeface="Jost"/>
                <a:ea typeface="Jost"/>
                <a:cs typeface="Jost"/>
                <a:sym typeface="Jost"/>
              </a:defRPr>
            </a:lvl6pPr>
            <a:lvl7pPr lvl="6" rtl="0" algn="ctr">
              <a:lnSpc>
                <a:spcPct val="100000"/>
              </a:lnSpc>
              <a:spcBef>
                <a:spcPts val="0"/>
              </a:spcBef>
              <a:spcAft>
                <a:spcPts val="0"/>
              </a:spcAft>
              <a:buSzPts val="1800"/>
              <a:buFont typeface="Jost"/>
              <a:buNone/>
              <a:defRPr sz="1800">
                <a:latin typeface="Jost"/>
                <a:ea typeface="Jost"/>
                <a:cs typeface="Jost"/>
                <a:sym typeface="Jost"/>
              </a:defRPr>
            </a:lvl7pPr>
            <a:lvl8pPr lvl="7" rtl="0" algn="ctr">
              <a:lnSpc>
                <a:spcPct val="100000"/>
              </a:lnSpc>
              <a:spcBef>
                <a:spcPts val="0"/>
              </a:spcBef>
              <a:spcAft>
                <a:spcPts val="0"/>
              </a:spcAft>
              <a:buSzPts val="1800"/>
              <a:buFont typeface="Jost"/>
              <a:buNone/>
              <a:defRPr sz="1800">
                <a:latin typeface="Jost"/>
                <a:ea typeface="Jost"/>
                <a:cs typeface="Jost"/>
                <a:sym typeface="Jost"/>
              </a:defRPr>
            </a:lvl8pPr>
            <a:lvl9pPr lvl="8" rtl="0" algn="ctr">
              <a:lnSpc>
                <a:spcPct val="100000"/>
              </a:lnSpc>
              <a:spcBef>
                <a:spcPts val="0"/>
              </a:spcBef>
              <a:spcAft>
                <a:spcPts val="0"/>
              </a:spcAft>
              <a:buSzPts val="1800"/>
              <a:buFont typeface="Jost"/>
              <a:buNone/>
              <a:defRPr sz="1800">
                <a:latin typeface="Jost"/>
                <a:ea typeface="Jost"/>
                <a:cs typeface="Jost"/>
                <a:sym typeface="Jost"/>
              </a:defRPr>
            </a:lvl9pPr>
          </a:lstStyle>
          <a:p/>
        </p:txBody>
      </p:sp>
      <p:sp>
        <p:nvSpPr>
          <p:cNvPr id="75" name="Google Shape;75;p2"/>
          <p:cNvSpPr txBox="1"/>
          <p:nvPr>
            <p:ph type="ctrTitle"/>
          </p:nvPr>
        </p:nvSpPr>
        <p:spPr>
          <a:xfrm>
            <a:off x="1656450" y="1001437"/>
            <a:ext cx="5831100" cy="25644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3200"/>
              <a:buFont typeface="Cormorant"/>
              <a:buNone/>
              <a:defRPr sz="60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76" name="Google Shape;76;p2"/>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8" name="Shape 78"/>
        <p:cNvGrpSpPr/>
        <p:nvPr/>
      </p:nvGrpSpPr>
      <p:grpSpPr>
        <a:xfrm>
          <a:off x="0" y="0"/>
          <a:ext cx="0" cy="0"/>
          <a:chOff x="0" y="0"/>
          <a:chExt cx="0" cy="0"/>
        </a:xfrm>
      </p:grpSpPr>
      <p:pic>
        <p:nvPicPr>
          <p:cNvPr id="79" name="Google Shape;79;p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0" name="Google Shape;80;p3"/>
          <p:cNvSpPr/>
          <p:nvPr/>
        </p:nvSpPr>
        <p:spPr>
          <a:xfrm rot="-5400000">
            <a:off x="7944285" y="-534938"/>
            <a:ext cx="788349" cy="1716028"/>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3"/>
          <p:cNvSpPr/>
          <p:nvPr/>
        </p:nvSpPr>
        <p:spPr>
          <a:xfrm rot="-5400000">
            <a:off x="7109356" y="3108989"/>
            <a:ext cx="607055" cy="346196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3"/>
          <p:cNvSpPr/>
          <p:nvPr/>
        </p:nvSpPr>
        <p:spPr>
          <a:xfrm flipH="1" rot="-5400000">
            <a:off x="8324707" y="41467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3"/>
          <p:cNvSpPr/>
          <p:nvPr/>
        </p:nvSpPr>
        <p:spPr>
          <a:xfrm rot="10800000">
            <a:off x="7" y="5"/>
            <a:ext cx="727022" cy="1136041"/>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 name="Google Shape;84;p3"/>
          <p:cNvGrpSpPr/>
          <p:nvPr/>
        </p:nvGrpSpPr>
        <p:grpSpPr>
          <a:xfrm rot="404271">
            <a:off x="342050" y="362164"/>
            <a:ext cx="739495" cy="573262"/>
            <a:chOff x="7371599" y="1417781"/>
            <a:chExt cx="952389" cy="738299"/>
          </a:xfrm>
        </p:grpSpPr>
        <p:sp>
          <p:nvSpPr>
            <p:cNvPr id="85" name="Google Shape;85;p3"/>
            <p:cNvSpPr/>
            <p:nvPr/>
          </p:nvSpPr>
          <p:spPr>
            <a:xfrm>
              <a:off x="7799966" y="1941562"/>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3"/>
            <p:cNvSpPr/>
            <p:nvPr/>
          </p:nvSpPr>
          <p:spPr>
            <a:xfrm>
              <a:off x="7660570" y="169419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 name="Google Shape;93;p3"/>
          <p:cNvGrpSpPr/>
          <p:nvPr/>
        </p:nvGrpSpPr>
        <p:grpSpPr>
          <a:xfrm flipH="1" rot="3364440">
            <a:off x="1534910" y="3493166"/>
            <a:ext cx="1331279" cy="1800121"/>
            <a:chOff x="3964050" y="1010200"/>
            <a:chExt cx="1718750" cy="2324050"/>
          </a:xfrm>
        </p:grpSpPr>
        <p:sp>
          <p:nvSpPr>
            <p:cNvPr id="94" name="Google Shape;94;p3"/>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3"/>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3"/>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 name="Google Shape;104;p3"/>
          <p:cNvSpPr/>
          <p:nvPr/>
        </p:nvSpPr>
        <p:spPr>
          <a:xfrm rot="5400000">
            <a:off x="448840" y="3722767"/>
            <a:ext cx="1005728" cy="1922693"/>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txBox="1"/>
          <p:nvPr>
            <p:ph hasCustomPrompt="1" type="title"/>
          </p:nvPr>
        </p:nvSpPr>
        <p:spPr>
          <a:xfrm>
            <a:off x="3795600" y="1672150"/>
            <a:ext cx="1389000" cy="841800"/>
          </a:xfrm>
          <a:prstGeom prst="rect">
            <a:avLst/>
          </a:prstGeom>
          <a:solidFill>
            <a:schemeClr val="lt2"/>
          </a:solid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06" name="Google Shape;106;p3"/>
          <p:cNvSpPr txBox="1"/>
          <p:nvPr>
            <p:ph idx="2" type="title"/>
          </p:nvPr>
        </p:nvSpPr>
        <p:spPr>
          <a:xfrm>
            <a:off x="1812000" y="2547050"/>
            <a:ext cx="5520000" cy="92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grpSp>
        <p:nvGrpSpPr>
          <p:cNvPr id="107" name="Google Shape;107;p3"/>
          <p:cNvGrpSpPr/>
          <p:nvPr/>
        </p:nvGrpSpPr>
        <p:grpSpPr>
          <a:xfrm rot="4928534">
            <a:off x="6260859" y="4466335"/>
            <a:ext cx="547285" cy="669660"/>
            <a:chOff x="2229900" y="1049875"/>
            <a:chExt cx="958025" cy="1172650"/>
          </a:xfrm>
        </p:grpSpPr>
        <p:sp>
          <p:nvSpPr>
            <p:cNvPr id="108" name="Google Shape;108;p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 name="Google Shape;118;p3"/>
          <p:cNvGrpSpPr/>
          <p:nvPr/>
        </p:nvGrpSpPr>
        <p:grpSpPr>
          <a:xfrm rot="4928716">
            <a:off x="618741" y="4442687"/>
            <a:ext cx="394673" cy="482859"/>
            <a:chOff x="2229900" y="1049875"/>
            <a:chExt cx="958025" cy="1172650"/>
          </a:xfrm>
        </p:grpSpPr>
        <p:sp>
          <p:nvSpPr>
            <p:cNvPr id="119" name="Google Shape;119;p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29" name="Shape 129"/>
        <p:cNvGrpSpPr/>
        <p:nvPr/>
      </p:nvGrpSpPr>
      <p:grpSpPr>
        <a:xfrm>
          <a:off x="0" y="0"/>
          <a:ext cx="0" cy="0"/>
          <a:chOff x="0" y="0"/>
          <a:chExt cx="0" cy="0"/>
        </a:xfrm>
      </p:grpSpPr>
      <p:pic>
        <p:nvPicPr>
          <p:cNvPr id="130" name="Google Shape;130;p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31" name="Google Shape;13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sz="34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32" name="Google Shape;132;p4"/>
          <p:cNvSpPr txBox="1"/>
          <p:nvPr>
            <p:ph idx="1" type="body"/>
          </p:nvPr>
        </p:nvSpPr>
        <p:spPr>
          <a:xfrm>
            <a:off x="720000" y="1139551"/>
            <a:ext cx="7704000" cy="3825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133" name="Google Shape;133;p4"/>
          <p:cNvSpPr/>
          <p:nvPr/>
        </p:nvSpPr>
        <p:spPr>
          <a:xfrm>
            <a:off x="7498062" y="-2"/>
            <a:ext cx="1646019"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4"/>
          <p:cNvSpPr/>
          <p:nvPr/>
        </p:nvSpPr>
        <p:spPr>
          <a:xfrm>
            <a:off x="8485082" y="28642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4"/>
          <p:cNvSpPr/>
          <p:nvPr/>
        </p:nvSpPr>
        <p:spPr>
          <a:xfrm>
            <a:off x="-3" y="4274876"/>
            <a:ext cx="1644207" cy="868622"/>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4"/>
          <p:cNvSpPr/>
          <p:nvPr/>
        </p:nvSpPr>
        <p:spPr>
          <a:xfrm>
            <a:off x="130060" y="3452429"/>
            <a:ext cx="419789" cy="151939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 name="Google Shape;137;p4"/>
          <p:cNvGrpSpPr/>
          <p:nvPr/>
        </p:nvGrpSpPr>
        <p:grpSpPr>
          <a:xfrm>
            <a:off x="251212" y="4396275"/>
            <a:ext cx="771626" cy="572701"/>
            <a:chOff x="7371599" y="1417781"/>
            <a:chExt cx="952389" cy="706864"/>
          </a:xfrm>
        </p:grpSpPr>
        <p:sp>
          <p:nvSpPr>
            <p:cNvPr id="138" name="Google Shape;138;p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 name="Google Shape;146;p4"/>
          <p:cNvSpPr/>
          <p:nvPr/>
        </p:nvSpPr>
        <p:spPr>
          <a:xfrm flipH="1" rot="10800000">
            <a:off x="8015367" y="44724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 name="Google Shape;147;p4"/>
          <p:cNvGrpSpPr/>
          <p:nvPr/>
        </p:nvGrpSpPr>
        <p:grpSpPr>
          <a:xfrm rot="5400000">
            <a:off x="8441416" y="4075496"/>
            <a:ext cx="1017262" cy="479701"/>
            <a:chOff x="2772675" y="3209200"/>
            <a:chExt cx="2642925" cy="1246625"/>
          </a:xfrm>
        </p:grpSpPr>
        <p:sp>
          <p:nvSpPr>
            <p:cNvPr id="148" name="Google Shape;148;p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 name="Google Shape;160;p4"/>
          <p:cNvGrpSpPr/>
          <p:nvPr/>
        </p:nvGrpSpPr>
        <p:grpSpPr>
          <a:xfrm>
            <a:off x="8361938" y="153103"/>
            <a:ext cx="419807" cy="513738"/>
            <a:chOff x="2229900" y="1049875"/>
            <a:chExt cx="958025" cy="1172650"/>
          </a:xfrm>
        </p:grpSpPr>
        <p:sp>
          <p:nvSpPr>
            <p:cNvPr id="161" name="Google Shape;161;p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71" name="Google Shape;171;p4"/>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172" name="Google Shape;172;p4"/>
          <p:cNvGrpSpPr/>
          <p:nvPr/>
        </p:nvGrpSpPr>
        <p:grpSpPr>
          <a:xfrm>
            <a:off x="786293" y="3893620"/>
            <a:ext cx="953219" cy="1288918"/>
            <a:chOff x="3964050" y="1010200"/>
            <a:chExt cx="1718750" cy="2324050"/>
          </a:xfrm>
        </p:grpSpPr>
        <p:sp>
          <p:nvSpPr>
            <p:cNvPr id="173" name="Google Shape;173;p4"/>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4"/>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4"/>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4"/>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4"/>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4"/>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4"/>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4"/>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4"/>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4"/>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 name="Google Shape;183;p4"/>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4"/>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4"/>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6" name="Google Shape;186;p4"/>
          <p:cNvSpPr/>
          <p:nvPr/>
        </p:nvSpPr>
        <p:spPr>
          <a:xfrm rot="-9682412">
            <a:off x="8138090" y="13689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 name="Google Shape;187;p4"/>
          <p:cNvGrpSpPr/>
          <p:nvPr/>
        </p:nvGrpSpPr>
        <p:grpSpPr>
          <a:xfrm>
            <a:off x="1122158" y="-35767"/>
            <a:ext cx="1768381" cy="834117"/>
            <a:chOff x="2772675" y="3209200"/>
            <a:chExt cx="2642925" cy="1246625"/>
          </a:xfrm>
        </p:grpSpPr>
        <p:sp>
          <p:nvSpPr>
            <p:cNvPr id="188" name="Google Shape;188;p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 name="Google Shape;200;p4"/>
          <p:cNvGrpSpPr/>
          <p:nvPr/>
        </p:nvGrpSpPr>
        <p:grpSpPr>
          <a:xfrm>
            <a:off x="123430" y="1205590"/>
            <a:ext cx="487252" cy="596410"/>
            <a:chOff x="2229900" y="1049875"/>
            <a:chExt cx="958025" cy="1172650"/>
          </a:xfrm>
        </p:grpSpPr>
        <p:sp>
          <p:nvSpPr>
            <p:cNvPr id="201" name="Google Shape;201;p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11" name="Google Shape;211;p4"/>
          <p:cNvPicPr preferRelativeResize="0"/>
          <p:nvPr/>
        </p:nvPicPr>
        <p:blipFill rotWithShape="1">
          <a:blip r:embed="rId3">
            <a:alphaModFix/>
          </a:blip>
          <a:srcRect b="4300" l="4300" r="-4300" t="-4300"/>
          <a:stretch/>
        </p:blipFill>
        <p:spPr>
          <a:xfrm flipH="1">
            <a:off x="7401900" y="-196275"/>
            <a:ext cx="1774050" cy="1774050"/>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2" name="Shape 212"/>
        <p:cNvGrpSpPr/>
        <p:nvPr/>
      </p:nvGrpSpPr>
      <p:grpSpPr>
        <a:xfrm>
          <a:off x="0" y="0"/>
          <a:ext cx="0" cy="0"/>
          <a:chOff x="0" y="0"/>
          <a:chExt cx="0" cy="0"/>
        </a:xfrm>
      </p:grpSpPr>
      <p:pic>
        <p:nvPicPr>
          <p:cNvPr id="213" name="Google Shape;213;p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14" name="Google Shape;214;p5"/>
          <p:cNvSpPr txBox="1"/>
          <p:nvPr>
            <p:ph idx="1" type="subTitle"/>
          </p:nvPr>
        </p:nvSpPr>
        <p:spPr>
          <a:xfrm>
            <a:off x="4843179" y="2832550"/>
            <a:ext cx="3023100" cy="132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sz="12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5" name="Google Shape;215;p5"/>
          <p:cNvSpPr txBox="1"/>
          <p:nvPr>
            <p:ph idx="2" type="subTitle"/>
          </p:nvPr>
        </p:nvSpPr>
        <p:spPr>
          <a:xfrm>
            <a:off x="1277575" y="2832550"/>
            <a:ext cx="3023100" cy="132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sz="12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6" name="Google Shape;216;p5"/>
          <p:cNvSpPr txBox="1"/>
          <p:nvPr>
            <p:ph idx="3" type="subTitle"/>
          </p:nvPr>
        </p:nvSpPr>
        <p:spPr>
          <a:xfrm>
            <a:off x="1277575" y="2428775"/>
            <a:ext cx="3023100" cy="449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7" name="Google Shape;217;p5"/>
          <p:cNvSpPr txBox="1"/>
          <p:nvPr>
            <p:ph idx="4" type="subTitle"/>
          </p:nvPr>
        </p:nvSpPr>
        <p:spPr>
          <a:xfrm>
            <a:off x="4843185" y="2428775"/>
            <a:ext cx="3023100" cy="449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8" name="Google Shape;218;p5"/>
          <p:cNvSpPr/>
          <p:nvPr/>
        </p:nvSpPr>
        <p:spPr>
          <a:xfrm flipH="1">
            <a:off x="-1"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5"/>
          <p:cNvSpPr/>
          <p:nvPr/>
        </p:nvSpPr>
        <p:spPr>
          <a:xfrm rot="10800000">
            <a:off x="8232426" y="3632327"/>
            <a:ext cx="911574" cy="151117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5"/>
          <p:cNvSpPr/>
          <p:nvPr/>
        </p:nvSpPr>
        <p:spPr>
          <a:xfrm>
            <a:off x="171847" y="809225"/>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5"/>
          <p:cNvSpPr/>
          <p:nvPr/>
        </p:nvSpPr>
        <p:spPr>
          <a:xfrm>
            <a:off x="0" y="4454450"/>
            <a:ext cx="1134167" cy="68907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 name="Google Shape;222;p5"/>
          <p:cNvGrpSpPr/>
          <p:nvPr/>
        </p:nvGrpSpPr>
        <p:grpSpPr>
          <a:xfrm rot="4928534">
            <a:off x="8021509" y="4436485"/>
            <a:ext cx="547285" cy="669660"/>
            <a:chOff x="2229900" y="1049875"/>
            <a:chExt cx="958025" cy="1172650"/>
          </a:xfrm>
        </p:grpSpPr>
        <p:sp>
          <p:nvSpPr>
            <p:cNvPr id="223" name="Google Shape;223;p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 name="Google Shape;233;p5"/>
          <p:cNvSpPr/>
          <p:nvPr/>
        </p:nvSpPr>
        <p:spPr>
          <a:xfrm rot="-8311201">
            <a:off x="7833980" y="-325169"/>
            <a:ext cx="1301095" cy="1290456"/>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252000" y="4604000"/>
            <a:ext cx="1748350" cy="667625"/>
          </a:xfrm>
          <a:custGeom>
            <a:rect b="b" l="l" r="r" t="t"/>
            <a:pathLst>
              <a:path extrusionOk="0" h="26705" w="69934">
                <a:moveTo>
                  <a:pt x="68994" y="468"/>
                </a:moveTo>
                <a:cubicBezTo>
                  <a:pt x="68698" y="1158"/>
                  <a:pt x="68106" y="1403"/>
                  <a:pt x="67664" y="1750"/>
                </a:cubicBezTo>
                <a:cubicBezTo>
                  <a:pt x="63766" y="4216"/>
                  <a:pt x="59821" y="6583"/>
                  <a:pt x="55481" y="8110"/>
                </a:cubicBezTo>
                <a:cubicBezTo>
                  <a:pt x="52439" y="9200"/>
                  <a:pt x="49364" y="9707"/>
                  <a:pt x="46266" y="9707"/>
                </a:cubicBezTo>
                <a:cubicBezTo>
                  <a:pt x="44039" y="9707"/>
                  <a:pt x="41801" y="9445"/>
                  <a:pt x="39553" y="8950"/>
                </a:cubicBezTo>
                <a:cubicBezTo>
                  <a:pt x="37727" y="8505"/>
                  <a:pt x="35853" y="8110"/>
                  <a:pt x="34030" y="7617"/>
                </a:cubicBezTo>
                <a:cubicBezTo>
                  <a:pt x="32229" y="7178"/>
                  <a:pt x="30436" y="6969"/>
                  <a:pt x="28653" y="6969"/>
                </a:cubicBezTo>
                <a:cubicBezTo>
                  <a:pt x="26236" y="6969"/>
                  <a:pt x="23835" y="7352"/>
                  <a:pt x="21452" y="8063"/>
                </a:cubicBezTo>
                <a:cubicBezTo>
                  <a:pt x="19775" y="8556"/>
                  <a:pt x="18098" y="9096"/>
                  <a:pt x="16421" y="9641"/>
                </a:cubicBezTo>
                <a:cubicBezTo>
                  <a:pt x="16619" y="9491"/>
                  <a:pt x="16867" y="9345"/>
                  <a:pt x="17065" y="9195"/>
                </a:cubicBezTo>
                <a:cubicBezTo>
                  <a:pt x="21846" y="6583"/>
                  <a:pt x="26829" y="4709"/>
                  <a:pt x="32302" y="4461"/>
                </a:cubicBezTo>
                <a:cubicBezTo>
                  <a:pt x="33113" y="4433"/>
                  <a:pt x="33925" y="4421"/>
                  <a:pt x="34736" y="4421"/>
                </a:cubicBezTo>
                <a:cubicBezTo>
                  <a:pt x="36835" y="4421"/>
                  <a:pt x="38933" y="4502"/>
                  <a:pt x="41033" y="4610"/>
                </a:cubicBezTo>
                <a:cubicBezTo>
                  <a:pt x="44197" y="4741"/>
                  <a:pt x="47399" y="5068"/>
                  <a:pt x="50571" y="5068"/>
                </a:cubicBezTo>
                <a:cubicBezTo>
                  <a:pt x="50959" y="5068"/>
                  <a:pt x="51346" y="5063"/>
                  <a:pt x="51733" y="5052"/>
                </a:cubicBezTo>
                <a:cubicBezTo>
                  <a:pt x="54842" y="4906"/>
                  <a:pt x="57900" y="4610"/>
                  <a:pt x="60906" y="3920"/>
                </a:cubicBezTo>
                <a:cubicBezTo>
                  <a:pt x="61103" y="3869"/>
                  <a:pt x="61352" y="3770"/>
                  <a:pt x="61549" y="3723"/>
                </a:cubicBezTo>
                <a:lnTo>
                  <a:pt x="61549" y="3624"/>
                </a:lnTo>
                <a:cubicBezTo>
                  <a:pt x="60511" y="3770"/>
                  <a:pt x="59478" y="3967"/>
                  <a:pt x="58491" y="4117"/>
                </a:cubicBezTo>
                <a:cubicBezTo>
                  <a:pt x="55781" y="4504"/>
                  <a:pt x="53055" y="4658"/>
                  <a:pt x="50330" y="4658"/>
                </a:cubicBezTo>
                <a:cubicBezTo>
                  <a:pt x="48196" y="4658"/>
                  <a:pt x="46064" y="4564"/>
                  <a:pt x="43941" y="4413"/>
                </a:cubicBezTo>
                <a:cubicBezTo>
                  <a:pt x="41033" y="4165"/>
                  <a:pt x="38074" y="4066"/>
                  <a:pt x="35162" y="4019"/>
                </a:cubicBezTo>
                <a:cubicBezTo>
                  <a:pt x="34894" y="4012"/>
                  <a:pt x="34627" y="4009"/>
                  <a:pt x="34361" y="4009"/>
                </a:cubicBezTo>
                <a:cubicBezTo>
                  <a:pt x="28697" y="4009"/>
                  <a:pt x="23387" y="5521"/>
                  <a:pt x="18394" y="8110"/>
                </a:cubicBezTo>
                <a:cubicBezTo>
                  <a:pt x="17952" y="8359"/>
                  <a:pt x="17558" y="8556"/>
                  <a:pt x="17112" y="8753"/>
                </a:cubicBezTo>
                <a:cubicBezTo>
                  <a:pt x="17084" y="8781"/>
                  <a:pt x="17056" y="8809"/>
                  <a:pt x="17008" y="8809"/>
                </a:cubicBezTo>
                <a:cubicBezTo>
                  <a:pt x="16973" y="8809"/>
                  <a:pt x="16929" y="8794"/>
                  <a:pt x="16867" y="8753"/>
                </a:cubicBezTo>
                <a:cubicBezTo>
                  <a:pt x="17211" y="8505"/>
                  <a:pt x="17605" y="8209"/>
                  <a:pt x="17952" y="7913"/>
                </a:cubicBezTo>
                <a:cubicBezTo>
                  <a:pt x="21846" y="5348"/>
                  <a:pt x="26088" y="3723"/>
                  <a:pt x="30625" y="2934"/>
                </a:cubicBezTo>
                <a:cubicBezTo>
                  <a:pt x="34274" y="2291"/>
                  <a:pt x="37975" y="2145"/>
                  <a:pt x="41723" y="2093"/>
                </a:cubicBezTo>
                <a:cubicBezTo>
                  <a:pt x="46951" y="2046"/>
                  <a:pt x="52226" y="1947"/>
                  <a:pt x="57454" y="1896"/>
                </a:cubicBezTo>
                <a:cubicBezTo>
                  <a:pt x="60464" y="1849"/>
                  <a:pt x="63423" y="1403"/>
                  <a:pt x="66382" y="862"/>
                </a:cubicBezTo>
                <a:cubicBezTo>
                  <a:pt x="67219" y="712"/>
                  <a:pt x="68059" y="614"/>
                  <a:pt x="68994" y="468"/>
                </a:cubicBezTo>
                <a:close/>
                <a:moveTo>
                  <a:pt x="69338" y="1"/>
                </a:moveTo>
                <a:cubicBezTo>
                  <a:pt x="69258" y="1"/>
                  <a:pt x="69176" y="6"/>
                  <a:pt x="69093" y="22"/>
                </a:cubicBezTo>
                <a:cubicBezTo>
                  <a:pt x="68158" y="172"/>
                  <a:pt x="67171" y="271"/>
                  <a:pt x="66185" y="468"/>
                </a:cubicBezTo>
                <a:cubicBezTo>
                  <a:pt x="63470" y="910"/>
                  <a:pt x="60709" y="1356"/>
                  <a:pt x="57947" y="1403"/>
                </a:cubicBezTo>
                <a:cubicBezTo>
                  <a:pt x="55086" y="1501"/>
                  <a:pt x="52179" y="1553"/>
                  <a:pt x="49318" y="1600"/>
                </a:cubicBezTo>
                <a:cubicBezTo>
                  <a:pt x="45322" y="1651"/>
                  <a:pt x="41329" y="1651"/>
                  <a:pt x="37383" y="1797"/>
                </a:cubicBezTo>
                <a:cubicBezTo>
                  <a:pt x="33189" y="1896"/>
                  <a:pt x="29047" y="2488"/>
                  <a:pt x="25101" y="3920"/>
                </a:cubicBezTo>
                <a:cubicBezTo>
                  <a:pt x="20663" y="5447"/>
                  <a:pt x="16769" y="7814"/>
                  <a:pt x="13462" y="11120"/>
                </a:cubicBezTo>
                <a:cubicBezTo>
                  <a:pt x="11884" y="12698"/>
                  <a:pt x="10259" y="14324"/>
                  <a:pt x="8878" y="16151"/>
                </a:cubicBezTo>
                <a:cubicBezTo>
                  <a:pt x="7694" y="17630"/>
                  <a:pt x="6459" y="19110"/>
                  <a:pt x="5276" y="20637"/>
                </a:cubicBezTo>
                <a:cubicBezTo>
                  <a:pt x="3847" y="22562"/>
                  <a:pt x="2317" y="24337"/>
                  <a:pt x="541" y="25916"/>
                </a:cubicBezTo>
                <a:cubicBezTo>
                  <a:pt x="297" y="26113"/>
                  <a:pt x="147" y="26357"/>
                  <a:pt x="1" y="26555"/>
                </a:cubicBezTo>
                <a:lnTo>
                  <a:pt x="147" y="26705"/>
                </a:lnTo>
                <a:cubicBezTo>
                  <a:pt x="297" y="26555"/>
                  <a:pt x="494" y="26456"/>
                  <a:pt x="640" y="26310"/>
                </a:cubicBezTo>
                <a:cubicBezTo>
                  <a:pt x="1776" y="25371"/>
                  <a:pt x="2861" y="24337"/>
                  <a:pt x="3796" y="23102"/>
                </a:cubicBezTo>
                <a:cubicBezTo>
                  <a:pt x="4783" y="21871"/>
                  <a:pt x="5868" y="20637"/>
                  <a:pt x="6854" y="19354"/>
                </a:cubicBezTo>
                <a:cubicBezTo>
                  <a:pt x="8235" y="17480"/>
                  <a:pt x="9766" y="15705"/>
                  <a:pt x="11344" y="14028"/>
                </a:cubicBezTo>
                <a:cubicBezTo>
                  <a:pt x="11786" y="13586"/>
                  <a:pt x="12330" y="13239"/>
                  <a:pt x="12772" y="12797"/>
                </a:cubicBezTo>
                <a:cubicBezTo>
                  <a:pt x="13660" y="11909"/>
                  <a:pt x="14697" y="11219"/>
                  <a:pt x="15782" y="10627"/>
                </a:cubicBezTo>
                <a:cubicBezTo>
                  <a:pt x="17605" y="9590"/>
                  <a:pt x="19578" y="9049"/>
                  <a:pt x="21551" y="8505"/>
                </a:cubicBezTo>
                <a:cubicBezTo>
                  <a:pt x="23893" y="7805"/>
                  <a:pt x="26249" y="7444"/>
                  <a:pt x="28619" y="7444"/>
                </a:cubicBezTo>
                <a:cubicBezTo>
                  <a:pt x="30593" y="7444"/>
                  <a:pt x="32577" y="7694"/>
                  <a:pt x="34570" y="8209"/>
                </a:cubicBezTo>
                <a:cubicBezTo>
                  <a:pt x="36594" y="8753"/>
                  <a:pt x="38713" y="9195"/>
                  <a:pt x="40784" y="9641"/>
                </a:cubicBezTo>
                <a:cubicBezTo>
                  <a:pt x="42616" y="9977"/>
                  <a:pt x="44429" y="10146"/>
                  <a:pt x="46226" y="10146"/>
                </a:cubicBezTo>
                <a:cubicBezTo>
                  <a:pt x="49705" y="10146"/>
                  <a:pt x="53119" y="9510"/>
                  <a:pt x="56467" y="8209"/>
                </a:cubicBezTo>
                <a:cubicBezTo>
                  <a:pt x="59872" y="6926"/>
                  <a:pt x="63029" y="5104"/>
                  <a:pt x="66134" y="3230"/>
                </a:cubicBezTo>
                <a:cubicBezTo>
                  <a:pt x="67270" y="2539"/>
                  <a:pt x="68355" y="1651"/>
                  <a:pt x="69487" y="862"/>
                </a:cubicBezTo>
                <a:cubicBezTo>
                  <a:pt x="69736" y="712"/>
                  <a:pt x="69933" y="468"/>
                  <a:pt x="69783" y="22"/>
                </a:cubicBezTo>
                <a:cubicBezTo>
                  <a:pt x="69652" y="22"/>
                  <a:pt x="69499" y="1"/>
                  <a:pt x="69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 name="Google Shape;235;p5"/>
          <p:cNvGrpSpPr/>
          <p:nvPr/>
        </p:nvGrpSpPr>
        <p:grpSpPr>
          <a:xfrm rot="10800000">
            <a:off x="513189" y="-57073"/>
            <a:ext cx="400079" cy="518588"/>
            <a:chOff x="4153450" y="2187950"/>
            <a:chExt cx="1609975" cy="2086875"/>
          </a:xfrm>
        </p:grpSpPr>
        <p:sp>
          <p:nvSpPr>
            <p:cNvPr id="236" name="Google Shape;236;p5"/>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5"/>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5"/>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 name="Google Shape;24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1" name="Shape 241"/>
        <p:cNvGrpSpPr/>
        <p:nvPr/>
      </p:nvGrpSpPr>
      <p:grpSpPr>
        <a:xfrm>
          <a:off x="0" y="0"/>
          <a:ext cx="0" cy="0"/>
          <a:chOff x="0" y="0"/>
          <a:chExt cx="0" cy="0"/>
        </a:xfrm>
      </p:grpSpPr>
      <p:pic>
        <p:nvPicPr>
          <p:cNvPr id="242" name="Google Shape;242;p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43" name="Google Shape;243;p6"/>
          <p:cNvSpPr/>
          <p:nvPr/>
        </p:nvSpPr>
        <p:spPr>
          <a:xfrm flipH="1" rot="-5400000">
            <a:off x="8536300" y="4260431"/>
            <a:ext cx="748032" cy="110639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44" name="Google Shape;244;p6"/>
          <p:cNvSpPr/>
          <p:nvPr/>
        </p:nvSpPr>
        <p:spPr>
          <a:xfrm>
            <a:off x="8026306" y="0"/>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 name="Google Shape;245;p6"/>
          <p:cNvGrpSpPr/>
          <p:nvPr/>
        </p:nvGrpSpPr>
        <p:grpSpPr>
          <a:xfrm rot="10361133">
            <a:off x="8384413" y="-51004"/>
            <a:ext cx="656967" cy="1031094"/>
            <a:chOff x="2393300" y="1206650"/>
            <a:chExt cx="1306900" cy="2051150"/>
          </a:xfrm>
        </p:grpSpPr>
        <p:sp>
          <p:nvSpPr>
            <p:cNvPr id="246" name="Google Shape;246;p6"/>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6"/>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6"/>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6"/>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6"/>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6"/>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6"/>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6"/>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6"/>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6"/>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6"/>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6"/>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6"/>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6"/>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 name="Google Shape;260;p6"/>
          <p:cNvSpPr/>
          <p:nvPr/>
        </p:nvSpPr>
        <p:spPr>
          <a:xfrm rot="-5400000">
            <a:off x="-371425" y="431354"/>
            <a:ext cx="1088298"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 name="Google Shape;261;p6"/>
          <p:cNvGrpSpPr/>
          <p:nvPr/>
        </p:nvGrpSpPr>
        <p:grpSpPr>
          <a:xfrm rot="5400000">
            <a:off x="63308" y="207218"/>
            <a:ext cx="404587" cy="524432"/>
            <a:chOff x="4153450" y="2187950"/>
            <a:chExt cx="1609975" cy="2086875"/>
          </a:xfrm>
        </p:grpSpPr>
        <p:sp>
          <p:nvSpPr>
            <p:cNvPr id="262" name="Google Shape;262;p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 name="Google Shape;26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267" name="Google Shape;267;p6"/>
          <p:cNvGrpSpPr/>
          <p:nvPr/>
        </p:nvGrpSpPr>
        <p:grpSpPr>
          <a:xfrm flipH="1" rot="-5400000">
            <a:off x="-290338" y="1005392"/>
            <a:ext cx="1111879" cy="572700"/>
            <a:chOff x="2772675" y="3209200"/>
            <a:chExt cx="2642925" cy="1246625"/>
          </a:xfrm>
        </p:grpSpPr>
        <p:sp>
          <p:nvSpPr>
            <p:cNvPr id="268" name="Google Shape;268;p6"/>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69" name="Google Shape;269;p6"/>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0" name="Google Shape;270;p6"/>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1" name="Google Shape;271;p6"/>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2" name="Google Shape;272;p6"/>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3" name="Google Shape;273;p6"/>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4" name="Google Shape;274;p6"/>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5" name="Google Shape;275;p6"/>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6" name="Google Shape;276;p6"/>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7" name="Google Shape;277;p6"/>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8" name="Google Shape;278;p6"/>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9" name="Google Shape;279;p6"/>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280" name="Google Shape;280;p6"/>
          <p:cNvGrpSpPr/>
          <p:nvPr/>
        </p:nvGrpSpPr>
        <p:grpSpPr>
          <a:xfrm rot="-1654161">
            <a:off x="8057868" y="4678359"/>
            <a:ext cx="546754" cy="405801"/>
            <a:chOff x="7371599" y="1417781"/>
            <a:chExt cx="952389" cy="706864"/>
          </a:xfrm>
        </p:grpSpPr>
        <p:sp>
          <p:nvSpPr>
            <p:cNvPr id="281" name="Google Shape;281;p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9" name="Shape 289"/>
        <p:cNvGrpSpPr/>
        <p:nvPr/>
      </p:nvGrpSpPr>
      <p:grpSpPr>
        <a:xfrm>
          <a:off x="0" y="0"/>
          <a:ext cx="0" cy="0"/>
          <a:chOff x="0" y="0"/>
          <a:chExt cx="0" cy="0"/>
        </a:xfrm>
      </p:grpSpPr>
      <p:pic>
        <p:nvPicPr>
          <p:cNvPr id="290" name="Google Shape;290;p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91" name="Google Shape;291;p7"/>
          <p:cNvSpPr txBox="1"/>
          <p:nvPr>
            <p:ph type="title"/>
          </p:nvPr>
        </p:nvSpPr>
        <p:spPr>
          <a:xfrm>
            <a:off x="1111500" y="1313600"/>
            <a:ext cx="3813600" cy="6360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92" name="Google Shape;292;p7"/>
          <p:cNvSpPr txBox="1"/>
          <p:nvPr>
            <p:ph idx="1" type="subTitle"/>
          </p:nvPr>
        </p:nvSpPr>
        <p:spPr>
          <a:xfrm>
            <a:off x="1111500" y="2053600"/>
            <a:ext cx="3813600" cy="177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Nunito Light"/>
              <a:buChar char="●"/>
              <a:defRPr sz="1200"/>
            </a:lvl1pPr>
            <a:lvl2pPr lvl="1" rtl="0" algn="ctr">
              <a:lnSpc>
                <a:spcPct val="100000"/>
              </a:lnSpc>
              <a:spcBef>
                <a:spcPts val="0"/>
              </a:spcBef>
              <a:spcAft>
                <a:spcPts val="0"/>
              </a:spcAft>
              <a:buClr>
                <a:srgbClr val="E76A28"/>
              </a:buClr>
              <a:buSzPts val="1200"/>
              <a:buFont typeface="Nunito Light"/>
              <a:buChar char="○"/>
              <a:defRPr/>
            </a:lvl2pPr>
            <a:lvl3pPr lvl="2" rtl="0" algn="ctr">
              <a:lnSpc>
                <a:spcPct val="100000"/>
              </a:lnSpc>
              <a:spcBef>
                <a:spcPts val="1600"/>
              </a:spcBef>
              <a:spcAft>
                <a:spcPts val="0"/>
              </a:spcAft>
              <a:buClr>
                <a:srgbClr val="E76A28"/>
              </a:buClr>
              <a:buSzPts val="1200"/>
              <a:buFont typeface="Nunito Light"/>
              <a:buChar char="■"/>
              <a:defRPr/>
            </a:lvl3pPr>
            <a:lvl4pPr lvl="3" rtl="0" algn="ctr">
              <a:lnSpc>
                <a:spcPct val="100000"/>
              </a:lnSpc>
              <a:spcBef>
                <a:spcPts val="1600"/>
              </a:spcBef>
              <a:spcAft>
                <a:spcPts val="0"/>
              </a:spcAft>
              <a:buClr>
                <a:srgbClr val="E76A28"/>
              </a:buClr>
              <a:buSzPts val="1200"/>
              <a:buFont typeface="Nunito Light"/>
              <a:buChar char="●"/>
              <a:defRPr/>
            </a:lvl4pPr>
            <a:lvl5pPr lvl="4" rtl="0" algn="ctr">
              <a:lnSpc>
                <a:spcPct val="100000"/>
              </a:lnSpc>
              <a:spcBef>
                <a:spcPts val="1600"/>
              </a:spcBef>
              <a:spcAft>
                <a:spcPts val="0"/>
              </a:spcAft>
              <a:buClr>
                <a:srgbClr val="E76A28"/>
              </a:buClr>
              <a:buSzPts val="1200"/>
              <a:buFont typeface="Nunito Light"/>
              <a:buChar char="○"/>
              <a:defRPr/>
            </a:lvl5pPr>
            <a:lvl6pPr lvl="5" rtl="0" algn="ctr">
              <a:lnSpc>
                <a:spcPct val="100000"/>
              </a:lnSpc>
              <a:spcBef>
                <a:spcPts val="1600"/>
              </a:spcBef>
              <a:spcAft>
                <a:spcPts val="0"/>
              </a:spcAft>
              <a:buClr>
                <a:srgbClr val="999999"/>
              </a:buClr>
              <a:buSzPts val="1200"/>
              <a:buFont typeface="Nunito Light"/>
              <a:buChar char="■"/>
              <a:defRPr/>
            </a:lvl6pPr>
            <a:lvl7pPr lvl="6" rtl="0" algn="ctr">
              <a:lnSpc>
                <a:spcPct val="100000"/>
              </a:lnSpc>
              <a:spcBef>
                <a:spcPts val="1600"/>
              </a:spcBef>
              <a:spcAft>
                <a:spcPts val="0"/>
              </a:spcAft>
              <a:buClr>
                <a:srgbClr val="999999"/>
              </a:buClr>
              <a:buSzPts val="1200"/>
              <a:buFont typeface="Nunito Light"/>
              <a:buChar char="●"/>
              <a:defRPr/>
            </a:lvl7pPr>
            <a:lvl8pPr lvl="7" rtl="0" algn="ctr">
              <a:lnSpc>
                <a:spcPct val="100000"/>
              </a:lnSpc>
              <a:spcBef>
                <a:spcPts val="1600"/>
              </a:spcBef>
              <a:spcAft>
                <a:spcPts val="0"/>
              </a:spcAft>
              <a:buClr>
                <a:srgbClr val="999999"/>
              </a:buClr>
              <a:buSzPts val="1200"/>
              <a:buFont typeface="Nunito Light"/>
              <a:buChar char="○"/>
              <a:defRPr/>
            </a:lvl8pPr>
            <a:lvl9pPr lvl="8" rtl="0" algn="ctr">
              <a:lnSpc>
                <a:spcPct val="100000"/>
              </a:lnSpc>
              <a:spcBef>
                <a:spcPts val="1600"/>
              </a:spcBef>
              <a:spcAft>
                <a:spcPts val="1600"/>
              </a:spcAft>
              <a:buClr>
                <a:srgbClr val="999999"/>
              </a:buClr>
              <a:buSzPts val="1200"/>
              <a:buFont typeface="Nunito Light"/>
              <a:buChar char="■"/>
              <a:defRPr/>
            </a:lvl9pPr>
          </a:lstStyle>
          <a:p/>
        </p:txBody>
      </p:sp>
      <p:sp>
        <p:nvSpPr>
          <p:cNvPr id="293" name="Google Shape;293;p7"/>
          <p:cNvSpPr/>
          <p:nvPr>
            <p:ph idx="2" type="pic"/>
          </p:nvPr>
        </p:nvSpPr>
        <p:spPr>
          <a:xfrm flipH="1">
            <a:off x="5143600" y="698100"/>
            <a:ext cx="2909700" cy="3747300"/>
          </a:xfrm>
          <a:prstGeom prst="ellipse">
            <a:avLst/>
          </a:prstGeom>
          <a:noFill/>
          <a:ln cap="flat" cmpd="sng" w="9525">
            <a:solidFill>
              <a:schemeClr val="dk2"/>
            </a:solidFill>
            <a:prstDash val="solid"/>
            <a:round/>
            <a:headEnd len="sm" w="sm" type="none"/>
            <a:tailEnd len="sm" w="sm" type="none"/>
          </a:ln>
        </p:spPr>
      </p:sp>
      <p:sp>
        <p:nvSpPr>
          <p:cNvPr id="294" name="Google Shape;294;p7"/>
          <p:cNvSpPr/>
          <p:nvPr/>
        </p:nvSpPr>
        <p:spPr>
          <a:xfrm rot="10800000">
            <a:off x="-51583" y="4445388"/>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7"/>
          <p:cNvSpPr/>
          <p:nvPr/>
        </p:nvSpPr>
        <p:spPr>
          <a:xfrm flipH="1" rot="-5400000">
            <a:off x="439103" y="-438967"/>
            <a:ext cx="1335142" cy="2213351"/>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7"/>
          <p:cNvSpPr/>
          <p:nvPr/>
        </p:nvSpPr>
        <p:spPr>
          <a:xfrm flipH="1" rot="5400000">
            <a:off x="-917015" y="882660"/>
            <a:ext cx="2294216" cy="52891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 name="Google Shape;297;p7"/>
          <p:cNvGrpSpPr/>
          <p:nvPr/>
        </p:nvGrpSpPr>
        <p:grpSpPr>
          <a:xfrm>
            <a:off x="82742" y="539492"/>
            <a:ext cx="294688" cy="360590"/>
            <a:chOff x="2229900" y="1049875"/>
            <a:chExt cx="958025" cy="1172650"/>
          </a:xfrm>
        </p:grpSpPr>
        <p:sp>
          <p:nvSpPr>
            <p:cNvPr id="298" name="Google Shape;298;p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 name="Google Shape;308;p7"/>
          <p:cNvSpPr/>
          <p:nvPr/>
        </p:nvSpPr>
        <p:spPr>
          <a:xfrm flipH="1" rot="5400000">
            <a:off x="7576656" y="3576155"/>
            <a:ext cx="1179446" cy="1955243"/>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7"/>
          <p:cNvSpPr/>
          <p:nvPr/>
        </p:nvSpPr>
        <p:spPr>
          <a:xfrm rot="10800000">
            <a:off x="7646470" y="4293182"/>
            <a:ext cx="746755" cy="44249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 name="Google Shape;310;p7"/>
          <p:cNvGrpSpPr/>
          <p:nvPr/>
        </p:nvGrpSpPr>
        <p:grpSpPr>
          <a:xfrm>
            <a:off x="8566806" y="4603988"/>
            <a:ext cx="422940" cy="548222"/>
            <a:chOff x="4153450" y="2187950"/>
            <a:chExt cx="1609975" cy="2086875"/>
          </a:xfrm>
        </p:grpSpPr>
        <p:sp>
          <p:nvSpPr>
            <p:cNvPr id="311" name="Google Shape;311;p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 name="Google Shape;315;p7"/>
          <p:cNvGrpSpPr/>
          <p:nvPr/>
        </p:nvGrpSpPr>
        <p:grpSpPr>
          <a:xfrm>
            <a:off x="7257205" y="-53595"/>
            <a:ext cx="1818332" cy="857678"/>
            <a:chOff x="2772675" y="3209200"/>
            <a:chExt cx="2642925" cy="1246625"/>
          </a:xfrm>
        </p:grpSpPr>
        <p:sp>
          <p:nvSpPr>
            <p:cNvPr id="316" name="Google Shape;316;p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8" name="Shape 328"/>
        <p:cNvGrpSpPr/>
        <p:nvPr/>
      </p:nvGrpSpPr>
      <p:grpSpPr>
        <a:xfrm>
          <a:off x="0" y="0"/>
          <a:ext cx="0" cy="0"/>
          <a:chOff x="0" y="0"/>
          <a:chExt cx="0" cy="0"/>
        </a:xfrm>
      </p:grpSpPr>
      <p:pic>
        <p:nvPicPr>
          <p:cNvPr id="329" name="Google Shape;329;p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30" name="Google Shape;330;p8"/>
          <p:cNvSpPr txBox="1"/>
          <p:nvPr>
            <p:ph type="title"/>
          </p:nvPr>
        </p:nvSpPr>
        <p:spPr>
          <a:xfrm>
            <a:off x="1642775" y="1307100"/>
            <a:ext cx="5858400" cy="25293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6500"/>
              <a:buNone/>
              <a:defRPr sz="6500"/>
            </a:lvl1pPr>
            <a:lvl2pPr lvl="1" rtl="0">
              <a:spcBef>
                <a:spcPts val="0"/>
              </a:spcBef>
              <a:spcAft>
                <a:spcPts val="0"/>
              </a:spcAft>
              <a:buSzPts val="6500"/>
              <a:buNone/>
              <a:defRPr sz="6500"/>
            </a:lvl2pPr>
            <a:lvl3pPr lvl="2" rtl="0">
              <a:spcBef>
                <a:spcPts val="0"/>
              </a:spcBef>
              <a:spcAft>
                <a:spcPts val="0"/>
              </a:spcAft>
              <a:buSzPts val="6500"/>
              <a:buNone/>
              <a:defRPr sz="6500"/>
            </a:lvl3pPr>
            <a:lvl4pPr lvl="3" rtl="0">
              <a:spcBef>
                <a:spcPts val="0"/>
              </a:spcBef>
              <a:spcAft>
                <a:spcPts val="0"/>
              </a:spcAft>
              <a:buSzPts val="6500"/>
              <a:buNone/>
              <a:defRPr sz="6500"/>
            </a:lvl4pPr>
            <a:lvl5pPr lvl="4" rtl="0">
              <a:spcBef>
                <a:spcPts val="0"/>
              </a:spcBef>
              <a:spcAft>
                <a:spcPts val="0"/>
              </a:spcAft>
              <a:buSzPts val="6500"/>
              <a:buNone/>
              <a:defRPr sz="6500"/>
            </a:lvl5pPr>
            <a:lvl6pPr lvl="5" rtl="0">
              <a:spcBef>
                <a:spcPts val="0"/>
              </a:spcBef>
              <a:spcAft>
                <a:spcPts val="0"/>
              </a:spcAft>
              <a:buSzPts val="6500"/>
              <a:buNone/>
              <a:defRPr sz="6500"/>
            </a:lvl6pPr>
            <a:lvl7pPr lvl="6" rtl="0">
              <a:spcBef>
                <a:spcPts val="0"/>
              </a:spcBef>
              <a:spcAft>
                <a:spcPts val="0"/>
              </a:spcAft>
              <a:buSzPts val="6500"/>
              <a:buNone/>
              <a:defRPr sz="6500"/>
            </a:lvl7pPr>
            <a:lvl8pPr lvl="7" rtl="0">
              <a:spcBef>
                <a:spcPts val="0"/>
              </a:spcBef>
              <a:spcAft>
                <a:spcPts val="0"/>
              </a:spcAft>
              <a:buSzPts val="6500"/>
              <a:buNone/>
              <a:defRPr sz="6500"/>
            </a:lvl8pPr>
            <a:lvl9pPr lvl="8" rtl="0">
              <a:spcBef>
                <a:spcPts val="0"/>
              </a:spcBef>
              <a:spcAft>
                <a:spcPts val="0"/>
              </a:spcAft>
              <a:buSzPts val="6500"/>
              <a:buNone/>
              <a:defRPr sz="6500"/>
            </a:lvl9pPr>
          </a:lstStyle>
          <a:p/>
        </p:txBody>
      </p:sp>
      <p:sp>
        <p:nvSpPr>
          <p:cNvPr id="331" name="Google Shape;331;p8"/>
          <p:cNvSpPr/>
          <p:nvPr/>
        </p:nvSpPr>
        <p:spPr>
          <a:xfrm>
            <a:off x="8102242" y="101813"/>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 name="Google Shape;332;p8"/>
          <p:cNvGrpSpPr/>
          <p:nvPr/>
        </p:nvGrpSpPr>
        <p:grpSpPr>
          <a:xfrm>
            <a:off x="7257205" y="-53595"/>
            <a:ext cx="1818332" cy="857678"/>
            <a:chOff x="2772675" y="3209200"/>
            <a:chExt cx="2642925" cy="1246625"/>
          </a:xfrm>
        </p:grpSpPr>
        <p:sp>
          <p:nvSpPr>
            <p:cNvPr id="333" name="Google Shape;333;p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 name="Google Shape;345;p8"/>
          <p:cNvSpPr/>
          <p:nvPr/>
        </p:nvSpPr>
        <p:spPr>
          <a:xfrm flipH="1">
            <a:off x="63" y="3964817"/>
            <a:ext cx="1538398"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8"/>
          <p:cNvSpPr/>
          <p:nvPr/>
        </p:nvSpPr>
        <p:spPr>
          <a:xfrm flipH="1">
            <a:off x="937172" y="4848775"/>
            <a:ext cx="2199453" cy="29473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 name="Google Shape;347;p8"/>
          <p:cNvGrpSpPr/>
          <p:nvPr/>
        </p:nvGrpSpPr>
        <p:grpSpPr>
          <a:xfrm rot="1969977">
            <a:off x="805302" y="3762803"/>
            <a:ext cx="966813" cy="1517390"/>
            <a:chOff x="2393300" y="1206650"/>
            <a:chExt cx="1306900" cy="2051150"/>
          </a:xfrm>
        </p:grpSpPr>
        <p:sp>
          <p:nvSpPr>
            <p:cNvPr id="348" name="Google Shape;348;p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 name="Google Shape;362;p8"/>
          <p:cNvSpPr/>
          <p:nvPr/>
        </p:nvSpPr>
        <p:spPr>
          <a:xfrm flipH="1" rot="-5400000">
            <a:off x="8721864" y="4446117"/>
            <a:ext cx="598298" cy="88478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363" name="Google Shape;363;p8"/>
          <p:cNvGrpSpPr/>
          <p:nvPr/>
        </p:nvGrpSpPr>
        <p:grpSpPr>
          <a:xfrm rot="-1654179">
            <a:off x="8470877" y="4686764"/>
            <a:ext cx="437276" cy="324546"/>
            <a:chOff x="7371599" y="1417781"/>
            <a:chExt cx="952389" cy="706864"/>
          </a:xfrm>
        </p:grpSpPr>
        <p:sp>
          <p:nvSpPr>
            <p:cNvPr id="364" name="Google Shape;364;p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72" name="Shape 372"/>
        <p:cNvGrpSpPr/>
        <p:nvPr/>
      </p:nvGrpSpPr>
      <p:grpSpPr>
        <a:xfrm>
          <a:off x="0" y="0"/>
          <a:ext cx="0" cy="0"/>
          <a:chOff x="0" y="0"/>
          <a:chExt cx="0" cy="0"/>
        </a:xfrm>
      </p:grpSpPr>
      <p:pic>
        <p:nvPicPr>
          <p:cNvPr id="373" name="Google Shape;373;p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74" name="Google Shape;374;p9"/>
          <p:cNvSpPr txBox="1"/>
          <p:nvPr>
            <p:ph type="title"/>
          </p:nvPr>
        </p:nvSpPr>
        <p:spPr>
          <a:xfrm>
            <a:off x="1549100" y="1371550"/>
            <a:ext cx="6045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500"/>
              <a:buNone/>
              <a:defRPr sz="65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375" name="Google Shape;375;p9"/>
          <p:cNvSpPr txBox="1"/>
          <p:nvPr>
            <p:ph idx="1" type="subTitle"/>
          </p:nvPr>
        </p:nvSpPr>
        <p:spPr>
          <a:xfrm>
            <a:off x="1549000" y="3335950"/>
            <a:ext cx="6045900" cy="4971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376" name="Google Shape;376;p9"/>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9"/>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 name="Google Shape;378;p9"/>
          <p:cNvGrpSpPr/>
          <p:nvPr/>
        </p:nvGrpSpPr>
        <p:grpSpPr>
          <a:xfrm>
            <a:off x="8185831" y="445037"/>
            <a:ext cx="644291" cy="478193"/>
            <a:chOff x="7371599" y="1417781"/>
            <a:chExt cx="952389" cy="706864"/>
          </a:xfrm>
        </p:grpSpPr>
        <p:sp>
          <p:nvSpPr>
            <p:cNvPr id="379" name="Google Shape;379;p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 name="Google Shape;387;p9"/>
          <p:cNvSpPr/>
          <p:nvPr/>
        </p:nvSpPr>
        <p:spPr>
          <a:xfrm rot="2514661">
            <a:off x="-142293" y="3346279"/>
            <a:ext cx="1367482" cy="135630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9"/>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 name="Google Shape;389;p9"/>
          <p:cNvGrpSpPr/>
          <p:nvPr/>
        </p:nvGrpSpPr>
        <p:grpSpPr>
          <a:xfrm>
            <a:off x="106652" y="4603998"/>
            <a:ext cx="613339" cy="455149"/>
            <a:chOff x="7371599" y="1417781"/>
            <a:chExt cx="952389" cy="706864"/>
          </a:xfrm>
        </p:grpSpPr>
        <p:sp>
          <p:nvSpPr>
            <p:cNvPr id="390" name="Google Shape;390;p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98" name="Shape 398"/>
        <p:cNvGrpSpPr/>
        <p:nvPr/>
      </p:nvGrpSpPr>
      <p:grpSpPr>
        <a:xfrm>
          <a:off x="0" y="0"/>
          <a:ext cx="0" cy="0"/>
          <a:chOff x="0" y="0"/>
          <a:chExt cx="0" cy="0"/>
        </a:xfrm>
      </p:grpSpPr>
      <p:sp>
        <p:nvSpPr>
          <p:cNvPr id="399" name="Google Shape;399;p10"/>
          <p:cNvSpPr txBox="1"/>
          <p:nvPr>
            <p:ph type="title"/>
          </p:nvPr>
        </p:nvSpPr>
        <p:spPr>
          <a:xfrm>
            <a:off x="1509450" y="3922525"/>
            <a:ext cx="6125100" cy="4899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Font typeface="Jost"/>
              <a:buNone/>
              <a:defRPr sz="3000">
                <a:latin typeface="Jost"/>
                <a:ea typeface="Jost"/>
                <a:cs typeface="Jost"/>
                <a:sym typeface="Jost"/>
              </a:defRPr>
            </a:lvl1pPr>
            <a:lvl2pPr lvl="1" rtl="0" algn="ctr">
              <a:spcBef>
                <a:spcPts val="0"/>
              </a:spcBef>
              <a:spcAft>
                <a:spcPts val="0"/>
              </a:spcAft>
              <a:buSzPts val="3000"/>
              <a:buFont typeface="Jost"/>
              <a:buNone/>
              <a:defRPr sz="3000">
                <a:latin typeface="Jost"/>
                <a:ea typeface="Jost"/>
                <a:cs typeface="Jost"/>
                <a:sym typeface="Jost"/>
              </a:defRPr>
            </a:lvl2pPr>
            <a:lvl3pPr lvl="2" rtl="0" algn="ctr">
              <a:spcBef>
                <a:spcPts val="0"/>
              </a:spcBef>
              <a:spcAft>
                <a:spcPts val="0"/>
              </a:spcAft>
              <a:buSzPts val="3000"/>
              <a:buFont typeface="Jost"/>
              <a:buNone/>
              <a:defRPr sz="3000">
                <a:latin typeface="Jost"/>
                <a:ea typeface="Jost"/>
                <a:cs typeface="Jost"/>
                <a:sym typeface="Jost"/>
              </a:defRPr>
            </a:lvl3pPr>
            <a:lvl4pPr lvl="3" rtl="0" algn="ctr">
              <a:spcBef>
                <a:spcPts val="0"/>
              </a:spcBef>
              <a:spcAft>
                <a:spcPts val="0"/>
              </a:spcAft>
              <a:buSzPts val="3000"/>
              <a:buFont typeface="Jost"/>
              <a:buNone/>
              <a:defRPr sz="3000">
                <a:latin typeface="Jost"/>
                <a:ea typeface="Jost"/>
                <a:cs typeface="Jost"/>
                <a:sym typeface="Jost"/>
              </a:defRPr>
            </a:lvl4pPr>
            <a:lvl5pPr lvl="4" rtl="0" algn="ctr">
              <a:spcBef>
                <a:spcPts val="0"/>
              </a:spcBef>
              <a:spcAft>
                <a:spcPts val="0"/>
              </a:spcAft>
              <a:buSzPts val="3000"/>
              <a:buFont typeface="Jost"/>
              <a:buNone/>
              <a:defRPr sz="3000">
                <a:latin typeface="Jost"/>
                <a:ea typeface="Jost"/>
                <a:cs typeface="Jost"/>
                <a:sym typeface="Jost"/>
              </a:defRPr>
            </a:lvl5pPr>
            <a:lvl6pPr lvl="5" rtl="0" algn="ctr">
              <a:spcBef>
                <a:spcPts val="0"/>
              </a:spcBef>
              <a:spcAft>
                <a:spcPts val="0"/>
              </a:spcAft>
              <a:buSzPts val="3000"/>
              <a:buFont typeface="Jost"/>
              <a:buNone/>
              <a:defRPr sz="3000">
                <a:latin typeface="Jost"/>
                <a:ea typeface="Jost"/>
                <a:cs typeface="Jost"/>
                <a:sym typeface="Jost"/>
              </a:defRPr>
            </a:lvl6pPr>
            <a:lvl7pPr lvl="6" rtl="0" algn="ctr">
              <a:spcBef>
                <a:spcPts val="0"/>
              </a:spcBef>
              <a:spcAft>
                <a:spcPts val="0"/>
              </a:spcAft>
              <a:buSzPts val="3000"/>
              <a:buFont typeface="Jost"/>
              <a:buNone/>
              <a:defRPr sz="3000">
                <a:latin typeface="Jost"/>
                <a:ea typeface="Jost"/>
                <a:cs typeface="Jost"/>
                <a:sym typeface="Jost"/>
              </a:defRPr>
            </a:lvl7pPr>
            <a:lvl8pPr lvl="7" rtl="0" algn="ctr">
              <a:spcBef>
                <a:spcPts val="0"/>
              </a:spcBef>
              <a:spcAft>
                <a:spcPts val="0"/>
              </a:spcAft>
              <a:buSzPts val="3000"/>
              <a:buFont typeface="Jost"/>
              <a:buNone/>
              <a:defRPr sz="3000">
                <a:latin typeface="Jost"/>
                <a:ea typeface="Jost"/>
                <a:cs typeface="Jost"/>
                <a:sym typeface="Jost"/>
              </a:defRPr>
            </a:lvl8pPr>
            <a:lvl9pPr lvl="8" rtl="0" algn="ctr">
              <a:spcBef>
                <a:spcPts val="0"/>
              </a:spcBef>
              <a:spcAft>
                <a:spcPts val="0"/>
              </a:spcAft>
              <a:buSzPts val="3000"/>
              <a:buFont typeface="Jost"/>
              <a:buNone/>
              <a:defRPr sz="3000">
                <a:latin typeface="Jost"/>
                <a:ea typeface="Jost"/>
                <a:cs typeface="Jost"/>
                <a:sym typeface="Jost"/>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00" name="Shape 400"/>
        <p:cNvGrpSpPr/>
        <p:nvPr/>
      </p:nvGrpSpPr>
      <p:grpSpPr>
        <a:xfrm>
          <a:off x="0" y="0"/>
          <a:ext cx="0" cy="0"/>
          <a:chOff x="0" y="0"/>
          <a:chExt cx="0" cy="0"/>
        </a:xfrm>
      </p:grpSpPr>
      <p:pic>
        <p:nvPicPr>
          <p:cNvPr id="401" name="Google Shape;401;p1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02" name="Google Shape;402;p11"/>
          <p:cNvSpPr txBox="1"/>
          <p:nvPr>
            <p:ph hasCustomPrompt="1" type="title"/>
          </p:nvPr>
        </p:nvSpPr>
        <p:spPr>
          <a:xfrm>
            <a:off x="1549075" y="1468336"/>
            <a:ext cx="6045900" cy="140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75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403" name="Google Shape;403;p11"/>
          <p:cNvSpPr txBox="1"/>
          <p:nvPr>
            <p:ph idx="1" type="subTitle"/>
          </p:nvPr>
        </p:nvSpPr>
        <p:spPr>
          <a:xfrm>
            <a:off x="1549025" y="2873250"/>
            <a:ext cx="60459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404" name="Google Shape;404;p11"/>
          <p:cNvSpPr/>
          <p:nvPr/>
        </p:nvSpPr>
        <p:spPr>
          <a:xfrm rot="10800000">
            <a:off x="7821120" y="14"/>
            <a:ext cx="1322880" cy="847686"/>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1"/>
          <p:cNvSpPr/>
          <p:nvPr/>
        </p:nvSpPr>
        <p:spPr>
          <a:xfrm rot="-5400000">
            <a:off x="7063359" y="3062861"/>
            <a:ext cx="607055" cy="355422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 name="Google Shape;406;p11"/>
          <p:cNvGrpSpPr/>
          <p:nvPr/>
        </p:nvGrpSpPr>
        <p:grpSpPr>
          <a:xfrm rot="-1027728">
            <a:off x="8416829" y="4303896"/>
            <a:ext cx="526307" cy="747553"/>
            <a:chOff x="2229900" y="1049875"/>
            <a:chExt cx="958025" cy="1172650"/>
          </a:xfrm>
        </p:grpSpPr>
        <p:sp>
          <p:nvSpPr>
            <p:cNvPr id="407" name="Google Shape;407;p1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11"/>
          <p:cNvGrpSpPr/>
          <p:nvPr/>
        </p:nvGrpSpPr>
        <p:grpSpPr>
          <a:xfrm>
            <a:off x="6122273" y="4536436"/>
            <a:ext cx="526301" cy="607072"/>
            <a:chOff x="4153450" y="2187950"/>
            <a:chExt cx="1609975" cy="2086875"/>
          </a:xfrm>
        </p:grpSpPr>
        <p:sp>
          <p:nvSpPr>
            <p:cNvPr id="418" name="Google Shape;418;p1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11"/>
          <p:cNvGrpSpPr/>
          <p:nvPr/>
        </p:nvGrpSpPr>
        <p:grpSpPr>
          <a:xfrm rot="5400000">
            <a:off x="8172770" y="670454"/>
            <a:ext cx="1319877" cy="622565"/>
            <a:chOff x="2772675" y="3209200"/>
            <a:chExt cx="2642925" cy="1246625"/>
          </a:xfrm>
        </p:grpSpPr>
        <p:sp>
          <p:nvSpPr>
            <p:cNvPr id="423" name="Google Shape;423;p1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 name="Google Shape;435;p11"/>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 name="Google Shape;436;p11"/>
          <p:cNvGrpSpPr/>
          <p:nvPr/>
        </p:nvGrpSpPr>
        <p:grpSpPr>
          <a:xfrm rot="10361028">
            <a:off x="75576" y="-75687"/>
            <a:ext cx="966743" cy="1517282"/>
            <a:chOff x="2393300" y="1206650"/>
            <a:chExt cx="1306900" cy="2051150"/>
          </a:xfrm>
        </p:grpSpPr>
        <p:sp>
          <p:nvSpPr>
            <p:cNvPr id="437" name="Google Shape;437;p1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11"/>
          <p:cNvSpPr/>
          <p:nvPr/>
        </p:nvSpPr>
        <p:spPr>
          <a:xfrm rot="5400000">
            <a:off x="1036157" y="4324896"/>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1"/>
          <p:cNvSpPr/>
          <p:nvPr/>
        </p:nvSpPr>
        <p:spPr>
          <a:xfrm rot="10800000">
            <a:off x="-165850" y="4505576"/>
            <a:ext cx="1361251" cy="691099"/>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1"/>
          <p:cNvSpPr/>
          <p:nvPr/>
        </p:nvSpPr>
        <p:spPr>
          <a:xfrm>
            <a:off x="210145" y="4008900"/>
            <a:ext cx="196967" cy="71290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 name="Google Shape;454;p11"/>
          <p:cNvGrpSpPr/>
          <p:nvPr/>
        </p:nvGrpSpPr>
        <p:grpSpPr>
          <a:xfrm rot="-1002660">
            <a:off x="7520359" y="123741"/>
            <a:ext cx="622684" cy="462088"/>
            <a:chOff x="7371599" y="1417781"/>
            <a:chExt cx="952389" cy="706864"/>
          </a:xfrm>
        </p:grpSpPr>
        <p:sp>
          <p:nvSpPr>
            <p:cNvPr id="455" name="Google Shape;455;p11"/>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1"/>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1"/>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1"/>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1"/>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1"/>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1"/>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1"/>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 name="Google Shape;463;p11"/>
          <p:cNvSpPr/>
          <p:nvPr/>
        </p:nvSpPr>
        <p:spPr>
          <a:xfrm rot="1765566">
            <a:off x="1112175" y="4160665"/>
            <a:ext cx="1138045"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64" name="Shape 464"/>
        <p:cNvGrpSpPr/>
        <p:nvPr/>
      </p:nvGrpSpPr>
      <p:grpSpPr>
        <a:xfrm>
          <a:off x="0" y="0"/>
          <a:ext cx="0" cy="0"/>
          <a:chOff x="0" y="0"/>
          <a:chExt cx="0" cy="0"/>
        </a:xfrm>
      </p:grpSpPr>
      <p:grpSp>
        <p:nvGrpSpPr>
          <p:cNvPr id="465" name="Google Shape;465;p12"/>
          <p:cNvGrpSpPr/>
          <p:nvPr/>
        </p:nvGrpSpPr>
        <p:grpSpPr>
          <a:xfrm>
            <a:off x="-528277" y="3183580"/>
            <a:ext cx="9847425" cy="2609910"/>
            <a:chOff x="1964298" y="2809280"/>
            <a:chExt cx="9847425" cy="2609910"/>
          </a:xfrm>
        </p:grpSpPr>
        <p:sp>
          <p:nvSpPr>
            <p:cNvPr id="466" name="Google Shape;466;p12"/>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 name="Google Shape;467;p12"/>
            <p:cNvGrpSpPr/>
            <p:nvPr/>
          </p:nvGrpSpPr>
          <p:grpSpPr>
            <a:xfrm rot="3735899">
              <a:off x="9483055" y="2646910"/>
              <a:ext cx="1405672" cy="2934652"/>
              <a:chOff x="956625" y="733258"/>
              <a:chExt cx="1392160" cy="2906442"/>
            </a:xfrm>
          </p:grpSpPr>
          <p:sp>
            <p:nvSpPr>
              <p:cNvPr id="468" name="Google Shape;468;p12"/>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2"/>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2"/>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1" name="Google Shape;471;p12"/>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72" name="Google Shape;472;p12"/>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 name="Google Shape;473;p12"/>
          <p:cNvGrpSpPr/>
          <p:nvPr/>
        </p:nvGrpSpPr>
        <p:grpSpPr>
          <a:xfrm>
            <a:off x="1218208" y="796855"/>
            <a:ext cx="1768381" cy="834117"/>
            <a:chOff x="2772675" y="3209200"/>
            <a:chExt cx="2642925" cy="1246625"/>
          </a:xfrm>
        </p:grpSpPr>
        <p:sp>
          <p:nvSpPr>
            <p:cNvPr id="474" name="Google Shape;474;p1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 name="Google Shape;486;p12"/>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487" name="Shape 487"/>
        <p:cNvGrpSpPr/>
        <p:nvPr/>
      </p:nvGrpSpPr>
      <p:grpSpPr>
        <a:xfrm>
          <a:off x="0" y="0"/>
          <a:ext cx="0" cy="0"/>
          <a:chOff x="0" y="0"/>
          <a:chExt cx="0" cy="0"/>
        </a:xfrm>
      </p:grpSpPr>
      <p:pic>
        <p:nvPicPr>
          <p:cNvPr id="488" name="Google Shape;488;p1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89" name="Google Shape;489;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90" name="Google Shape;490;p13"/>
          <p:cNvSpPr txBox="1"/>
          <p:nvPr>
            <p:ph hasCustomPrompt="1" idx="2" type="title"/>
          </p:nvPr>
        </p:nvSpPr>
        <p:spPr>
          <a:xfrm>
            <a:off x="1734024"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91" name="Google Shape;491;p13"/>
          <p:cNvSpPr txBox="1"/>
          <p:nvPr>
            <p:ph hasCustomPrompt="1" idx="3" type="title"/>
          </p:nvPr>
        </p:nvSpPr>
        <p:spPr>
          <a:xfrm>
            <a:off x="1734024"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92" name="Google Shape;492;p13"/>
          <p:cNvSpPr txBox="1"/>
          <p:nvPr>
            <p:ph hasCustomPrompt="1" idx="4" type="title"/>
          </p:nvPr>
        </p:nvSpPr>
        <p:spPr>
          <a:xfrm>
            <a:off x="4204687"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93" name="Google Shape;493;p13"/>
          <p:cNvSpPr txBox="1"/>
          <p:nvPr>
            <p:ph hasCustomPrompt="1" idx="5" type="title"/>
          </p:nvPr>
        </p:nvSpPr>
        <p:spPr>
          <a:xfrm>
            <a:off x="4204687"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94" name="Google Shape;494;p13"/>
          <p:cNvSpPr txBox="1"/>
          <p:nvPr>
            <p:ph hasCustomPrompt="1" idx="6" type="title"/>
          </p:nvPr>
        </p:nvSpPr>
        <p:spPr>
          <a:xfrm>
            <a:off x="6675350"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95" name="Google Shape;495;p13"/>
          <p:cNvSpPr txBox="1"/>
          <p:nvPr>
            <p:ph hasCustomPrompt="1" idx="7" type="title"/>
          </p:nvPr>
        </p:nvSpPr>
        <p:spPr>
          <a:xfrm>
            <a:off x="6675350"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96" name="Google Shape;496;p13"/>
          <p:cNvSpPr txBox="1"/>
          <p:nvPr>
            <p:ph idx="1" type="subTitle"/>
          </p:nvPr>
        </p:nvSpPr>
        <p:spPr>
          <a:xfrm>
            <a:off x="1129375" y="2192675"/>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97" name="Google Shape;497;p13"/>
          <p:cNvSpPr txBox="1"/>
          <p:nvPr>
            <p:ph idx="8" type="subTitle"/>
          </p:nvPr>
        </p:nvSpPr>
        <p:spPr>
          <a:xfrm>
            <a:off x="3600038" y="2192675"/>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98" name="Google Shape;498;p13"/>
          <p:cNvSpPr txBox="1"/>
          <p:nvPr>
            <p:ph idx="9" type="subTitle"/>
          </p:nvPr>
        </p:nvSpPr>
        <p:spPr>
          <a:xfrm>
            <a:off x="6070700" y="2192675"/>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99" name="Google Shape;499;p13"/>
          <p:cNvSpPr/>
          <p:nvPr/>
        </p:nvSpPr>
        <p:spPr>
          <a:xfrm>
            <a:off x="0" y="1440404"/>
            <a:ext cx="734777" cy="3703227"/>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3"/>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3"/>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3"/>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3"/>
          <p:cNvSpPr/>
          <p:nvPr/>
        </p:nvSpPr>
        <p:spPr>
          <a:xfrm flipH="1">
            <a:off x="7947826" y="4511700"/>
            <a:ext cx="1196099" cy="63179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 name="Google Shape;504;p13"/>
          <p:cNvGrpSpPr/>
          <p:nvPr/>
        </p:nvGrpSpPr>
        <p:grpSpPr>
          <a:xfrm rot="5400000">
            <a:off x="83959" y="2022540"/>
            <a:ext cx="566872" cy="734789"/>
            <a:chOff x="4153450" y="2187950"/>
            <a:chExt cx="1609975" cy="2086875"/>
          </a:xfrm>
        </p:grpSpPr>
        <p:sp>
          <p:nvSpPr>
            <p:cNvPr id="505" name="Google Shape;505;p13"/>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3"/>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3"/>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3"/>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 name="Google Shape;509;p13"/>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 name="Google Shape;510;p13"/>
          <p:cNvGrpSpPr/>
          <p:nvPr/>
        </p:nvGrpSpPr>
        <p:grpSpPr>
          <a:xfrm rot="-1058303">
            <a:off x="8267022" y="2881650"/>
            <a:ext cx="899310" cy="2002295"/>
            <a:chOff x="1092600" y="942825"/>
            <a:chExt cx="966650" cy="2152225"/>
          </a:xfrm>
        </p:grpSpPr>
        <p:sp>
          <p:nvSpPr>
            <p:cNvPr id="511" name="Google Shape;511;p13"/>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3"/>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3"/>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3"/>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3"/>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3"/>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3"/>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3"/>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3"/>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3"/>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3"/>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13"/>
          <p:cNvGrpSpPr/>
          <p:nvPr/>
        </p:nvGrpSpPr>
        <p:grpSpPr>
          <a:xfrm rot="6756311">
            <a:off x="452499" y="4220603"/>
            <a:ext cx="771567" cy="572657"/>
            <a:chOff x="7371599" y="1417781"/>
            <a:chExt cx="952389" cy="706864"/>
          </a:xfrm>
        </p:grpSpPr>
        <p:sp>
          <p:nvSpPr>
            <p:cNvPr id="523" name="Google Shape;523;p13"/>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1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3"/>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 name="Google Shape;531;p13"/>
          <p:cNvSpPr txBox="1"/>
          <p:nvPr>
            <p:ph idx="13" type="subTitle"/>
          </p:nvPr>
        </p:nvSpPr>
        <p:spPr>
          <a:xfrm>
            <a:off x="1129375" y="3778550"/>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2" name="Google Shape;532;p13"/>
          <p:cNvSpPr txBox="1"/>
          <p:nvPr>
            <p:ph idx="14" type="subTitle"/>
          </p:nvPr>
        </p:nvSpPr>
        <p:spPr>
          <a:xfrm>
            <a:off x="3600038" y="3778550"/>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3" name="Google Shape;533;p13"/>
          <p:cNvSpPr txBox="1"/>
          <p:nvPr>
            <p:ph idx="15" type="subTitle"/>
          </p:nvPr>
        </p:nvSpPr>
        <p:spPr>
          <a:xfrm>
            <a:off x="6070700" y="3778550"/>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34" name="Shape 534"/>
        <p:cNvGrpSpPr/>
        <p:nvPr/>
      </p:nvGrpSpPr>
      <p:grpSpPr>
        <a:xfrm>
          <a:off x="0" y="0"/>
          <a:ext cx="0" cy="0"/>
          <a:chOff x="0" y="0"/>
          <a:chExt cx="0" cy="0"/>
        </a:xfrm>
      </p:grpSpPr>
      <p:pic>
        <p:nvPicPr>
          <p:cNvPr id="535" name="Google Shape;535;p1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36" name="Google Shape;536;p14"/>
          <p:cNvSpPr txBox="1"/>
          <p:nvPr>
            <p:ph type="title"/>
          </p:nvPr>
        </p:nvSpPr>
        <p:spPr>
          <a:xfrm>
            <a:off x="2391900" y="3299975"/>
            <a:ext cx="43602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537" name="Google Shape;537;p14"/>
          <p:cNvSpPr txBox="1"/>
          <p:nvPr>
            <p:ph idx="1" type="subTitle"/>
          </p:nvPr>
        </p:nvSpPr>
        <p:spPr>
          <a:xfrm>
            <a:off x="1927150" y="1311625"/>
            <a:ext cx="5289900" cy="1914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
        <p:nvSpPr>
          <p:cNvPr id="538" name="Google Shape;538;p14"/>
          <p:cNvSpPr/>
          <p:nvPr/>
        </p:nvSpPr>
        <p:spPr>
          <a:xfrm rot="10800000">
            <a:off x="7251241" y="3092998"/>
            <a:ext cx="1892759" cy="2050502"/>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4"/>
          <p:cNvSpPr/>
          <p:nvPr/>
        </p:nvSpPr>
        <p:spPr>
          <a:xfrm rot="1158409">
            <a:off x="7526820" y="2765829"/>
            <a:ext cx="1006067" cy="1838136"/>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4"/>
          <p:cNvSpPr/>
          <p:nvPr/>
        </p:nvSpPr>
        <p:spPr>
          <a:xfrm rot="10800000">
            <a:off x="6683378" y="4317507"/>
            <a:ext cx="1251620" cy="74165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4"/>
          <p:cNvSpPr/>
          <p:nvPr/>
        </p:nvSpPr>
        <p:spPr>
          <a:xfrm>
            <a:off x="0" y="2130725"/>
            <a:ext cx="469663" cy="3012736"/>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4"/>
          <p:cNvSpPr/>
          <p:nvPr/>
        </p:nvSpPr>
        <p:spPr>
          <a:xfrm>
            <a:off x="2" y="4233176"/>
            <a:ext cx="1723124" cy="910313"/>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4"/>
          <p:cNvSpPr/>
          <p:nvPr/>
        </p:nvSpPr>
        <p:spPr>
          <a:xfrm rot="3596940">
            <a:off x="-142317" y="3346275"/>
            <a:ext cx="1367455" cy="1356273"/>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 name="Google Shape;544;p14"/>
          <p:cNvGrpSpPr/>
          <p:nvPr/>
        </p:nvGrpSpPr>
        <p:grpSpPr>
          <a:xfrm rot="5400000">
            <a:off x="67116" y="2441291"/>
            <a:ext cx="453691" cy="588290"/>
            <a:chOff x="4153450" y="2187950"/>
            <a:chExt cx="1609975" cy="2086875"/>
          </a:xfrm>
        </p:grpSpPr>
        <p:sp>
          <p:nvSpPr>
            <p:cNvPr id="545" name="Google Shape;545;p1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 name="Google Shape;549;p14"/>
          <p:cNvSpPr/>
          <p:nvPr/>
        </p:nvSpPr>
        <p:spPr>
          <a:xfrm rot="-5400000">
            <a:off x="7952956" y="-421753"/>
            <a:ext cx="778972" cy="162248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 name="Google Shape;550;p14"/>
          <p:cNvGrpSpPr/>
          <p:nvPr/>
        </p:nvGrpSpPr>
        <p:grpSpPr>
          <a:xfrm>
            <a:off x="8556766" y="123526"/>
            <a:ext cx="434560" cy="531914"/>
            <a:chOff x="2229900" y="1049875"/>
            <a:chExt cx="958025" cy="1172650"/>
          </a:xfrm>
        </p:grpSpPr>
        <p:sp>
          <p:nvSpPr>
            <p:cNvPr id="551" name="Google Shape;551;p1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 name="Google Shape;561;p14"/>
          <p:cNvSpPr/>
          <p:nvPr/>
        </p:nvSpPr>
        <p:spPr>
          <a:xfrm rot="10800000">
            <a:off x="-20108" y="0"/>
            <a:ext cx="1502567" cy="50432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 name="Google Shape;562;p14"/>
          <p:cNvGrpSpPr/>
          <p:nvPr/>
        </p:nvGrpSpPr>
        <p:grpSpPr>
          <a:xfrm>
            <a:off x="342031" y="104"/>
            <a:ext cx="1651564" cy="779016"/>
            <a:chOff x="2772675" y="3209200"/>
            <a:chExt cx="2642925" cy="1246625"/>
          </a:xfrm>
        </p:grpSpPr>
        <p:sp>
          <p:nvSpPr>
            <p:cNvPr id="563" name="Google Shape;563;p1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14"/>
          <p:cNvGrpSpPr/>
          <p:nvPr/>
        </p:nvGrpSpPr>
        <p:grpSpPr>
          <a:xfrm rot="-1229744">
            <a:off x="1240956" y="4508814"/>
            <a:ext cx="624794" cy="463722"/>
            <a:chOff x="7371599" y="1417781"/>
            <a:chExt cx="952389" cy="706864"/>
          </a:xfrm>
        </p:grpSpPr>
        <p:sp>
          <p:nvSpPr>
            <p:cNvPr id="576" name="Google Shape;576;p1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84" name="Shape 584"/>
        <p:cNvGrpSpPr/>
        <p:nvPr/>
      </p:nvGrpSpPr>
      <p:grpSpPr>
        <a:xfrm>
          <a:off x="0" y="0"/>
          <a:ext cx="0" cy="0"/>
          <a:chOff x="0" y="0"/>
          <a:chExt cx="0" cy="0"/>
        </a:xfrm>
      </p:grpSpPr>
      <p:pic>
        <p:nvPicPr>
          <p:cNvPr id="585" name="Google Shape;585;p1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86" name="Google Shape;586;p15"/>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587" name="Google Shape;587;p15"/>
          <p:cNvGrpSpPr/>
          <p:nvPr/>
        </p:nvGrpSpPr>
        <p:grpSpPr>
          <a:xfrm>
            <a:off x="202435" y="-94433"/>
            <a:ext cx="1111879" cy="524455"/>
            <a:chOff x="2772675" y="3209200"/>
            <a:chExt cx="2642925" cy="1246625"/>
          </a:xfrm>
        </p:grpSpPr>
        <p:sp>
          <p:nvSpPr>
            <p:cNvPr id="588" name="Google Shape;588;p1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89" name="Google Shape;589;p1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0" name="Google Shape;590;p1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1" name="Google Shape;591;p1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2" name="Google Shape;592;p1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3" name="Google Shape;593;p1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 name="Google Shape;594;p1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5" name="Google Shape;595;p1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6" name="Google Shape;596;p1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7" name="Google Shape;597;p1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8" name="Google Shape;598;p1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9" name="Google Shape;599;p1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600" name="Google Shape;600;p15"/>
          <p:cNvSpPr/>
          <p:nvPr/>
        </p:nvSpPr>
        <p:spPr>
          <a:xfrm rot="5956254">
            <a:off x="33817" y="169123"/>
            <a:ext cx="879800" cy="1281774"/>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 name="Google Shape;601;p15"/>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 name="Google Shape;602;p15"/>
          <p:cNvGrpSpPr/>
          <p:nvPr/>
        </p:nvGrpSpPr>
        <p:grpSpPr>
          <a:xfrm>
            <a:off x="8633476" y="4513094"/>
            <a:ext cx="386467" cy="473047"/>
            <a:chOff x="2229900" y="1049875"/>
            <a:chExt cx="958025" cy="1172650"/>
          </a:xfrm>
        </p:grpSpPr>
        <p:sp>
          <p:nvSpPr>
            <p:cNvPr id="603" name="Google Shape;603;p1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 name="Google Shape;613;p15"/>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 name="Google Shape;614;p15"/>
          <p:cNvGrpSpPr/>
          <p:nvPr/>
        </p:nvGrpSpPr>
        <p:grpSpPr>
          <a:xfrm rot="-9580175">
            <a:off x="8343134" y="-48813"/>
            <a:ext cx="749683" cy="1176611"/>
            <a:chOff x="2393300" y="1206650"/>
            <a:chExt cx="1306900" cy="2051150"/>
          </a:xfrm>
        </p:grpSpPr>
        <p:sp>
          <p:nvSpPr>
            <p:cNvPr id="615" name="Google Shape;615;p15"/>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5"/>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5"/>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5"/>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5"/>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5"/>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5"/>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5"/>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5"/>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5"/>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5"/>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5"/>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5"/>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5"/>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 name="Google Shape;629;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630" name="Shape 630"/>
        <p:cNvGrpSpPr/>
        <p:nvPr/>
      </p:nvGrpSpPr>
      <p:grpSpPr>
        <a:xfrm>
          <a:off x="0" y="0"/>
          <a:ext cx="0" cy="0"/>
          <a:chOff x="0" y="0"/>
          <a:chExt cx="0" cy="0"/>
        </a:xfrm>
      </p:grpSpPr>
      <p:pic>
        <p:nvPicPr>
          <p:cNvPr id="631" name="Google Shape;631;p1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32" name="Google Shape;632;p16"/>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 name="Google Shape;633;p16"/>
          <p:cNvGrpSpPr/>
          <p:nvPr/>
        </p:nvGrpSpPr>
        <p:grpSpPr>
          <a:xfrm>
            <a:off x="106652" y="4603998"/>
            <a:ext cx="613339" cy="455149"/>
            <a:chOff x="7371599" y="1417781"/>
            <a:chExt cx="952389" cy="706864"/>
          </a:xfrm>
        </p:grpSpPr>
        <p:sp>
          <p:nvSpPr>
            <p:cNvPr id="634" name="Google Shape;634;p1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 name="Google Shape;642;p16"/>
          <p:cNvSpPr/>
          <p:nvPr/>
        </p:nvSpPr>
        <p:spPr>
          <a:xfrm>
            <a:off x="8038042" y="-68487"/>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 name="Google Shape;643;p16"/>
          <p:cNvGrpSpPr/>
          <p:nvPr/>
        </p:nvGrpSpPr>
        <p:grpSpPr>
          <a:xfrm rot="-5400000">
            <a:off x="8705917" y="388501"/>
            <a:ext cx="381564" cy="494589"/>
            <a:chOff x="4153450" y="2187950"/>
            <a:chExt cx="1609975" cy="2086875"/>
          </a:xfrm>
        </p:grpSpPr>
        <p:sp>
          <p:nvSpPr>
            <p:cNvPr id="644" name="Google Shape;644;p1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 name="Google Shape;648;p16"/>
          <p:cNvSpPr/>
          <p:nvPr/>
        </p:nvSpPr>
        <p:spPr>
          <a:xfrm rot="5400000">
            <a:off x="7968092" y="-154908"/>
            <a:ext cx="177785" cy="6434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 name="Google Shape;649;p16"/>
          <p:cNvGrpSpPr/>
          <p:nvPr/>
        </p:nvGrpSpPr>
        <p:grpSpPr>
          <a:xfrm rot="8999539">
            <a:off x="106770" y="-204616"/>
            <a:ext cx="869142" cy="1175231"/>
            <a:chOff x="3964050" y="1010200"/>
            <a:chExt cx="1718750" cy="2324050"/>
          </a:xfrm>
        </p:grpSpPr>
        <p:sp>
          <p:nvSpPr>
            <p:cNvPr id="650" name="Google Shape;650;p1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 name="Google Shape;660;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661" name="Shape 661"/>
        <p:cNvGrpSpPr/>
        <p:nvPr/>
      </p:nvGrpSpPr>
      <p:grpSpPr>
        <a:xfrm>
          <a:off x="0" y="0"/>
          <a:ext cx="0" cy="0"/>
          <a:chOff x="0" y="0"/>
          <a:chExt cx="0" cy="0"/>
        </a:xfrm>
      </p:grpSpPr>
      <p:pic>
        <p:nvPicPr>
          <p:cNvPr id="662" name="Google Shape;662;p1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63" name="Google Shape;663;p17"/>
          <p:cNvSpPr/>
          <p:nvPr/>
        </p:nvSpPr>
        <p:spPr>
          <a:xfrm>
            <a:off x="0" y="0"/>
            <a:ext cx="1157881" cy="1213840"/>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17"/>
          <p:cNvGrpSpPr/>
          <p:nvPr/>
        </p:nvGrpSpPr>
        <p:grpSpPr>
          <a:xfrm rot="10800000">
            <a:off x="311673" y="-7"/>
            <a:ext cx="338417" cy="438661"/>
            <a:chOff x="4153450" y="2187950"/>
            <a:chExt cx="1609975" cy="2086875"/>
          </a:xfrm>
        </p:grpSpPr>
        <p:sp>
          <p:nvSpPr>
            <p:cNvPr id="665" name="Google Shape;665;p1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 name="Google Shape;669;p17"/>
          <p:cNvSpPr/>
          <p:nvPr/>
        </p:nvSpPr>
        <p:spPr>
          <a:xfrm rot="-142306">
            <a:off x="783885" y="119806"/>
            <a:ext cx="686062" cy="354930"/>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7"/>
          <p:cNvSpPr/>
          <p:nvPr/>
        </p:nvSpPr>
        <p:spPr>
          <a:xfrm>
            <a:off x="7412628" y="4832576"/>
            <a:ext cx="1442807" cy="31093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7"/>
          <p:cNvSpPr/>
          <p:nvPr/>
        </p:nvSpPr>
        <p:spPr>
          <a:xfrm rot="-5400000">
            <a:off x="8238670" y="4238164"/>
            <a:ext cx="1184776" cy="625908"/>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 name="Google Shape;672;p17"/>
          <p:cNvGrpSpPr/>
          <p:nvPr/>
        </p:nvGrpSpPr>
        <p:grpSpPr>
          <a:xfrm rot="10800000">
            <a:off x="8073980" y="4716972"/>
            <a:ext cx="930045" cy="438687"/>
            <a:chOff x="2772675" y="3209200"/>
            <a:chExt cx="2642925" cy="1246625"/>
          </a:xfrm>
        </p:grpSpPr>
        <p:sp>
          <p:nvSpPr>
            <p:cNvPr id="673" name="Google Shape;673;p1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 name="Google Shape;685;p17"/>
          <p:cNvSpPr/>
          <p:nvPr/>
        </p:nvSpPr>
        <p:spPr>
          <a:xfrm>
            <a:off x="8318450" y="-38178"/>
            <a:ext cx="930076" cy="593712"/>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 name="Google Shape;686;p17"/>
          <p:cNvGrpSpPr/>
          <p:nvPr/>
        </p:nvGrpSpPr>
        <p:grpSpPr>
          <a:xfrm rot="-9040026">
            <a:off x="8235518" y="-86946"/>
            <a:ext cx="606964" cy="1351393"/>
            <a:chOff x="1092600" y="942825"/>
            <a:chExt cx="966650" cy="2152225"/>
          </a:xfrm>
        </p:grpSpPr>
        <p:sp>
          <p:nvSpPr>
            <p:cNvPr id="687" name="Google Shape;687;p17"/>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7"/>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7"/>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7"/>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7"/>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7"/>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7"/>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7"/>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7"/>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7"/>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7"/>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 name="Google Shape;698;p17"/>
          <p:cNvGrpSpPr/>
          <p:nvPr/>
        </p:nvGrpSpPr>
        <p:grpSpPr>
          <a:xfrm>
            <a:off x="110639" y="945571"/>
            <a:ext cx="427279" cy="523002"/>
            <a:chOff x="2229900" y="1049875"/>
            <a:chExt cx="958025" cy="1172650"/>
          </a:xfrm>
        </p:grpSpPr>
        <p:sp>
          <p:nvSpPr>
            <p:cNvPr id="699" name="Google Shape;699;p1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 name="Google Shape;709;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710" name="Shape 710"/>
        <p:cNvGrpSpPr/>
        <p:nvPr/>
      </p:nvGrpSpPr>
      <p:grpSpPr>
        <a:xfrm>
          <a:off x="0" y="0"/>
          <a:ext cx="0" cy="0"/>
          <a:chOff x="0" y="0"/>
          <a:chExt cx="0" cy="0"/>
        </a:xfrm>
      </p:grpSpPr>
      <p:pic>
        <p:nvPicPr>
          <p:cNvPr id="711" name="Google Shape;711;p1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12" name="Google Shape;712;p18"/>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8"/>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8"/>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8"/>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 name="Google Shape;716;p18"/>
          <p:cNvGrpSpPr/>
          <p:nvPr/>
        </p:nvGrpSpPr>
        <p:grpSpPr>
          <a:xfrm rot="5400000">
            <a:off x="43083" y="3900173"/>
            <a:ext cx="290922" cy="377098"/>
            <a:chOff x="4153450" y="2187950"/>
            <a:chExt cx="1609975" cy="2086875"/>
          </a:xfrm>
        </p:grpSpPr>
        <p:sp>
          <p:nvSpPr>
            <p:cNvPr id="717" name="Google Shape;717;p1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 name="Google Shape;721;p18"/>
          <p:cNvGrpSpPr/>
          <p:nvPr/>
        </p:nvGrpSpPr>
        <p:grpSpPr>
          <a:xfrm>
            <a:off x="8185831" y="445037"/>
            <a:ext cx="644291" cy="478193"/>
            <a:chOff x="7371599" y="1417781"/>
            <a:chExt cx="952389" cy="706864"/>
          </a:xfrm>
        </p:grpSpPr>
        <p:sp>
          <p:nvSpPr>
            <p:cNvPr id="722" name="Google Shape;722;p1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 name="Google Shape;730;p18"/>
          <p:cNvSpPr/>
          <p:nvPr/>
        </p:nvSpPr>
        <p:spPr>
          <a:xfrm rot="10800000">
            <a:off x="11" y="-106"/>
            <a:ext cx="802939" cy="833356"/>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 name="Google Shape;731;p18"/>
          <p:cNvGrpSpPr/>
          <p:nvPr/>
        </p:nvGrpSpPr>
        <p:grpSpPr>
          <a:xfrm rot="7601040">
            <a:off x="100077" y="-219120"/>
            <a:ext cx="966719" cy="1517244"/>
            <a:chOff x="2393300" y="1206650"/>
            <a:chExt cx="1306900" cy="2051150"/>
          </a:xfrm>
        </p:grpSpPr>
        <p:sp>
          <p:nvSpPr>
            <p:cNvPr id="732" name="Google Shape;732;p1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 name="Google Shape;746;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747" name="Shape 747"/>
        <p:cNvGrpSpPr/>
        <p:nvPr/>
      </p:nvGrpSpPr>
      <p:grpSpPr>
        <a:xfrm>
          <a:off x="0" y="0"/>
          <a:ext cx="0" cy="0"/>
          <a:chOff x="0" y="0"/>
          <a:chExt cx="0" cy="0"/>
        </a:xfrm>
      </p:grpSpPr>
      <p:pic>
        <p:nvPicPr>
          <p:cNvPr id="748" name="Google Shape;748;p1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49" name="Google Shape;749;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750" name="Google Shape;750;p19"/>
          <p:cNvSpPr/>
          <p:nvPr/>
        </p:nvSpPr>
        <p:spPr>
          <a:xfrm flipH="1" rot="10800000">
            <a:off x="8458300" y="-135791"/>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751" name="Google Shape;751;p19"/>
          <p:cNvGrpSpPr/>
          <p:nvPr/>
        </p:nvGrpSpPr>
        <p:grpSpPr>
          <a:xfrm flipH="1">
            <a:off x="7796959" y="-34721"/>
            <a:ext cx="1111879" cy="524455"/>
            <a:chOff x="2772675" y="3209200"/>
            <a:chExt cx="2642925" cy="1246625"/>
          </a:xfrm>
        </p:grpSpPr>
        <p:sp>
          <p:nvSpPr>
            <p:cNvPr id="752" name="Google Shape;752;p19"/>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53" name="Google Shape;753;p19"/>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54" name="Google Shape;754;p19"/>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55" name="Google Shape;755;p19"/>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56" name="Google Shape;756;p19"/>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57" name="Google Shape;757;p19"/>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58" name="Google Shape;758;p19"/>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59" name="Google Shape;759;p19"/>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0" name="Google Shape;760;p19"/>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1" name="Google Shape;761;p19"/>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2" name="Google Shape;762;p19"/>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3" name="Google Shape;763;p19"/>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764" name="Google Shape;764;p19"/>
          <p:cNvGrpSpPr/>
          <p:nvPr/>
        </p:nvGrpSpPr>
        <p:grpSpPr>
          <a:xfrm rot="-7817729">
            <a:off x="8245706" y="341006"/>
            <a:ext cx="966742" cy="1517280"/>
            <a:chOff x="2393300" y="1206650"/>
            <a:chExt cx="1306900" cy="2051150"/>
          </a:xfrm>
        </p:grpSpPr>
        <p:sp>
          <p:nvSpPr>
            <p:cNvPr id="765" name="Google Shape;765;p1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 name="Google Shape;779;p19"/>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 name="Google Shape;780;p19"/>
          <p:cNvGrpSpPr/>
          <p:nvPr/>
        </p:nvGrpSpPr>
        <p:grpSpPr>
          <a:xfrm rot="10361091">
            <a:off x="67013" y="-80382"/>
            <a:ext cx="933010" cy="1464338"/>
            <a:chOff x="2393300" y="1206650"/>
            <a:chExt cx="1306900" cy="2051150"/>
          </a:xfrm>
        </p:grpSpPr>
        <p:sp>
          <p:nvSpPr>
            <p:cNvPr id="781" name="Google Shape;781;p1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 name="Google Shape;795;p19"/>
          <p:cNvSpPr/>
          <p:nvPr/>
        </p:nvSpPr>
        <p:spPr>
          <a:xfrm rot="10800000">
            <a:off x="57316" y="4742054"/>
            <a:ext cx="952384"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 name="Google Shape;796;p19"/>
          <p:cNvGrpSpPr/>
          <p:nvPr/>
        </p:nvGrpSpPr>
        <p:grpSpPr>
          <a:xfrm>
            <a:off x="69277" y="4619031"/>
            <a:ext cx="404587" cy="524432"/>
            <a:chOff x="4153450" y="2187950"/>
            <a:chExt cx="1609975" cy="2086875"/>
          </a:xfrm>
        </p:grpSpPr>
        <p:sp>
          <p:nvSpPr>
            <p:cNvPr id="797" name="Google Shape;797;p1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801" name="Shape 801"/>
        <p:cNvGrpSpPr/>
        <p:nvPr/>
      </p:nvGrpSpPr>
      <p:grpSpPr>
        <a:xfrm>
          <a:off x="0" y="0"/>
          <a:ext cx="0" cy="0"/>
          <a:chOff x="0" y="0"/>
          <a:chExt cx="0" cy="0"/>
        </a:xfrm>
      </p:grpSpPr>
      <p:pic>
        <p:nvPicPr>
          <p:cNvPr id="802" name="Google Shape;802;p20"/>
          <p:cNvPicPr preferRelativeResize="0"/>
          <p:nvPr/>
        </p:nvPicPr>
        <p:blipFill>
          <a:blip r:embed="rId2">
            <a:alphaModFix amt="28000"/>
          </a:blip>
          <a:stretch>
            <a:fillRect/>
          </a:stretch>
        </p:blipFill>
        <p:spPr>
          <a:xfrm>
            <a:off x="2868300" y="0"/>
            <a:ext cx="6275675" cy="5143500"/>
          </a:xfrm>
          <a:prstGeom prst="rect">
            <a:avLst/>
          </a:prstGeom>
          <a:noFill/>
          <a:ln>
            <a:noFill/>
          </a:ln>
        </p:spPr>
      </p:pic>
      <p:sp>
        <p:nvSpPr>
          <p:cNvPr id="803" name="Google Shape;803;p20"/>
          <p:cNvSpPr txBox="1"/>
          <p:nvPr>
            <p:ph idx="1" type="subTitle"/>
          </p:nvPr>
        </p:nvSpPr>
        <p:spPr>
          <a:xfrm>
            <a:off x="1668150" y="1041400"/>
            <a:ext cx="7228800" cy="76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804" name="Google Shape;804;p20"/>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0"/>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0"/>
          <p:cNvSpPr/>
          <p:nvPr/>
        </p:nvSpPr>
        <p:spPr>
          <a:xfrm flipH="1" rot="10800000">
            <a:off x="7778252" y="-8198"/>
            <a:ext cx="1365617" cy="951075"/>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0"/>
          <p:cNvSpPr/>
          <p:nvPr/>
        </p:nvSpPr>
        <p:spPr>
          <a:xfrm rot="10800000">
            <a:off x="8134836" y="-35844"/>
            <a:ext cx="722923" cy="1179617"/>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0"/>
          <p:cNvSpPr/>
          <p:nvPr/>
        </p:nvSpPr>
        <p:spPr>
          <a:xfrm rot="10800000">
            <a:off x="-98465" y="4105020"/>
            <a:ext cx="512465" cy="11447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 name="Google Shape;809;p20"/>
          <p:cNvGrpSpPr/>
          <p:nvPr/>
        </p:nvGrpSpPr>
        <p:grpSpPr>
          <a:xfrm>
            <a:off x="43502" y="4522048"/>
            <a:ext cx="613339" cy="455149"/>
            <a:chOff x="7371599" y="1417781"/>
            <a:chExt cx="952389" cy="706864"/>
          </a:xfrm>
        </p:grpSpPr>
        <p:sp>
          <p:nvSpPr>
            <p:cNvPr id="810" name="Google Shape;810;p2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 name="Google Shape;818;p20"/>
          <p:cNvSpPr txBox="1"/>
          <p:nvPr>
            <p:ph type="title"/>
          </p:nvPr>
        </p:nvSpPr>
        <p:spPr>
          <a:xfrm>
            <a:off x="1609687" y="287476"/>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819" name="Google Shape;819;p20"/>
          <p:cNvPicPr preferRelativeResize="0"/>
          <p:nvPr/>
        </p:nvPicPr>
        <p:blipFill rotWithShape="1">
          <a:blip r:embed="rId3">
            <a:alphaModFix amt="33000"/>
          </a:blip>
          <a:srcRect b="13263" l="59868" r="22714" t="22258"/>
          <a:stretch/>
        </p:blipFill>
        <p:spPr>
          <a:xfrm>
            <a:off x="0" y="-22375"/>
            <a:ext cx="1631100" cy="5188250"/>
          </a:xfrm>
          <a:prstGeom prst="rect">
            <a:avLst/>
          </a:prstGeom>
          <a:noFill/>
          <a:ln>
            <a:noFill/>
          </a:ln>
          <a:effectLst>
            <a:outerShdw blurRad="57150" rotWithShape="0" algn="bl" dir="11760000" dist="19050">
              <a:srgbClr val="274E13">
                <a:alpha val="80000"/>
              </a:srgbClr>
            </a:outerShdw>
          </a:effectLst>
        </p:spPr>
      </p:pic>
      <p:sp>
        <p:nvSpPr>
          <p:cNvPr id="820" name="Google Shape;820;p20"/>
          <p:cNvSpPr/>
          <p:nvPr/>
        </p:nvSpPr>
        <p:spPr>
          <a:xfrm>
            <a:off x="0" y="1041402"/>
            <a:ext cx="9144000" cy="6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821" name="Shape 821"/>
        <p:cNvGrpSpPr/>
        <p:nvPr/>
      </p:nvGrpSpPr>
      <p:grpSpPr>
        <a:xfrm>
          <a:off x="0" y="0"/>
          <a:ext cx="0" cy="0"/>
          <a:chOff x="0" y="0"/>
          <a:chExt cx="0" cy="0"/>
        </a:xfrm>
      </p:grpSpPr>
      <p:pic>
        <p:nvPicPr>
          <p:cNvPr id="822" name="Google Shape;822;p2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23" name="Google Shape;82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824" name="Google Shape;824;p21"/>
          <p:cNvSpPr txBox="1"/>
          <p:nvPr>
            <p:ph idx="1" type="body"/>
          </p:nvPr>
        </p:nvSpPr>
        <p:spPr>
          <a:xfrm>
            <a:off x="1284450" y="1230900"/>
            <a:ext cx="6575100" cy="3299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825" name="Google Shape;825;p21"/>
          <p:cNvSpPr/>
          <p:nvPr/>
        </p:nvSpPr>
        <p:spPr>
          <a:xfrm rot="10800000">
            <a:off x="8232426" y="3943565"/>
            <a:ext cx="911574" cy="119993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 name="Google Shape;826;p21"/>
          <p:cNvGrpSpPr/>
          <p:nvPr/>
        </p:nvGrpSpPr>
        <p:grpSpPr>
          <a:xfrm rot="4928888">
            <a:off x="8594597" y="4561707"/>
            <a:ext cx="387804" cy="474567"/>
            <a:chOff x="2229900" y="1049875"/>
            <a:chExt cx="958025" cy="1172650"/>
          </a:xfrm>
        </p:grpSpPr>
        <p:sp>
          <p:nvSpPr>
            <p:cNvPr id="827" name="Google Shape;827;p2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 name="Google Shape;837;p21"/>
          <p:cNvSpPr/>
          <p:nvPr/>
        </p:nvSpPr>
        <p:spPr>
          <a:xfrm>
            <a:off x="7754684" y="0"/>
            <a:ext cx="1389316" cy="1080628"/>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1"/>
          <p:cNvSpPr/>
          <p:nvPr/>
        </p:nvSpPr>
        <p:spPr>
          <a:xfrm flipH="1">
            <a:off x="8724003" y="445500"/>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 name="Google Shape;839;p21"/>
          <p:cNvGrpSpPr/>
          <p:nvPr/>
        </p:nvGrpSpPr>
        <p:grpSpPr>
          <a:xfrm flipH="1" rot="10800000">
            <a:off x="8422629" y="-87055"/>
            <a:ext cx="370938" cy="480816"/>
            <a:chOff x="4153450" y="2187950"/>
            <a:chExt cx="1609975" cy="2086875"/>
          </a:xfrm>
        </p:grpSpPr>
        <p:sp>
          <p:nvSpPr>
            <p:cNvPr id="840" name="Google Shape;840;p2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 name="Google Shape;844;p21"/>
          <p:cNvSpPr/>
          <p:nvPr/>
        </p:nvSpPr>
        <p:spPr>
          <a:xfrm>
            <a:off x="0" y="4570826"/>
            <a:ext cx="996406" cy="572707"/>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 name="Google Shape;845;p21"/>
          <p:cNvGrpSpPr/>
          <p:nvPr/>
        </p:nvGrpSpPr>
        <p:grpSpPr>
          <a:xfrm rot="3313589">
            <a:off x="338163" y="4239390"/>
            <a:ext cx="713104" cy="1119200"/>
            <a:chOff x="2393300" y="1206650"/>
            <a:chExt cx="1306900" cy="2051150"/>
          </a:xfrm>
        </p:grpSpPr>
        <p:sp>
          <p:nvSpPr>
            <p:cNvPr id="846" name="Google Shape;846;p2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2">
    <p:spTree>
      <p:nvGrpSpPr>
        <p:cNvPr id="860" name="Shape 860"/>
        <p:cNvGrpSpPr/>
        <p:nvPr/>
      </p:nvGrpSpPr>
      <p:grpSpPr>
        <a:xfrm>
          <a:off x="0" y="0"/>
          <a:ext cx="0" cy="0"/>
          <a:chOff x="0" y="0"/>
          <a:chExt cx="0" cy="0"/>
        </a:xfrm>
      </p:grpSpPr>
      <p:pic>
        <p:nvPicPr>
          <p:cNvPr id="861" name="Google Shape;861;p2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62" name="Google Shape;862;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863" name="Google Shape;863;p22"/>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864" name="Google Shape;864;p22"/>
          <p:cNvSpPr/>
          <p:nvPr/>
        </p:nvSpPr>
        <p:spPr>
          <a:xfrm>
            <a:off x="7795951" y="0"/>
            <a:ext cx="1348115"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2"/>
          <p:cNvSpPr/>
          <p:nvPr/>
        </p:nvSpPr>
        <p:spPr>
          <a:xfrm>
            <a:off x="8569277" y="378974"/>
            <a:ext cx="384412" cy="83676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2"/>
          <p:cNvSpPr/>
          <p:nvPr/>
        </p:nvSpPr>
        <p:spPr>
          <a:xfrm>
            <a:off x="0" y="4396275"/>
            <a:ext cx="1414320" cy="747265"/>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2"/>
          <p:cNvSpPr/>
          <p:nvPr/>
        </p:nvSpPr>
        <p:spPr>
          <a:xfrm>
            <a:off x="130052" y="3806575"/>
            <a:ext cx="321937" cy="116522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22"/>
          <p:cNvGrpSpPr/>
          <p:nvPr/>
        </p:nvGrpSpPr>
        <p:grpSpPr>
          <a:xfrm>
            <a:off x="209087" y="4483563"/>
            <a:ext cx="771626" cy="572701"/>
            <a:chOff x="7371599" y="1417781"/>
            <a:chExt cx="952389" cy="706864"/>
          </a:xfrm>
        </p:grpSpPr>
        <p:sp>
          <p:nvSpPr>
            <p:cNvPr id="869" name="Google Shape;869;p2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 name="Google Shape;877;p22"/>
          <p:cNvSpPr/>
          <p:nvPr/>
        </p:nvSpPr>
        <p:spPr>
          <a:xfrm flipH="1" rot="10800000">
            <a:off x="8209950" y="4596647"/>
            <a:ext cx="979999" cy="625580"/>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 name="Google Shape;878;p22"/>
          <p:cNvGrpSpPr/>
          <p:nvPr/>
        </p:nvGrpSpPr>
        <p:grpSpPr>
          <a:xfrm rot="5400000">
            <a:off x="8441416" y="4075496"/>
            <a:ext cx="1017262" cy="479701"/>
            <a:chOff x="2772675" y="3209200"/>
            <a:chExt cx="2642925" cy="1246625"/>
          </a:xfrm>
        </p:grpSpPr>
        <p:sp>
          <p:nvSpPr>
            <p:cNvPr id="879" name="Google Shape;879;p2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 name="Google Shape;891;p22"/>
          <p:cNvGrpSpPr/>
          <p:nvPr/>
        </p:nvGrpSpPr>
        <p:grpSpPr>
          <a:xfrm>
            <a:off x="8361938" y="153103"/>
            <a:ext cx="419807" cy="513738"/>
            <a:chOff x="2229900" y="1049875"/>
            <a:chExt cx="958025" cy="1172650"/>
          </a:xfrm>
        </p:grpSpPr>
        <p:sp>
          <p:nvSpPr>
            <p:cNvPr id="892" name="Google Shape;892;p22"/>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2"/>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2"/>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2"/>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2"/>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2"/>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2"/>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2"/>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2"/>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2"/>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902" name="Shape 902"/>
        <p:cNvGrpSpPr/>
        <p:nvPr/>
      </p:nvGrpSpPr>
      <p:grpSpPr>
        <a:xfrm>
          <a:off x="0" y="0"/>
          <a:ext cx="0" cy="0"/>
          <a:chOff x="0" y="0"/>
          <a:chExt cx="0" cy="0"/>
        </a:xfrm>
      </p:grpSpPr>
      <p:pic>
        <p:nvPicPr>
          <p:cNvPr id="903" name="Google Shape;903;p2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904" name="Google Shape;904;p23"/>
          <p:cNvSpPr txBox="1"/>
          <p:nvPr>
            <p:ph idx="1" type="subTitle"/>
          </p:nvPr>
        </p:nvSpPr>
        <p:spPr>
          <a:xfrm>
            <a:off x="825400" y="2832550"/>
            <a:ext cx="2242500" cy="130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05" name="Google Shape;905;p23"/>
          <p:cNvSpPr txBox="1"/>
          <p:nvPr>
            <p:ph idx="2" type="subTitle"/>
          </p:nvPr>
        </p:nvSpPr>
        <p:spPr>
          <a:xfrm>
            <a:off x="3450746" y="2832550"/>
            <a:ext cx="2242500" cy="130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06" name="Google Shape;906;p23"/>
          <p:cNvSpPr txBox="1"/>
          <p:nvPr>
            <p:ph idx="3" type="subTitle"/>
          </p:nvPr>
        </p:nvSpPr>
        <p:spPr>
          <a:xfrm>
            <a:off x="6076099" y="2832550"/>
            <a:ext cx="2242500" cy="130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07" name="Google Shape;907;p23"/>
          <p:cNvSpPr txBox="1"/>
          <p:nvPr>
            <p:ph idx="4" type="subTitle"/>
          </p:nvPr>
        </p:nvSpPr>
        <p:spPr>
          <a:xfrm>
            <a:off x="825400" y="2429675"/>
            <a:ext cx="2242500" cy="44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08" name="Google Shape;908;p23"/>
          <p:cNvSpPr txBox="1"/>
          <p:nvPr>
            <p:ph idx="5" type="subTitle"/>
          </p:nvPr>
        </p:nvSpPr>
        <p:spPr>
          <a:xfrm>
            <a:off x="3450749" y="2429675"/>
            <a:ext cx="2242500" cy="44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09" name="Google Shape;909;p23"/>
          <p:cNvSpPr txBox="1"/>
          <p:nvPr>
            <p:ph idx="6" type="subTitle"/>
          </p:nvPr>
        </p:nvSpPr>
        <p:spPr>
          <a:xfrm>
            <a:off x="6076097" y="2429675"/>
            <a:ext cx="2242500" cy="44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10" name="Google Shape;910;p23"/>
          <p:cNvSpPr/>
          <p:nvPr/>
        </p:nvSpPr>
        <p:spPr>
          <a:xfrm flipH="1" rot="5400000">
            <a:off x="1244294" y="3260444"/>
            <a:ext cx="638612" cy="3127501"/>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1" name="Google Shape;911;p23"/>
          <p:cNvSpPr/>
          <p:nvPr/>
        </p:nvSpPr>
        <p:spPr>
          <a:xfrm rot="5400000">
            <a:off x="2760247" y="4350153"/>
            <a:ext cx="177785" cy="11680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2" name="Google Shape;912;p23"/>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3" name="Google Shape;913;p23"/>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914" name="Google Shape;914;p23"/>
          <p:cNvGrpSpPr/>
          <p:nvPr/>
        </p:nvGrpSpPr>
        <p:grpSpPr>
          <a:xfrm>
            <a:off x="202359" y="-94585"/>
            <a:ext cx="1584434" cy="747352"/>
            <a:chOff x="2772675" y="3209200"/>
            <a:chExt cx="2642925" cy="1246625"/>
          </a:xfrm>
        </p:grpSpPr>
        <p:sp>
          <p:nvSpPr>
            <p:cNvPr id="915" name="Google Shape;915;p23"/>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6" name="Google Shape;916;p23"/>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7" name="Google Shape;917;p23"/>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8" name="Google Shape;918;p23"/>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9" name="Google Shape;919;p23"/>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0" name="Google Shape;920;p23"/>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1" name="Google Shape;921;p23"/>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2" name="Google Shape;922;p23"/>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3" name="Google Shape;923;p23"/>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4" name="Google Shape;924;p23"/>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5" name="Google Shape;925;p23"/>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6" name="Google Shape;926;p23"/>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927" name="Google Shape;927;p23"/>
          <p:cNvSpPr/>
          <p:nvPr/>
        </p:nvSpPr>
        <p:spPr>
          <a:xfrm>
            <a:off x="-95053" y="445033"/>
            <a:ext cx="879835" cy="1435463"/>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928" name="Google Shape;928;p23"/>
          <p:cNvGrpSpPr/>
          <p:nvPr/>
        </p:nvGrpSpPr>
        <p:grpSpPr>
          <a:xfrm>
            <a:off x="91436" y="4584246"/>
            <a:ext cx="761266" cy="699881"/>
            <a:chOff x="97161" y="4607146"/>
            <a:chExt cx="761266" cy="699881"/>
          </a:xfrm>
        </p:grpSpPr>
        <p:sp>
          <p:nvSpPr>
            <p:cNvPr id="929" name="Google Shape;929;p23"/>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930" name="Google Shape;930;p23"/>
            <p:cNvGrpSpPr/>
            <p:nvPr/>
          </p:nvGrpSpPr>
          <p:grpSpPr>
            <a:xfrm>
              <a:off x="97161" y="4607146"/>
              <a:ext cx="761266" cy="699881"/>
              <a:chOff x="97161" y="4607146"/>
              <a:chExt cx="761266" cy="699881"/>
            </a:xfrm>
          </p:grpSpPr>
          <p:grpSp>
            <p:nvGrpSpPr>
              <p:cNvPr id="931" name="Google Shape;931;p23"/>
              <p:cNvGrpSpPr/>
              <p:nvPr/>
            </p:nvGrpSpPr>
            <p:grpSpPr>
              <a:xfrm rot="7188827">
                <a:off x="251575" y="4648019"/>
                <a:ext cx="452437" cy="618135"/>
                <a:chOff x="7662294" y="881711"/>
                <a:chExt cx="783230" cy="1070076"/>
              </a:xfrm>
            </p:grpSpPr>
            <p:sp>
              <p:nvSpPr>
                <p:cNvPr id="932" name="Google Shape;932;p23"/>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3" name="Google Shape;933;p2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4" name="Google Shape;934;p23"/>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5" name="Google Shape;935;p23"/>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6" name="Google Shape;936;p2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7" name="Google Shape;937;p23"/>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8" name="Google Shape;938;p23"/>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9" name="Google Shape;939;p23"/>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940" name="Google Shape;940;p23"/>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941" name="Google Shape;941;p23"/>
          <p:cNvGrpSpPr/>
          <p:nvPr/>
        </p:nvGrpSpPr>
        <p:grpSpPr>
          <a:xfrm>
            <a:off x="8318605" y="105890"/>
            <a:ext cx="487252" cy="596410"/>
            <a:chOff x="2229900" y="1049875"/>
            <a:chExt cx="958025" cy="1172650"/>
          </a:xfrm>
        </p:grpSpPr>
        <p:sp>
          <p:nvSpPr>
            <p:cNvPr id="942" name="Google Shape;942;p2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3" name="Google Shape;943;p2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4" name="Google Shape;944;p2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5" name="Google Shape;945;p2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6" name="Google Shape;946;p2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7" name="Google Shape;947;p2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8" name="Google Shape;948;p2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9" name="Google Shape;949;p2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50" name="Google Shape;950;p2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51" name="Google Shape;951;p2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952" name="Google Shape;952;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953" name="Shape 953"/>
        <p:cNvGrpSpPr/>
        <p:nvPr/>
      </p:nvGrpSpPr>
      <p:grpSpPr>
        <a:xfrm>
          <a:off x="0" y="0"/>
          <a:ext cx="0" cy="0"/>
          <a:chOff x="0" y="0"/>
          <a:chExt cx="0" cy="0"/>
        </a:xfrm>
      </p:grpSpPr>
      <p:pic>
        <p:nvPicPr>
          <p:cNvPr id="954" name="Google Shape;954;p2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955" name="Google Shape;955;p24"/>
          <p:cNvSpPr txBox="1"/>
          <p:nvPr>
            <p:ph idx="1" type="subTitle"/>
          </p:nvPr>
        </p:nvSpPr>
        <p:spPr>
          <a:xfrm>
            <a:off x="1726800" y="1779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56" name="Google Shape;956;p24"/>
          <p:cNvSpPr txBox="1"/>
          <p:nvPr>
            <p:ph idx="2" type="subTitle"/>
          </p:nvPr>
        </p:nvSpPr>
        <p:spPr>
          <a:xfrm>
            <a:off x="5408605" y="1779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57" name="Google Shape;957;p24"/>
          <p:cNvSpPr txBox="1"/>
          <p:nvPr>
            <p:ph idx="3" type="subTitle"/>
          </p:nvPr>
        </p:nvSpPr>
        <p:spPr>
          <a:xfrm>
            <a:off x="1726800" y="3443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58" name="Google Shape;958;p24"/>
          <p:cNvSpPr txBox="1"/>
          <p:nvPr>
            <p:ph idx="4" type="subTitle"/>
          </p:nvPr>
        </p:nvSpPr>
        <p:spPr>
          <a:xfrm>
            <a:off x="5408605" y="3443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59" name="Google Shape;959;p24"/>
          <p:cNvSpPr txBox="1"/>
          <p:nvPr>
            <p:ph idx="5" type="subTitle"/>
          </p:nvPr>
        </p:nvSpPr>
        <p:spPr>
          <a:xfrm>
            <a:off x="1726800" y="1454950"/>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60" name="Google Shape;960;p24"/>
          <p:cNvSpPr txBox="1"/>
          <p:nvPr>
            <p:ph idx="6" type="subTitle"/>
          </p:nvPr>
        </p:nvSpPr>
        <p:spPr>
          <a:xfrm>
            <a:off x="1726800" y="3115625"/>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61" name="Google Shape;961;p24"/>
          <p:cNvSpPr txBox="1"/>
          <p:nvPr>
            <p:ph idx="7" type="subTitle"/>
          </p:nvPr>
        </p:nvSpPr>
        <p:spPr>
          <a:xfrm>
            <a:off x="5408585" y="1454950"/>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62" name="Google Shape;962;p24"/>
          <p:cNvSpPr txBox="1"/>
          <p:nvPr>
            <p:ph idx="8" type="subTitle"/>
          </p:nvPr>
        </p:nvSpPr>
        <p:spPr>
          <a:xfrm>
            <a:off x="5408585" y="3115625"/>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63" name="Google Shape;963;p24"/>
          <p:cNvSpPr/>
          <p:nvPr/>
        </p:nvSpPr>
        <p:spPr>
          <a:xfrm>
            <a:off x="7480775" y="-3400"/>
            <a:ext cx="1663332" cy="1319436"/>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4"/>
          <p:cNvSpPr/>
          <p:nvPr/>
        </p:nvSpPr>
        <p:spPr>
          <a:xfrm>
            <a:off x="8334177" y="6100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4"/>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4"/>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 name="Google Shape;967;p24"/>
          <p:cNvGrpSpPr/>
          <p:nvPr/>
        </p:nvGrpSpPr>
        <p:grpSpPr>
          <a:xfrm rot="5400000">
            <a:off x="43083" y="3900173"/>
            <a:ext cx="290922" cy="377098"/>
            <a:chOff x="4153450" y="2187950"/>
            <a:chExt cx="1609975" cy="2086875"/>
          </a:xfrm>
        </p:grpSpPr>
        <p:sp>
          <p:nvSpPr>
            <p:cNvPr id="968" name="Google Shape;968;p2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 name="Google Shape;972;p24"/>
          <p:cNvGrpSpPr/>
          <p:nvPr/>
        </p:nvGrpSpPr>
        <p:grpSpPr>
          <a:xfrm>
            <a:off x="7879422" y="539503"/>
            <a:ext cx="771626" cy="572701"/>
            <a:chOff x="7371599" y="1417781"/>
            <a:chExt cx="952389" cy="706864"/>
          </a:xfrm>
        </p:grpSpPr>
        <p:sp>
          <p:nvSpPr>
            <p:cNvPr id="973" name="Google Shape;973;p2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 name="Google Shape;981;p24"/>
          <p:cNvSpPr/>
          <p:nvPr/>
        </p:nvSpPr>
        <p:spPr>
          <a:xfrm>
            <a:off x="8693750" y="4470625"/>
            <a:ext cx="488883" cy="803646"/>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4"/>
          <p:cNvSpPr/>
          <p:nvPr/>
        </p:nvSpPr>
        <p:spPr>
          <a:xfrm rot="-4987592">
            <a:off x="8179313" y="4042267"/>
            <a:ext cx="810853" cy="1323095"/>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984" name="Shape 984"/>
        <p:cNvGrpSpPr/>
        <p:nvPr/>
      </p:nvGrpSpPr>
      <p:grpSpPr>
        <a:xfrm>
          <a:off x="0" y="0"/>
          <a:ext cx="0" cy="0"/>
          <a:chOff x="0" y="0"/>
          <a:chExt cx="0" cy="0"/>
        </a:xfrm>
      </p:grpSpPr>
      <p:pic>
        <p:nvPicPr>
          <p:cNvPr id="985" name="Google Shape;985;p2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986" name="Google Shape;986;p25"/>
          <p:cNvSpPr/>
          <p:nvPr/>
        </p:nvSpPr>
        <p:spPr>
          <a:xfrm rot="10800000">
            <a:off x="235431" y="283897"/>
            <a:ext cx="1172067" cy="694514"/>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988" name="Google Shape;988;p25"/>
          <p:cNvSpPr txBox="1"/>
          <p:nvPr>
            <p:ph idx="1" type="subTitle"/>
          </p:nvPr>
        </p:nvSpPr>
        <p:spPr>
          <a:xfrm>
            <a:off x="789425" y="188470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89" name="Google Shape;989;p25"/>
          <p:cNvSpPr txBox="1"/>
          <p:nvPr>
            <p:ph idx="2" type="subTitle"/>
          </p:nvPr>
        </p:nvSpPr>
        <p:spPr>
          <a:xfrm>
            <a:off x="3455275" y="188470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90" name="Google Shape;990;p25"/>
          <p:cNvSpPr txBox="1"/>
          <p:nvPr>
            <p:ph idx="3" type="subTitle"/>
          </p:nvPr>
        </p:nvSpPr>
        <p:spPr>
          <a:xfrm>
            <a:off x="789425" y="359285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91" name="Google Shape;991;p25"/>
          <p:cNvSpPr txBox="1"/>
          <p:nvPr>
            <p:ph idx="4" type="subTitle"/>
          </p:nvPr>
        </p:nvSpPr>
        <p:spPr>
          <a:xfrm>
            <a:off x="3455275" y="359285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92" name="Google Shape;992;p25"/>
          <p:cNvSpPr txBox="1"/>
          <p:nvPr>
            <p:ph idx="5" type="subTitle"/>
          </p:nvPr>
        </p:nvSpPr>
        <p:spPr>
          <a:xfrm>
            <a:off x="6121125" y="188470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93" name="Google Shape;993;p25"/>
          <p:cNvSpPr txBox="1"/>
          <p:nvPr>
            <p:ph idx="6" type="subTitle"/>
          </p:nvPr>
        </p:nvSpPr>
        <p:spPr>
          <a:xfrm>
            <a:off x="6121125" y="359285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994" name="Google Shape;994;p25"/>
          <p:cNvSpPr txBox="1"/>
          <p:nvPr>
            <p:ph idx="7" type="subTitle"/>
          </p:nvPr>
        </p:nvSpPr>
        <p:spPr>
          <a:xfrm>
            <a:off x="789425" y="1548625"/>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5" name="Google Shape;995;p25"/>
          <p:cNvSpPr txBox="1"/>
          <p:nvPr>
            <p:ph idx="8" type="subTitle"/>
          </p:nvPr>
        </p:nvSpPr>
        <p:spPr>
          <a:xfrm>
            <a:off x="3455275" y="1548625"/>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6" name="Google Shape;996;p25"/>
          <p:cNvSpPr txBox="1"/>
          <p:nvPr>
            <p:ph idx="9" type="subTitle"/>
          </p:nvPr>
        </p:nvSpPr>
        <p:spPr>
          <a:xfrm>
            <a:off x="6121126" y="1548625"/>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7" name="Google Shape;997;p25"/>
          <p:cNvSpPr txBox="1"/>
          <p:nvPr>
            <p:ph idx="13" type="subTitle"/>
          </p:nvPr>
        </p:nvSpPr>
        <p:spPr>
          <a:xfrm>
            <a:off x="789425" y="3261127"/>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8" name="Google Shape;998;p25"/>
          <p:cNvSpPr txBox="1"/>
          <p:nvPr>
            <p:ph idx="14" type="subTitle"/>
          </p:nvPr>
        </p:nvSpPr>
        <p:spPr>
          <a:xfrm>
            <a:off x="3455275" y="3261127"/>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9" name="Google Shape;999;p25"/>
          <p:cNvSpPr txBox="1"/>
          <p:nvPr>
            <p:ph idx="15" type="subTitle"/>
          </p:nvPr>
        </p:nvSpPr>
        <p:spPr>
          <a:xfrm>
            <a:off x="6121126" y="3261127"/>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000" name="Google Shape;1000;p25"/>
          <p:cNvSpPr/>
          <p:nvPr/>
        </p:nvSpPr>
        <p:spPr>
          <a:xfrm rot="10800000">
            <a:off x="9" y="2"/>
            <a:ext cx="694139" cy="1445788"/>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5"/>
          <p:cNvSpPr/>
          <p:nvPr/>
        </p:nvSpPr>
        <p:spPr>
          <a:xfrm flipH="1" rot="10800000">
            <a:off x="8015367" y="46248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25"/>
          <p:cNvGrpSpPr/>
          <p:nvPr/>
        </p:nvGrpSpPr>
        <p:grpSpPr>
          <a:xfrm rot="5400000">
            <a:off x="8441416" y="4227896"/>
            <a:ext cx="1017262" cy="479701"/>
            <a:chOff x="2772675" y="3209200"/>
            <a:chExt cx="2642925" cy="1246625"/>
          </a:xfrm>
        </p:grpSpPr>
        <p:sp>
          <p:nvSpPr>
            <p:cNvPr id="1003" name="Google Shape;1003;p2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25"/>
          <p:cNvGrpSpPr/>
          <p:nvPr/>
        </p:nvGrpSpPr>
        <p:grpSpPr>
          <a:xfrm>
            <a:off x="311747" y="344824"/>
            <a:ext cx="616291" cy="457411"/>
            <a:chOff x="7371599" y="1417781"/>
            <a:chExt cx="952389" cy="706864"/>
          </a:xfrm>
        </p:grpSpPr>
        <p:sp>
          <p:nvSpPr>
            <p:cNvPr id="1016" name="Google Shape;1016;p25"/>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5"/>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5"/>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5"/>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5"/>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5"/>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5"/>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5"/>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25"/>
          <p:cNvGrpSpPr/>
          <p:nvPr/>
        </p:nvGrpSpPr>
        <p:grpSpPr>
          <a:xfrm rot="-8264951">
            <a:off x="8297569" y="-48091"/>
            <a:ext cx="869117" cy="1175199"/>
            <a:chOff x="3964050" y="1010200"/>
            <a:chExt cx="1718750" cy="2324050"/>
          </a:xfrm>
        </p:grpSpPr>
        <p:sp>
          <p:nvSpPr>
            <p:cNvPr id="1025" name="Google Shape;1025;p25"/>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5"/>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5"/>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5"/>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5"/>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5"/>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5"/>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5"/>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5"/>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5"/>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035" name="Shape 1035"/>
        <p:cNvGrpSpPr/>
        <p:nvPr/>
      </p:nvGrpSpPr>
      <p:grpSpPr>
        <a:xfrm>
          <a:off x="0" y="0"/>
          <a:ext cx="0" cy="0"/>
          <a:chOff x="0" y="0"/>
          <a:chExt cx="0" cy="0"/>
        </a:xfrm>
      </p:grpSpPr>
      <p:pic>
        <p:nvPicPr>
          <p:cNvPr id="1036" name="Google Shape;1036;p2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037" name="Google Shape;1037;p26"/>
          <p:cNvSpPr/>
          <p:nvPr/>
        </p:nvSpPr>
        <p:spPr>
          <a:xfrm rot="10800000">
            <a:off x="7491899" y="3597091"/>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6"/>
          <p:cNvSpPr/>
          <p:nvPr/>
        </p:nvSpPr>
        <p:spPr>
          <a:xfrm rot="-5400000">
            <a:off x="7422641" y="4146576"/>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6"/>
          <p:cNvSpPr/>
          <p:nvPr/>
        </p:nvSpPr>
        <p:spPr>
          <a:xfrm flipH="1" rot="10800000">
            <a:off x="8316650" y="32"/>
            <a:ext cx="827374" cy="859120"/>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6"/>
          <p:cNvSpPr/>
          <p:nvPr/>
        </p:nvSpPr>
        <p:spPr>
          <a:xfrm rot="-8100000">
            <a:off x="7718446" y="-384431"/>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 name="Google Shape;1041;p26"/>
          <p:cNvGrpSpPr/>
          <p:nvPr/>
        </p:nvGrpSpPr>
        <p:grpSpPr>
          <a:xfrm rot="7186391">
            <a:off x="7708857" y="4231197"/>
            <a:ext cx="621797" cy="461498"/>
            <a:chOff x="7371599" y="1417781"/>
            <a:chExt cx="952389" cy="706864"/>
          </a:xfrm>
        </p:grpSpPr>
        <p:sp>
          <p:nvSpPr>
            <p:cNvPr id="1042" name="Google Shape;1042;p2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 name="Google Shape;1050;p26"/>
          <p:cNvSpPr/>
          <p:nvPr/>
        </p:nvSpPr>
        <p:spPr>
          <a:xfrm>
            <a:off x="0" y="25"/>
            <a:ext cx="1489216" cy="1283046"/>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 name="Google Shape;1051;p26"/>
          <p:cNvGrpSpPr/>
          <p:nvPr/>
        </p:nvGrpSpPr>
        <p:grpSpPr>
          <a:xfrm rot="10800000">
            <a:off x="1225881" y="-174"/>
            <a:ext cx="415857" cy="572847"/>
            <a:chOff x="4153450" y="2187950"/>
            <a:chExt cx="1609975" cy="2086875"/>
          </a:xfrm>
        </p:grpSpPr>
        <p:sp>
          <p:nvSpPr>
            <p:cNvPr id="1052" name="Google Shape;1052;p2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26"/>
          <p:cNvGrpSpPr/>
          <p:nvPr/>
        </p:nvGrpSpPr>
        <p:grpSpPr>
          <a:xfrm>
            <a:off x="138586" y="3597112"/>
            <a:ext cx="1212063" cy="1638920"/>
            <a:chOff x="3964050" y="1010200"/>
            <a:chExt cx="1718750" cy="2324050"/>
          </a:xfrm>
        </p:grpSpPr>
        <p:sp>
          <p:nvSpPr>
            <p:cNvPr id="1057" name="Google Shape;1057;p2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 name="Google Shape;1067;p26"/>
          <p:cNvSpPr txBox="1"/>
          <p:nvPr>
            <p:ph hasCustomPrompt="1" type="title"/>
          </p:nvPr>
        </p:nvSpPr>
        <p:spPr>
          <a:xfrm>
            <a:off x="1236025" y="1206400"/>
            <a:ext cx="2675400" cy="768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068" name="Google Shape;1068;p26"/>
          <p:cNvSpPr txBox="1"/>
          <p:nvPr>
            <p:ph idx="1" type="subTitle"/>
          </p:nvPr>
        </p:nvSpPr>
        <p:spPr>
          <a:xfrm>
            <a:off x="3988175" y="13399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069" name="Google Shape;1069;p26"/>
          <p:cNvSpPr txBox="1"/>
          <p:nvPr>
            <p:ph hasCustomPrompt="1" idx="2" type="title"/>
          </p:nvPr>
        </p:nvSpPr>
        <p:spPr>
          <a:xfrm>
            <a:off x="1236027" y="2187300"/>
            <a:ext cx="2675400" cy="768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070" name="Google Shape;1070;p26"/>
          <p:cNvSpPr txBox="1"/>
          <p:nvPr>
            <p:ph idx="3" type="subTitle"/>
          </p:nvPr>
        </p:nvSpPr>
        <p:spPr>
          <a:xfrm>
            <a:off x="3988175" y="23208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1071" name="Google Shape;1071;p26"/>
          <p:cNvSpPr txBox="1"/>
          <p:nvPr>
            <p:ph hasCustomPrompt="1" idx="4" type="title"/>
          </p:nvPr>
        </p:nvSpPr>
        <p:spPr>
          <a:xfrm>
            <a:off x="1236028" y="3168200"/>
            <a:ext cx="2675400" cy="768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072" name="Google Shape;1072;p26"/>
          <p:cNvSpPr txBox="1"/>
          <p:nvPr>
            <p:ph idx="5" type="subTitle"/>
          </p:nvPr>
        </p:nvSpPr>
        <p:spPr>
          <a:xfrm>
            <a:off x="3988175" y="33017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073" name="Shape 1073"/>
        <p:cNvGrpSpPr/>
        <p:nvPr/>
      </p:nvGrpSpPr>
      <p:grpSpPr>
        <a:xfrm>
          <a:off x="0" y="0"/>
          <a:ext cx="0" cy="0"/>
          <a:chOff x="0" y="0"/>
          <a:chExt cx="0" cy="0"/>
        </a:xfrm>
      </p:grpSpPr>
      <p:pic>
        <p:nvPicPr>
          <p:cNvPr id="1074" name="Google Shape;1074;p2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075" name="Google Shape;1075;p27"/>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076" name="Google Shape;1076;p27"/>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GB" sz="1200">
                <a:solidFill>
                  <a:schemeClr val="dk1"/>
                </a:solidFill>
                <a:latin typeface="Jost"/>
                <a:ea typeface="Jost"/>
                <a:cs typeface="Jost"/>
                <a:sym typeface="Jost"/>
              </a:rPr>
              <a:t>CREDITS: </a:t>
            </a:r>
            <a:r>
              <a:rPr lang="en-GB" sz="1200">
                <a:solidFill>
                  <a:schemeClr val="dk1"/>
                </a:solidFill>
                <a:latin typeface="Jost"/>
                <a:ea typeface="Jost"/>
                <a:cs typeface="Jost"/>
                <a:sym typeface="Jost"/>
              </a:rPr>
              <a:t>This presentation template was created by </a:t>
            </a:r>
            <a:r>
              <a:rPr b="1" lang="en-GB" sz="1200" u="sng">
                <a:solidFill>
                  <a:schemeClr val="hlink"/>
                </a:solidFill>
                <a:latin typeface="Jost"/>
                <a:ea typeface="Jost"/>
                <a:cs typeface="Jost"/>
                <a:sym typeface="Jost"/>
                <a:hlinkClick r:id="rId3"/>
              </a:rPr>
              <a:t>Slidesgo</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includes icons by </a:t>
            </a:r>
            <a:r>
              <a:rPr b="1" lang="en-GB" sz="1200" u="sng">
                <a:solidFill>
                  <a:schemeClr val="dk1"/>
                </a:solidFill>
                <a:latin typeface="Jost"/>
                <a:ea typeface="Jost"/>
                <a:cs typeface="Jost"/>
                <a:sym typeface="Jost"/>
                <a:hlinkClick r:id="rId4">
                  <a:extLst>
                    <a:ext uri="{A12FA001-AC4F-418D-AE19-62706E023703}">
                      <ahyp:hlinkClr val="tx"/>
                    </a:ext>
                  </a:extLst>
                </a:hlinkClick>
              </a:rPr>
              <a:t>Flaticon</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infographics &amp; images by </a:t>
            </a:r>
            <a:r>
              <a:rPr b="1" lang="en-GB" sz="1200" u="sng">
                <a:solidFill>
                  <a:schemeClr val="dk1"/>
                </a:solidFill>
                <a:latin typeface="Jost"/>
                <a:ea typeface="Jost"/>
                <a:cs typeface="Jost"/>
                <a:sym typeface="Jost"/>
                <a:hlinkClick r:id="rId5">
                  <a:extLst>
                    <a:ext uri="{A12FA001-AC4F-418D-AE19-62706E023703}">
                      <ahyp:hlinkClr val="tx"/>
                    </a:ext>
                  </a:extLst>
                </a:hlinkClick>
              </a:rPr>
              <a:t>Freepik</a:t>
            </a:r>
            <a:r>
              <a:rPr b="1" lang="en-GB" sz="1200" u="sng">
                <a:solidFill>
                  <a:schemeClr val="dk1"/>
                </a:solidFill>
                <a:latin typeface="Jost"/>
                <a:ea typeface="Jost"/>
                <a:cs typeface="Jost"/>
                <a:sym typeface="Jost"/>
              </a:rPr>
              <a:t> </a:t>
            </a:r>
            <a:endParaRPr b="1" sz="1200" u="sng">
              <a:solidFill>
                <a:schemeClr val="dk1"/>
              </a:solidFill>
              <a:latin typeface="Jost"/>
              <a:ea typeface="Jost"/>
              <a:cs typeface="Jost"/>
              <a:sym typeface="Jost"/>
            </a:endParaRPr>
          </a:p>
        </p:txBody>
      </p:sp>
      <p:sp>
        <p:nvSpPr>
          <p:cNvPr id="1077" name="Google Shape;1077;p27"/>
          <p:cNvSpPr txBox="1"/>
          <p:nvPr>
            <p:ph type="title"/>
          </p:nvPr>
        </p:nvSpPr>
        <p:spPr>
          <a:xfrm>
            <a:off x="2347938" y="714225"/>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60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1078" name="Google Shape;1078;p27"/>
          <p:cNvGrpSpPr/>
          <p:nvPr/>
        </p:nvGrpSpPr>
        <p:grpSpPr>
          <a:xfrm rot="-3672737">
            <a:off x="7872930" y="3513638"/>
            <a:ext cx="953303" cy="1289032"/>
            <a:chOff x="3964050" y="1010200"/>
            <a:chExt cx="1718750" cy="2324050"/>
          </a:xfrm>
        </p:grpSpPr>
        <p:sp>
          <p:nvSpPr>
            <p:cNvPr id="1079" name="Google Shape;1079;p27"/>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7"/>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7"/>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7"/>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7"/>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7"/>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7"/>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7"/>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7"/>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7"/>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 name="Google Shape;1089;p27"/>
          <p:cNvSpPr/>
          <p:nvPr/>
        </p:nvSpPr>
        <p:spPr>
          <a:xfrm flipH="1" rot="-5400000">
            <a:off x="7167434" y="3206033"/>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7"/>
          <p:cNvSpPr/>
          <p:nvPr/>
        </p:nvSpPr>
        <p:spPr>
          <a:xfrm>
            <a:off x="0" y="1"/>
            <a:ext cx="1768316" cy="1456311"/>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 name="Google Shape;1091;p27"/>
          <p:cNvGrpSpPr/>
          <p:nvPr/>
        </p:nvGrpSpPr>
        <p:grpSpPr>
          <a:xfrm>
            <a:off x="1045958" y="-35767"/>
            <a:ext cx="1768381" cy="834117"/>
            <a:chOff x="2772675" y="3209200"/>
            <a:chExt cx="2642925" cy="1246625"/>
          </a:xfrm>
        </p:grpSpPr>
        <p:sp>
          <p:nvSpPr>
            <p:cNvPr id="1092" name="Google Shape;1092;p2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 name="Google Shape;1104;p27"/>
          <p:cNvGrpSpPr/>
          <p:nvPr/>
        </p:nvGrpSpPr>
        <p:grpSpPr>
          <a:xfrm>
            <a:off x="168742" y="1068715"/>
            <a:ext cx="487252" cy="596410"/>
            <a:chOff x="2229900" y="1049875"/>
            <a:chExt cx="958025" cy="1172650"/>
          </a:xfrm>
        </p:grpSpPr>
        <p:sp>
          <p:nvSpPr>
            <p:cNvPr id="1105" name="Google Shape;1105;p2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 name="Google Shape;1115;p27"/>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16" name="Google Shape;1116;p27"/>
          <p:cNvSpPr/>
          <p:nvPr/>
        </p:nvSpPr>
        <p:spPr>
          <a:xfrm rot="5400000">
            <a:off x="8490511" y="2797461"/>
            <a:ext cx="282223" cy="78460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 name="Google Shape;1117;p27"/>
          <p:cNvGrpSpPr/>
          <p:nvPr/>
        </p:nvGrpSpPr>
        <p:grpSpPr>
          <a:xfrm rot="1356436">
            <a:off x="8298403" y="2727130"/>
            <a:ext cx="666453" cy="494641"/>
            <a:chOff x="7371599" y="1417781"/>
            <a:chExt cx="952389" cy="706864"/>
          </a:xfrm>
        </p:grpSpPr>
        <p:sp>
          <p:nvSpPr>
            <p:cNvPr id="1118" name="Google Shape;1118;p2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 name="Google Shape;1126;p27"/>
          <p:cNvSpPr/>
          <p:nvPr/>
        </p:nvSpPr>
        <p:spPr>
          <a:xfrm flipH="1" rot="5400000">
            <a:off x="673604" y="3992679"/>
            <a:ext cx="477135" cy="182450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1127" name="Google Shape;1127;p27"/>
          <p:cNvGrpSpPr/>
          <p:nvPr/>
        </p:nvGrpSpPr>
        <p:grpSpPr>
          <a:xfrm>
            <a:off x="972524" y="4666368"/>
            <a:ext cx="352923" cy="556195"/>
            <a:chOff x="97161" y="4607146"/>
            <a:chExt cx="761266" cy="699881"/>
          </a:xfrm>
        </p:grpSpPr>
        <p:sp>
          <p:nvSpPr>
            <p:cNvPr id="1128" name="Google Shape;1128;p27"/>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1129" name="Google Shape;1129;p27"/>
            <p:cNvGrpSpPr/>
            <p:nvPr/>
          </p:nvGrpSpPr>
          <p:grpSpPr>
            <a:xfrm>
              <a:off x="97161" y="4607146"/>
              <a:ext cx="761266" cy="699881"/>
              <a:chOff x="97161" y="4607146"/>
              <a:chExt cx="761266" cy="699881"/>
            </a:xfrm>
          </p:grpSpPr>
          <p:grpSp>
            <p:nvGrpSpPr>
              <p:cNvPr id="1130" name="Google Shape;1130;p27"/>
              <p:cNvGrpSpPr/>
              <p:nvPr/>
            </p:nvGrpSpPr>
            <p:grpSpPr>
              <a:xfrm rot="7188827">
                <a:off x="251575" y="4648019"/>
                <a:ext cx="452437" cy="618135"/>
                <a:chOff x="7662294" y="881711"/>
                <a:chExt cx="783230" cy="1070076"/>
              </a:xfrm>
            </p:grpSpPr>
            <p:sp>
              <p:nvSpPr>
                <p:cNvPr id="1131" name="Google Shape;1131;p27"/>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32" name="Google Shape;1132;p2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33" name="Google Shape;1133;p27"/>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34" name="Google Shape;1134;p27"/>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35" name="Google Shape;1135;p2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36" name="Google Shape;1136;p27"/>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37" name="Google Shape;1137;p27"/>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138" name="Google Shape;1138;p27"/>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1139" name="Google Shape;1139;p27"/>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1140" name="Google Shape;1140;p27"/>
          <p:cNvGrpSpPr/>
          <p:nvPr/>
        </p:nvGrpSpPr>
        <p:grpSpPr>
          <a:xfrm rot="-8443391">
            <a:off x="7802897" y="-160218"/>
            <a:ext cx="835536" cy="1860303"/>
            <a:chOff x="1092600" y="942825"/>
            <a:chExt cx="966650" cy="2152225"/>
          </a:xfrm>
        </p:grpSpPr>
        <p:sp>
          <p:nvSpPr>
            <p:cNvPr id="1141" name="Google Shape;1141;p27"/>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7"/>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7"/>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7"/>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7"/>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7"/>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7"/>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7"/>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7"/>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7"/>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7"/>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152" name="Shape 1152"/>
        <p:cNvGrpSpPr/>
        <p:nvPr/>
      </p:nvGrpSpPr>
      <p:grpSpPr>
        <a:xfrm>
          <a:off x="0" y="0"/>
          <a:ext cx="0" cy="0"/>
          <a:chOff x="0" y="0"/>
          <a:chExt cx="0" cy="0"/>
        </a:xfrm>
      </p:grpSpPr>
      <p:pic>
        <p:nvPicPr>
          <p:cNvPr id="1153" name="Google Shape;1153;p2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154" name="Google Shape;1154;p28"/>
          <p:cNvSpPr/>
          <p:nvPr/>
        </p:nvSpPr>
        <p:spPr>
          <a:xfrm>
            <a:off x="7274424"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8"/>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8"/>
          <p:cNvSpPr/>
          <p:nvPr/>
        </p:nvSpPr>
        <p:spPr>
          <a:xfrm>
            <a:off x="7451545" y="3964823"/>
            <a:ext cx="1692515"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 name="Google Shape;1157;p28"/>
          <p:cNvGrpSpPr/>
          <p:nvPr/>
        </p:nvGrpSpPr>
        <p:grpSpPr>
          <a:xfrm rot="-5400000">
            <a:off x="8559514" y="334754"/>
            <a:ext cx="509074" cy="659870"/>
            <a:chOff x="4153450" y="2187950"/>
            <a:chExt cx="1609975" cy="2086875"/>
          </a:xfrm>
        </p:grpSpPr>
        <p:sp>
          <p:nvSpPr>
            <p:cNvPr id="1158" name="Google Shape;1158;p2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 name="Google Shape;1162;p28"/>
          <p:cNvSpPr/>
          <p:nvPr/>
        </p:nvSpPr>
        <p:spPr>
          <a:xfrm rot="-5400000">
            <a:off x="7255042" y="4390744"/>
            <a:ext cx="250833" cy="908063"/>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8"/>
          <p:cNvSpPr/>
          <p:nvPr/>
        </p:nvSpPr>
        <p:spPr>
          <a:xfrm flipH="1">
            <a:off x="131" y="4455150"/>
            <a:ext cx="2848794"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8"/>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 name="Google Shape;1165;p28"/>
          <p:cNvGrpSpPr/>
          <p:nvPr/>
        </p:nvGrpSpPr>
        <p:grpSpPr>
          <a:xfrm>
            <a:off x="978456" y="-39258"/>
            <a:ext cx="1459423" cy="688386"/>
            <a:chOff x="2772675" y="3209200"/>
            <a:chExt cx="2642925" cy="1246625"/>
          </a:xfrm>
        </p:grpSpPr>
        <p:sp>
          <p:nvSpPr>
            <p:cNvPr id="1166" name="Google Shape;1166;p2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28"/>
          <p:cNvGrpSpPr/>
          <p:nvPr/>
        </p:nvGrpSpPr>
        <p:grpSpPr>
          <a:xfrm>
            <a:off x="123430" y="1205590"/>
            <a:ext cx="487252" cy="596410"/>
            <a:chOff x="2229900" y="1049875"/>
            <a:chExt cx="958025" cy="1172650"/>
          </a:xfrm>
        </p:grpSpPr>
        <p:sp>
          <p:nvSpPr>
            <p:cNvPr id="1179" name="Google Shape;1179;p28"/>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8"/>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8"/>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8"/>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8"/>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8"/>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8"/>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8"/>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8"/>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8"/>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 name="Google Shape;1189;p28"/>
          <p:cNvGrpSpPr/>
          <p:nvPr/>
        </p:nvGrpSpPr>
        <p:grpSpPr>
          <a:xfrm rot="-1292740">
            <a:off x="1055488" y="3879987"/>
            <a:ext cx="859066" cy="1348284"/>
            <a:chOff x="2393300" y="1206650"/>
            <a:chExt cx="1306900" cy="2051150"/>
          </a:xfrm>
        </p:grpSpPr>
        <p:sp>
          <p:nvSpPr>
            <p:cNvPr id="1190" name="Google Shape;1190;p2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204" name="Shape 1204"/>
        <p:cNvGrpSpPr/>
        <p:nvPr/>
      </p:nvGrpSpPr>
      <p:grpSpPr>
        <a:xfrm>
          <a:off x="0" y="0"/>
          <a:ext cx="0" cy="0"/>
          <a:chOff x="0" y="0"/>
          <a:chExt cx="0" cy="0"/>
        </a:xfrm>
      </p:grpSpPr>
      <p:pic>
        <p:nvPicPr>
          <p:cNvPr id="1205" name="Google Shape;1205;p2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206" name="Google Shape;1206;p29"/>
          <p:cNvSpPr/>
          <p:nvPr/>
        </p:nvSpPr>
        <p:spPr>
          <a:xfrm rot="5400000">
            <a:off x="7544727" y="52844"/>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9"/>
          <p:cNvSpPr/>
          <p:nvPr/>
        </p:nvSpPr>
        <p:spPr>
          <a:xfrm rot="10800000">
            <a:off x="8604494" y="914657"/>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 name="Google Shape;1208;p29"/>
          <p:cNvGrpSpPr/>
          <p:nvPr/>
        </p:nvGrpSpPr>
        <p:grpSpPr>
          <a:xfrm rot="-1847261">
            <a:off x="8151718" y="893234"/>
            <a:ext cx="621830" cy="461522"/>
            <a:chOff x="7371599" y="1417781"/>
            <a:chExt cx="952389" cy="706864"/>
          </a:xfrm>
        </p:grpSpPr>
        <p:sp>
          <p:nvSpPr>
            <p:cNvPr id="1209" name="Google Shape;1209;p2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 name="Google Shape;1217;p29"/>
          <p:cNvSpPr/>
          <p:nvPr/>
        </p:nvSpPr>
        <p:spPr>
          <a:xfrm>
            <a:off x="0" y="1845475"/>
            <a:ext cx="734777" cy="329806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9"/>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 name="Google Shape;1219;p29"/>
          <p:cNvGrpSpPr/>
          <p:nvPr/>
        </p:nvGrpSpPr>
        <p:grpSpPr>
          <a:xfrm rot="5400000">
            <a:off x="171791" y="2171970"/>
            <a:ext cx="329884" cy="673643"/>
            <a:chOff x="4153450" y="2187950"/>
            <a:chExt cx="1609975" cy="2086875"/>
          </a:xfrm>
        </p:grpSpPr>
        <p:sp>
          <p:nvSpPr>
            <p:cNvPr id="1220" name="Google Shape;1220;p2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29"/>
          <p:cNvGrpSpPr/>
          <p:nvPr/>
        </p:nvGrpSpPr>
        <p:grpSpPr>
          <a:xfrm rot="6756311">
            <a:off x="452499" y="4220603"/>
            <a:ext cx="771567" cy="572657"/>
            <a:chOff x="7371599" y="1417781"/>
            <a:chExt cx="952389" cy="706864"/>
          </a:xfrm>
        </p:grpSpPr>
        <p:sp>
          <p:nvSpPr>
            <p:cNvPr id="1225" name="Google Shape;1225;p2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 name="Google Shape;1233;p29"/>
          <p:cNvSpPr/>
          <p:nvPr/>
        </p:nvSpPr>
        <p:spPr>
          <a:xfrm rot="8100000">
            <a:off x="-365195" y="-274528"/>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9"/>
          <p:cNvSpPr/>
          <p:nvPr/>
        </p:nvSpPr>
        <p:spPr>
          <a:xfrm rot="-9222540">
            <a:off x="7452278" y="-277767"/>
            <a:ext cx="879804" cy="1435432"/>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p:cSld name="TITLE_1">
    <p:spTree>
      <p:nvGrpSpPr>
        <p:cNvPr id="1235" name="Shape 1235"/>
        <p:cNvGrpSpPr/>
        <p:nvPr/>
      </p:nvGrpSpPr>
      <p:grpSpPr>
        <a:xfrm>
          <a:off x="0" y="0"/>
          <a:ext cx="0" cy="0"/>
          <a:chOff x="0" y="0"/>
          <a:chExt cx="0" cy="0"/>
        </a:xfrm>
      </p:grpSpPr>
      <p:sp>
        <p:nvSpPr>
          <p:cNvPr id="1236" name="Google Shape;1236;p30"/>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237" name="Google Shape;1237;p30"/>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28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238" name="Google Shape;1238;p3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GB"/>
              <a:t>‹#›</a:t>
            </a:fld>
            <a:endParaRPr/>
          </a:p>
        </p:txBody>
      </p:sp>
      <p:pic>
        <p:nvPicPr>
          <p:cNvPr id="1239" name="Google Shape;1239;p30"/>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1240" name="Google Shape;1240;p30"/>
          <p:cNvGrpSpPr/>
          <p:nvPr/>
        </p:nvGrpSpPr>
        <p:grpSpPr>
          <a:xfrm rot="9422058">
            <a:off x="782725" y="145860"/>
            <a:ext cx="899313" cy="2002301"/>
            <a:chOff x="1092600" y="942825"/>
            <a:chExt cx="966650" cy="2152225"/>
          </a:xfrm>
        </p:grpSpPr>
        <p:sp>
          <p:nvSpPr>
            <p:cNvPr id="1241" name="Google Shape;1241;p30"/>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0"/>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0"/>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0"/>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0"/>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0"/>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0"/>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0"/>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0"/>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0"/>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0"/>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30"/>
          <p:cNvGrpSpPr/>
          <p:nvPr/>
        </p:nvGrpSpPr>
        <p:grpSpPr>
          <a:xfrm>
            <a:off x="786293" y="3893620"/>
            <a:ext cx="953219" cy="1288918"/>
            <a:chOff x="3964050" y="1010200"/>
            <a:chExt cx="1718750" cy="2324050"/>
          </a:xfrm>
        </p:grpSpPr>
        <p:sp>
          <p:nvSpPr>
            <p:cNvPr id="1253" name="Google Shape;1253;p30"/>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0"/>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0"/>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0"/>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0"/>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0"/>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0"/>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0"/>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0"/>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0"/>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 name="Google Shape;1263;p30"/>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0"/>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0"/>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0"/>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 name="Google Shape;1267;p30"/>
          <p:cNvGrpSpPr/>
          <p:nvPr/>
        </p:nvGrpSpPr>
        <p:grpSpPr>
          <a:xfrm>
            <a:off x="1122158" y="-35767"/>
            <a:ext cx="1768381" cy="834117"/>
            <a:chOff x="2772675" y="3209200"/>
            <a:chExt cx="2642925" cy="1246625"/>
          </a:xfrm>
        </p:grpSpPr>
        <p:sp>
          <p:nvSpPr>
            <p:cNvPr id="1268" name="Google Shape;1268;p3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 name="Google Shape;1280;p30"/>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 name="Google Shape;1281;p30"/>
          <p:cNvGrpSpPr/>
          <p:nvPr/>
        </p:nvGrpSpPr>
        <p:grpSpPr>
          <a:xfrm>
            <a:off x="123430" y="1205590"/>
            <a:ext cx="487252" cy="596410"/>
            <a:chOff x="2229900" y="1049875"/>
            <a:chExt cx="958025" cy="1172650"/>
          </a:xfrm>
        </p:grpSpPr>
        <p:sp>
          <p:nvSpPr>
            <p:cNvPr id="1282" name="Google Shape;1282;p3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 name="Google Shape;1292;p30"/>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 name="Google Shape;1293;p30"/>
          <p:cNvGrpSpPr/>
          <p:nvPr/>
        </p:nvGrpSpPr>
        <p:grpSpPr>
          <a:xfrm rot="6756436">
            <a:off x="-156230" y="4048994"/>
            <a:ext cx="666453" cy="494641"/>
            <a:chOff x="7371599" y="1417781"/>
            <a:chExt cx="952389" cy="706864"/>
          </a:xfrm>
        </p:grpSpPr>
        <p:sp>
          <p:nvSpPr>
            <p:cNvPr id="1294" name="Google Shape;1294;p3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 name="Google Shape;1302;p30"/>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303" name="Google Shape;1303;p30"/>
          <p:cNvSpPr txBox="1"/>
          <p:nvPr/>
        </p:nvSpPr>
        <p:spPr>
          <a:xfrm>
            <a:off x="2466150" y="3666250"/>
            <a:ext cx="4211700" cy="751200"/>
          </a:xfrm>
          <a:prstGeom prst="rect">
            <a:avLst/>
          </a:prstGeom>
          <a:solidFill>
            <a:srgbClr val="B5C397"/>
          </a:solidFill>
          <a:ln cap="flat" cmpd="sng" w="38100">
            <a:solidFill>
              <a:srgbClr val="B5C39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1600">
              <a:solidFill>
                <a:srgbClr val="143B36"/>
              </a:solidFill>
              <a:latin typeface="Jost"/>
              <a:ea typeface="Jost"/>
              <a:cs typeface="Jost"/>
              <a:sym typeface="Jost"/>
            </a:endParaRPr>
          </a:p>
        </p:txBody>
      </p:sp>
      <p:sp>
        <p:nvSpPr>
          <p:cNvPr id="1304" name="Google Shape;1304;p30"/>
          <p:cNvSpPr txBox="1"/>
          <p:nvPr/>
        </p:nvSpPr>
        <p:spPr>
          <a:xfrm>
            <a:off x="1656450" y="1001437"/>
            <a:ext cx="5831100" cy="2564400"/>
          </a:xfrm>
          <a:prstGeom prst="rect">
            <a:avLst/>
          </a:prstGeom>
          <a:noFill/>
          <a:ln>
            <a:noFill/>
          </a:ln>
        </p:spPr>
        <p:txBody>
          <a:bodyPr anchorCtr="0" anchor="b" bIns="91425" lIns="91425" spcFirstLastPara="1" rIns="91425" wrap="square" tIns="91425">
            <a:noAutofit/>
          </a:bodyPr>
          <a:lstStyle/>
          <a:p>
            <a:pPr indent="0" lvl="0" marL="0" rtl="0" algn="ctr">
              <a:lnSpc>
                <a:spcPct val="80000"/>
              </a:lnSpc>
              <a:spcBef>
                <a:spcPts val="0"/>
              </a:spcBef>
              <a:spcAft>
                <a:spcPts val="0"/>
              </a:spcAft>
              <a:buNone/>
            </a:pPr>
            <a:r>
              <a:t/>
            </a:r>
            <a:endParaRPr sz="6000">
              <a:solidFill>
                <a:srgbClr val="143B36"/>
              </a:solidFill>
              <a:latin typeface="Archivo Black"/>
              <a:ea typeface="Archivo Black"/>
              <a:cs typeface="Archivo Black"/>
              <a:sym typeface="Archivo Black"/>
            </a:endParaRPr>
          </a:p>
        </p:txBody>
      </p:sp>
      <p:sp>
        <p:nvSpPr>
          <p:cNvPr id="1305" name="Google Shape;1305;p30"/>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0"/>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1">
  <p:cSld name="TITLE_AND_BODY_2_1">
    <p:spTree>
      <p:nvGrpSpPr>
        <p:cNvPr id="1307" name="Shape 1307"/>
        <p:cNvGrpSpPr/>
        <p:nvPr/>
      </p:nvGrpSpPr>
      <p:grpSpPr>
        <a:xfrm>
          <a:off x="0" y="0"/>
          <a:ext cx="0" cy="0"/>
          <a:chOff x="0" y="0"/>
          <a:chExt cx="0" cy="0"/>
        </a:xfrm>
      </p:grpSpPr>
      <p:pic>
        <p:nvPicPr>
          <p:cNvPr id="1308" name="Google Shape;1308;p31"/>
          <p:cNvPicPr preferRelativeResize="0"/>
          <p:nvPr/>
        </p:nvPicPr>
        <p:blipFill rotWithShape="1">
          <a:blip r:embed="rId2">
            <a:alphaModFix/>
          </a:blip>
          <a:srcRect b="74651" l="900" r="237" t="19043"/>
          <a:stretch/>
        </p:blipFill>
        <p:spPr>
          <a:xfrm>
            <a:off x="-51955" y="4636075"/>
            <a:ext cx="9250050" cy="507425"/>
          </a:xfrm>
          <a:prstGeom prst="rect">
            <a:avLst/>
          </a:prstGeom>
          <a:noFill/>
          <a:ln>
            <a:noFill/>
          </a:ln>
          <a:effectLst>
            <a:outerShdw blurRad="57150" rotWithShape="0" algn="bl" dir="11760000" dist="19050">
              <a:srgbClr val="274E13">
                <a:alpha val="80000"/>
              </a:srgbClr>
            </a:outerShdw>
          </a:effectLst>
        </p:spPr>
      </p:pic>
      <p:sp>
        <p:nvSpPr>
          <p:cNvPr id="1309" name="Google Shape;1309;p31"/>
          <p:cNvSpPr txBox="1"/>
          <p:nvPr>
            <p:ph idx="1" type="body"/>
          </p:nvPr>
        </p:nvSpPr>
        <p:spPr>
          <a:xfrm>
            <a:off x="311700" y="885900"/>
            <a:ext cx="8520600" cy="3683100"/>
          </a:xfrm>
          <a:prstGeom prst="rect">
            <a:avLst/>
          </a:prstGeom>
          <a:noFill/>
          <a:ln>
            <a:noFill/>
          </a:ln>
        </p:spPr>
        <p:txBody>
          <a:bodyPr anchorCtr="0" anchor="t" bIns="91425" lIns="91425" spcFirstLastPara="1" rIns="91425" wrap="square" tIns="91425">
            <a:normAutofit/>
          </a:bodyPr>
          <a:lstStyle>
            <a:lvl1pPr indent="-342900" lvl="0" marL="457200" rtl="0" algn="l">
              <a:lnSpc>
                <a:spcPct val="115000"/>
              </a:lnSpc>
              <a:spcBef>
                <a:spcPts val="0"/>
              </a:spcBef>
              <a:spcAft>
                <a:spcPts val="0"/>
              </a:spcAft>
              <a:buSzPts val="1800"/>
              <a:buChar char="●"/>
              <a:defRPr/>
            </a:lvl1pPr>
            <a:lvl2pPr indent="-317500" lvl="1" marL="914400" rtl="0" algn="l">
              <a:lnSpc>
                <a:spcPct val="115000"/>
              </a:lnSpc>
              <a:spcBef>
                <a:spcPts val="0"/>
              </a:spcBef>
              <a:spcAft>
                <a:spcPts val="0"/>
              </a:spcAft>
              <a:buSzPts val="1400"/>
              <a:buChar char="○"/>
              <a:defRPr/>
            </a:lvl2pPr>
            <a:lvl3pPr indent="-317500" lvl="2" marL="1371600" rtl="0" algn="l">
              <a:lnSpc>
                <a:spcPct val="115000"/>
              </a:lnSpc>
              <a:spcBef>
                <a:spcPts val="0"/>
              </a:spcBef>
              <a:spcAft>
                <a:spcPts val="0"/>
              </a:spcAft>
              <a:buSzPts val="1400"/>
              <a:buChar char="■"/>
              <a:defRPr/>
            </a:lvl3pPr>
            <a:lvl4pPr indent="-317500" lvl="3" marL="1828800" rtl="0" algn="l">
              <a:lnSpc>
                <a:spcPct val="115000"/>
              </a:lnSpc>
              <a:spcBef>
                <a:spcPts val="0"/>
              </a:spcBef>
              <a:spcAft>
                <a:spcPts val="0"/>
              </a:spcAft>
              <a:buSzPts val="1400"/>
              <a:buChar char="●"/>
              <a:defRPr/>
            </a:lvl4pPr>
            <a:lvl5pPr indent="-317500" lvl="4" marL="2286000" rtl="0" algn="l">
              <a:lnSpc>
                <a:spcPct val="115000"/>
              </a:lnSpc>
              <a:spcBef>
                <a:spcPts val="0"/>
              </a:spcBef>
              <a:spcAft>
                <a:spcPts val="0"/>
              </a:spcAft>
              <a:buSzPts val="1400"/>
              <a:buChar char="○"/>
              <a:defRPr/>
            </a:lvl5pPr>
            <a:lvl6pPr indent="-317500" lvl="5" marL="2743200" rtl="0" algn="l">
              <a:lnSpc>
                <a:spcPct val="115000"/>
              </a:lnSpc>
              <a:spcBef>
                <a:spcPts val="0"/>
              </a:spcBef>
              <a:spcAft>
                <a:spcPts val="0"/>
              </a:spcAft>
              <a:buSzPts val="1400"/>
              <a:buChar char="■"/>
              <a:defRPr/>
            </a:lvl6pPr>
            <a:lvl7pPr indent="-317500" lvl="6" marL="3200400" rtl="0" algn="l">
              <a:lnSpc>
                <a:spcPct val="115000"/>
              </a:lnSpc>
              <a:spcBef>
                <a:spcPts val="0"/>
              </a:spcBef>
              <a:spcAft>
                <a:spcPts val="0"/>
              </a:spcAft>
              <a:buSzPts val="1400"/>
              <a:buChar char="●"/>
              <a:defRPr/>
            </a:lvl7pPr>
            <a:lvl8pPr indent="-317500" lvl="7" marL="3657600" rtl="0" algn="l">
              <a:lnSpc>
                <a:spcPct val="115000"/>
              </a:lnSpc>
              <a:spcBef>
                <a:spcPts val="0"/>
              </a:spcBef>
              <a:spcAft>
                <a:spcPts val="0"/>
              </a:spcAft>
              <a:buSzPts val="1400"/>
              <a:buChar char="○"/>
              <a:defRPr/>
            </a:lvl8pPr>
            <a:lvl9pPr indent="-317500" lvl="8" marL="4114800" rtl="0" algn="l">
              <a:lnSpc>
                <a:spcPct val="115000"/>
              </a:lnSpc>
              <a:spcBef>
                <a:spcPts val="0"/>
              </a:spcBef>
              <a:spcAft>
                <a:spcPts val="0"/>
              </a:spcAft>
              <a:buSzPts val="1400"/>
              <a:buChar char="■"/>
              <a:defRPr/>
            </a:lvl9pPr>
          </a:lstStyle>
          <a:p/>
        </p:txBody>
      </p:sp>
      <p:sp>
        <p:nvSpPr>
          <p:cNvPr id="1310" name="Google Shape;1310;p3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311" name="Google Shape;1311;p31"/>
          <p:cNvSpPr txBox="1"/>
          <p:nvPr>
            <p:ph type="title"/>
          </p:nvPr>
        </p:nvSpPr>
        <p:spPr>
          <a:xfrm>
            <a:off x="222512" y="104401"/>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1312" name="Google Shape;1312;p31"/>
          <p:cNvSpPr/>
          <p:nvPr/>
        </p:nvSpPr>
        <p:spPr>
          <a:xfrm>
            <a:off x="-122850" y="4592738"/>
            <a:ext cx="9266700" cy="3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1">
  <p:cSld name="TITLE_AND_BODY_1_1">
    <p:spTree>
      <p:nvGrpSpPr>
        <p:cNvPr id="1313" name="Shape 1313"/>
        <p:cNvGrpSpPr/>
        <p:nvPr/>
      </p:nvGrpSpPr>
      <p:grpSpPr>
        <a:xfrm>
          <a:off x="0" y="0"/>
          <a:ext cx="0" cy="0"/>
          <a:chOff x="0" y="0"/>
          <a:chExt cx="0" cy="0"/>
        </a:xfrm>
      </p:grpSpPr>
      <p:sp>
        <p:nvSpPr>
          <p:cNvPr id="1314" name="Google Shape;1314;p32"/>
          <p:cNvSpPr/>
          <p:nvPr/>
        </p:nvSpPr>
        <p:spPr>
          <a:xfrm flipH="1" rot="10800000">
            <a:off x="1335250" y="593950"/>
            <a:ext cx="7736100" cy="624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3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1316" name="Google Shape;1316;p32"/>
          <p:cNvSpPr txBox="1"/>
          <p:nvPr/>
        </p:nvSpPr>
        <p:spPr>
          <a:xfrm>
            <a:off x="3395700" y="4544250"/>
            <a:ext cx="55431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1317" name="Google Shape;1317;p32"/>
          <p:cNvPicPr preferRelativeResize="0"/>
          <p:nvPr/>
        </p:nvPicPr>
        <p:blipFill rotWithShape="1">
          <a:blip r:embed="rId2">
            <a:alphaModFix/>
          </a:blip>
          <a:srcRect b="0" l="0" r="0" t="0"/>
          <a:stretch/>
        </p:blipFill>
        <p:spPr>
          <a:xfrm>
            <a:off x="-3288784" y="-88325"/>
            <a:ext cx="5658000" cy="5658000"/>
          </a:xfrm>
          <a:prstGeom prst="ellipse">
            <a:avLst/>
          </a:prstGeom>
          <a:noFill/>
          <a:ln cap="flat" cmpd="sng" w="19050">
            <a:solidFill>
              <a:srgbClr val="38761D"/>
            </a:solidFill>
            <a:prstDash val="solid"/>
            <a:round/>
            <a:headEnd len="sm" w="sm" type="none"/>
            <a:tailEnd len="sm" w="sm" type="none"/>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TITLE_AND_BODY_3">
    <p:spTree>
      <p:nvGrpSpPr>
        <p:cNvPr id="1318" name="Shape 1318"/>
        <p:cNvGrpSpPr/>
        <p:nvPr/>
      </p:nvGrpSpPr>
      <p:grpSpPr>
        <a:xfrm>
          <a:off x="0" y="0"/>
          <a:ext cx="0" cy="0"/>
          <a:chOff x="0" y="0"/>
          <a:chExt cx="0" cy="0"/>
        </a:xfrm>
      </p:grpSpPr>
      <p:pic>
        <p:nvPicPr>
          <p:cNvPr id="1319" name="Google Shape;1319;p33"/>
          <p:cNvPicPr preferRelativeResize="0"/>
          <p:nvPr/>
        </p:nvPicPr>
        <p:blipFill rotWithShape="1">
          <a:blip r:embed="rId2">
            <a:alphaModFix/>
          </a:blip>
          <a:srcRect b="9845" l="0" r="9886" t="0"/>
          <a:stretch/>
        </p:blipFill>
        <p:spPr>
          <a:xfrm>
            <a:off x="-1851200" y="668925"/>
            <a:ext cx="4543800" cy="4600500"/>
          </a:xfrm>
          <a:prstGeom prst="ellipse">
            <a:avLst/>
          </a:prstGeom>
          <a:noFill/>
          <a:ln cap="flat" cmpd="sng" w="28575">
            <a:solidFill>
              <a:srgbClr val="38761D"/>
            </a:solidFill>
            <a:prstDash val="solid"/>
            <a:round/>
            <a:headEnd len="sm" w="sm" type="none"/>
            <a:tailEnd len="sm" w="sm" type="none"/>
          </a:ln>
        </p:spPr>
      </p:pic>
      <p:grpSp>
        <p:nvGrpSpPr>
          <p:cNvPr id="1320" name="Google Shape;1320;p33"/>
          <p:cNvGrpSpPr/>
          <p:nvPr/>
        </p:nvGrpSpPr>
        <p:grpSpPr>
          <a:xfrm>
            <a:off x="-53025" y="-44800"/>
            <a:ext cx="9250050" cy="854174"/>
            <a:chOff x="-53025" y="412400"/>
            <a:chExt cx="9250050" cy="854174"/>
          </a:xfrm>
        </p:grpSpPr>
        <p:pic>
          <p:nvPicPr>
            <p:cNvPr id="1321" name="Google Shape;1321;p33"/>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22" name="Google Shape;1322;p3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3" name="Google Shape;1323;p3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p:cSld name="TITLE_AND_BODY_3_1">
    <p:spTree>
      <p:nvGrpSpPr>
        <p:cNvPr id="1324" name="Shape 1324"/>
        <p:cNvGrpSpPr/>
        <p:nvPr/>
      </p:nvGrpSpPr>
      <p:grpSpPr>
        <a:xfrm>
          <a:off x="0" y="0"/>
          <a:ext cx="0" cy="0"/>
          <a:chOff x="0" y="0"/>
          <a:chExt cx="0" cy="0"/>
        </a:xfrm>
      </p:grpSpPr>
      <p:pic>
        <p:nvPicPr>
          <p:cNvPr id="1325" name="Google Shape;1325;p34"/>
          <p:cNvPicPr preferRelativeResize="0"/>
          <p:nvPr/>
        </p:nvPicPr>
        <p:blipFill rotWithShape="1">
          <a:blip r:embed="rId2">
            <a:alphaModFix/>
          </a:blip>
          <a:srcRect b="0" l="0" r="0" t="0"/>
          <a:stretch/>
        </p:blipFill>
        <p:spPr>
          <a:xfrm>
            <a:off x="-1844250" y="714525"/>
            <a:ext cx="4494000" cy="4655700"/>
          </a:xfrm>
          <a:prstGeom prst="ellipse">
            <a:avLst/>
          </a:prstGeom>
          <a:noFill/>
          <a:ln cap="flat" cmpd="sng" w="19050">
            <a:solidFill>
              <a:srgbClr val="38761D"/>
            </a:solidFill>
            <a:prstDash val="solid"/>
            <a:round/>
            <a:headEnd len="sm" w="sm" type="none"/>
            <a:tailEnd len="sm" w="sm" type="none"/>
          </a:ln>
        </p:spPr>
      </p:pic>
      <p:grpSp>
        <p:nvGrpSpPr>
          <p:cNvPr id="1326" name="Google Shape;1326;p34"/>
          <p:cNvGrpSpPr/>
          <p:nvPr/>
        </p:nvGrpSpPr>
        <p:grpSpPr>
          <a:xfrm>
            <a:off x="-53025" y="-44800"/>
            <a:ext cx="9250050" cy="854174"/>
            <a:chOff x="-53025" y="412400"/>
            <a:chExt cx="9250050" cy="854174"/>
          </a:xfrm>
        </p:grpSpPr>
        <p:pic>
          <p:nvPicPr>
            <p:cNvPr id="1327" name="Google Shape;1327;p34"/>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28" name="Google Shape;1328;p34"/>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9" name="Google Shape;1329;p3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1">
  <p:cSld name="TITLE_AND_BODY_4_1">
    <p:spTree>
      <p:nvGrpSpPr>
        <p:cNvPr id="1330" name="Shape 1330"/>
        <p:cNvGrpSpPr/>
        <p:nvPr/>
      </p:nvGrpSpPr>
      <p:grpSpPr>
        <a:xfrm>
          <a:off x="0" y="0"/>
          <a:ext cx="0" cy="0"/>
          <a:chOff x="0" y="0"/>
          <a:chExt cx="0" cy="0"/>
        </a:xfrm>
      </p:grpSpPr>
      <p:pic>
        <p:nvPicPr>
          <p:cNvPr id="1331" name="Google Shape;1331;p35"/>
          <p:cNvPicPr preferRelativeResize="0"/>
          <p:nvPr/>
        </p:nvPicPr>
        <p:blipFill rotWithShape="1">
          <a:blip r:embed="rId2">
            <a:alphaModFix/>
          </a:blip>
          <a:srcRect b="0" l="0" r="0" t="0"/>
          <a:stretch/>
        </p:blipFill>
        <p:spPr>
          <a:xfrm>
            <a:off x="-1828950" y="809375"/>
            <a:ext cx="4495200" cy="4446900"/>
          </a:xfrm>
          <a:prstGeom prst="ellipse">
            <a:avLst/>
          </a:prstGeom>
          <a:noFill/>
          <a:ln cap="flat" cmpd="sng" w="19050">
            <a:solidFill>
              <a:srgbClr val="38761D"/>
            </a:solidFill>
            <a:prstDash val="solid"/>
            <a:round/>
            <a:headEnd len="sm" w="sm" type="none"/>
            <a:tailEnd len="sm" w="sm" type="none"/>
          </a:ln>
        </p:spPr>
      </p:pic>
      <p:grpSp>
        <p:nvGrpSpPr>
          <p:cNvPr id="1332" name="Google Shape;1332;p35"/>
          <p:cNvGrpSpPr/>
          <p:nvPr/>
        </p:nvGrpSpPr>
        <p:grpSpPr>
          <a:xfrm>
            <a:off x="-53025" y="-44800"/>
            <a:ext cx="9250050" cy="854174"/>
            <a:chOff x="-53025" y="412400"/>
            <a:chExt cx="9250050" cy="854174"/>
          </a:xfrm>
        </p:grpSpPr>
        <p:pic>
          <p:nvPicPr>
            <p:cNvPr id="1333" name="Google Shape;1333;p35"/>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34" name="Google Shape;1334;p35"/>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5" name="Google Shape;1335;p3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1">
  <p:cSld name="TITLE_AND_BODY_4_2_1">
    <p:spTree>
      <p:nvGrpSpPr>
        <p:cNvPr id="1336" name="Shape 1336"/>
        <p:cNvGrpSpPr/>
        <p:nvPr/>
      </p:nvGrpSpPr>
      <p:grpSpPr>
        <a:xfrm>
          <a:off x="0" y="0"/>
          <a:ext cx="0" cy="0"/>
          <a:chOff x="0" y="0"/>
          <a:chExt cx="0" cy="0"/>
        </a:xfrm>
      </p:grpSpPr>
      <p:pic>
        <p:nvPicPr>
          <p:cNvPr id="1337" name="Google Shape;1337;p36"/>
          <p:cNvPicPr preferRelativeResize="0"/>
          <p:nvPr/>
        </p:nvPicPr>
        <p:blipFill rotWithShape="1">
          <a:blip r:embed="rId2">
            <a:alphaModFix/>
          </a:blip>
          <a:srcRect b="38152" l="24978" r="34236" t="2086"/>
          <a:stretch/>
        </p:blipFill>
        <p:spPr>
          <a:xfrm rot="824880">
            <a:off x="-1490642" y="676685"/>
            <a:ext cx="4396766" cy="4588274"/>
          </a:xfrm>
          <a:prstGeom prst="ellipse">
            <a:avLst/>
          </a:prstGeom>
          <a:noFill/>
          <a:ln cap="flat" cmpd="sng" w="19050">
            <a:solidFill>
              <a:srgbClr val="386D21"/>
            </a:solidFill>
            <a:prstDash val="solid"/>
            <a:round/>
            <a:headEnd len="sm" w="sm" type="none"/>
            <a:tailEnd len="sm" w="sm" type="none"/>
          </a:ln>
        </p:spPr>
      </p:pic>
      <p:grpSp>
        <p:nvGrpSpPr>
          <p:cNvPr id="1338" name="Google Shape;1338;p36"/>
          <p:cNvGrpSpPr/>
          <p:nvPr/>
        </p:nvGrpSpPr>
        <p:grpSpPr>
          <a:xfrm>
            <a:off x="-53025" y="-44800"/>
            <a:ext cx="9250050" cy="854174"/>
            <a:chOff x="-53025" y="412400"/>
            <a:chExt cx="9250050" cy="854174"/>
          </a:xfrm>
        </p:grpSpPr>
        <p:pic>
          <p:nvPicPr>
            <p:cNvPr id="1339" name="Google Shape;1339;p36"/>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40" name="Google Shape;1340;p36"/>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1" name="Google Shape;1341;p3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p:cSld name="TITLE_AND_BODY_4_2_2">
    <p:spTree>
      <p:nvGrpSpPr>
        <p:cNvPr id="1342" name="Shape 1342"/>
        <p:cNvGrpSpPr/>
        <p:nvPr/>
      </p:nvGrpSpPr>
      <p:grpSpPr>
        <a:xfrm>
          <a:off x="0" y="0"/>
          <a:ext cx="0" cy="0"/>
          <a:chOff x="0" y="0"/>
          <a:chExt cx="0" cy="0"/>
        </a:xfrm>
      </p:grpSpPr>
      <p:pic>
        <p:nvPicPr>
          <p:cNvPr id="1343" name="Google Shape;1343;p37"/>
          <p:cNvPicPr preferRelativeResize="0"/>
          <p:nvPr/>
        </p:nvPicPr>
        <p:blipFill rotWithShape="1">
          <a:blip r:embed="rId2">
            <a:alphaModFix/>
          </a:blip>
          <a:srcRect b="-2430" l="-4564" r="22476" t="2430"/>
          <a:stretch/>
        </p:blipFill>
        <p:spPr>
          <a:xfrm rot="616276">
            <a:off x="-1678636" y="791336"/>
            <a:ext cx="4303770" cy="4410457"/>
          </a:xfrm>
          <a:prstGeom prst="ellipse">
            <a:avLst/>
          </a:prstGeom>
          <a:noFill/>
          <a:ln cap="flat" cmpd="sng" w="19050">
            <a:solidFill>
              <a:schemeClr val="dk2"/>
            </a:solidFill>
            <a:prstDash val="solid"/>
            <a:round/>
            <a:headEnd len="sm" w="sm" type="none"/>
            <a:tailEnd len="sm" w="sm" type="none"/>
          </a:ln>
        </p:spPr>
      </p:pic>
      <p:grpSp>
        <p:nvGrpSpPr>
          <p:cNvPr id="1344" name="Google Shape;1344;p37"/>
          <p:cNvGrpSpPr/>
          <p:nvPr/>
        </p:nvGrpSpPr>
        <p:grpSpPr>
          <a:xfrm>
            <a:off x="-53025" y="-44800"/>
            <a:ext cx="9250050" cy="854174"/>
            <a:chOff x="-53025" y="412400"/>
            <a:chExt cx="9250050" cy="854174"/>
          </a:xfrm>
        </p:grpSpPr>
        <p:pic>
          <p:nvPicPr>
            <p:cNvPr id="1345" name="Google Shape;1345;p37"/>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46" name="Google Shape;1346;p37"/>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7" name="Google Shape;1347;p3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p:cSld name="TITLE_AND_BODY_4_2">
    <p:spTree>
      <p:nvGrpSpPr>
        <p:cNvPr id="1348" name="Shape 1348"/>
        <p:cNvGrpSpPr/>
        <p:nvPr/>
      </p:nvGrpSpPr>
      <p:grpSpPr>
        <a:xfrm>
          <a:off x="0" y="0"/>
          <a:ext cx="0" cy="0"/>
          <a:chOff x="0" y="0"/>
          <a:chExt cx="0" cy="0"/>
        </a:xfrm>
      </p:grpSpPr>
      <p:pic>
        <p:nvPicPr>
          <p:cNvPr id="1349" name="Google Shape;1349;p38"/>
          <p:cNvPicPr preferRelativeResize="0"/>
          <p:nvPr/>
        </p:nvPicPr>
        <p:blipFill rotWithShape="1">
          <a:blip r:embed="rId2">
            <a:alphaModFix/>
          </a:blip>
          <a:srcRect b="2364" l="0" r="22595" t="35261"/>
          <a:stretch/>
        </p:blipFill>
        <p:spPr>
          <a:xfrm rot="780868">
            <a:off x="-1843581" y="594573"/>
            <a:ext cx="4737183" cy="4698687"/>
          </a:xfrm>
          <a:prstGeom prst="ellipse">
            <a:avLst/>
          </a:prstGeom>
          <a:noFill/>
          <a:ln cap="flat" cmpd="sng" w="19050">
            <a:solidFill>
              <a:srgbClr val="38761D"/>
            </a:solidFill>
            <a:prstDash val="solid"/>
            <a:round/>
            <a:headEnd len="sm" w="sm" type="none"/>
            <a:tailEnd len="sm" w="sm" type="none"/>
          </a:ln>
        </p:spPr>
      </p:pic>
      <p:grpSp>
        <p:nvGrpSpPr>
          <p:cNvPr id="1350" name="Google Shape;1350;p38"/>
          <p:cNvGrpSpPr/>
          <p:nvPr/>
        </p:nvGrpSpPr>
        <p:grpSpPr>
          <a:xfrm>
            <a:off x="-53025" y="-44800"/>
            <a:ext cx="9250050" cy="854174"/>
            <a:chOff x="-53025" y="412400"/>
            <a:chExt cx="9250050" cy="854174"/>
          </a:xfrm>
        </p:grpSpPr>
        <p:pic>
          <p:nvPicPr>
            <p:cNvPr id="1351" name="Google Shape;1351;p38"/>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52" name="Google Shape;1352;p38"/>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3" name="Google Shape;1353;p3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3">
  <p:cSld name="TITLE_AND_BODY_3_1_3">
    <p:spTree>
      <p:nvGrpSpPr>
        <p:cNvPr id="1354" name="Shape 1354"/>
        <p:cNvGrpSpPr/>
        <p:nvPr/>
      </p:nvGrpSpPr>
      <p:grpSpPr>
        <a:xfrm>
          <a:off x="0" y="0"/>
          <a:ext cx="0" cy="0"/>
          <a:chOff x="0" y="0"/>
          <a:chExt cx="0" cy="0"/>
        </a:xfrm>
      </p:grpSpPr>
      <p:pic>
        <p:nvPicPr>
          <p:cNvPr id="1355" name="Google Shape;1355;p39"/>
          <p:cNvPicPr preferRelativeResize="0"/>
          <p:nvPr/>
        </p:nvPicPr>
        <p:blipFill rotWithShape="1">
          <a:blip r:embed="rId2">
            <a:alphaModFix/>
          </a:blip>
          <a:srcRect b="16068" l="0" r="0" t="11226"/>
          <a:stretch/>
        </p:blipFill>
        <p:spPr>
          <a:xfrm>
            <a:off x="6132626" y="726350"/>
            <a:ext cx="4643100" cy="4501200"/>
          </a:xfrm>
          <a:prstGeom prst="ellipse">
            <a:avLst/>
          </a:prstGeom>
          <a:noFill/>
          <a:ln cap="flat" cmpd="sng" w="19050">
            <a:solidFill>
              <a:srgbClr val="38761D"/>
            </a:solidFill>
            <a:prstDash val="solid"/>
            <a:round/>
            <a:headEnd len="sm" w="sm" type="none"/>
            <a:tailEnd len="sm" w="sm" type="none"/>
          </a:ln>
        </p:spPr>
      </p:pic>
      <p:grpSp>
        <p:nvGrpSpPr>
          <p:cNvPr id="1356" name="Google Shape;1356;p39"/>
          <p:cNvGrpSpPr/>
          <p:nvPr/>
        </p:nvGrpSpPr>
        <p:grpSpPr>
          <a:xfrm>
            <a:off x="-53025" y="-44800"/>
            <a:ext cx="9250050" cy="854174"/>
            <a:chOff x="-53025" y="412400"/>
            <a:chExt cx="9250050" cy="854174"/>
          </a:xfrm>
        </p:grpSpPr>
        <p:pic>
          <p:nvPicPr>
            <p:cNvPr id="1357" name="Google Shape;1357;p39"/>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58" name="Google Shape;1358;p39"/>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9" name="Google Shape;1359;p3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p:cSld name="TITLE_AND_BODY_3_1_4">
    <p:spTree>
      <p:nvGrpSpPr>
        <p:cNvPr id="1360" name="Shape 1360"/>
        <p:cNvGrpSpPr/>
        <p:nvPr/>
      </p:nvGrpSpPr>
      <p:grpSpPr>
        <a:xfrm>
          <a:off x="0" y="0"/>
          <a:ext cx="0" cy="0"/>
          <a:chOff x="0" y="0"/>
          <a:chExt cx="0" cy="0"/>
        </a:xfrm>
      </p:grpSpPr>
      <p:pic>
        <p:nvPicPr>
          <p:cNvPr id="1361" name="Google Shape;1361;p40"/>
          <p:cNvPicPr preferRelativeResize="0"/>
          <p:nvPr/>
        </p:nvPicPr>
        <p:blipFill rotWithShape="1">
          <a:blip r:embed="rId2">
            <a:alphaModFix/>
          </a:blip>
          <a:srcRect b="0" l="0" r="0" t="0"/>
          <a:stretch/>
        </p:blipFill>
        <p:spPr>
          <a:xfrm>
            <a:off x="6097800" y="741300"/>
            <a:ext cx="4437300" cy="4496700"/>
          </a:xfrm>
          <a:prstGeom prst="ellipse">
            <a:avLst/>
          </a:prstGeom>
          <a:noFill/>
          <a:ln cap="flat" cmpd="sng" w="19050">
            <a:solidFill>
              <a:srgbClr val="38761D"/>
            </a:solidFill>
            <a:prstDash val="solid"/>
            <a:round/>
            <a:headEnd len="sm" w="sm" type="none"/>
            <a:tailEnd len="sm" w="sm" type="none"/>
          </a:ln>
        </p:spPr>
      </p:pic>
      <p:grpSp>
        <p:nvGrpSpPr>
          <p:cNvPr id="1362" name="Google Shape;1362;p40"/>
          <p:cNvGrpSpPr/>
          <p:nvPr/>
        </p:nvGrpSpPr>
        <p:grpSpPr>
          <a:xfrm>
            <a:off x="-53025" y="-44800"/>
            <a:ext cx="9250050" cy="854174"/>
            <a:chOff x="-53025" y="412400"/>
            <a:chExt cx="9250050" cy="854174"/>
          </a:xfrm>
        </p:grpSpPr>
        <p:pic>
          <p:nvPicPr>
            <p:cNvPr id="1363" name="Google Shape;1363;p40"/>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64" name="Google Shape;1364;p40"/>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65" name="Google Shape;1365;p4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2">
  <p:cSld name="TITLE_AND_BODY_3_1_2">
    <p:spTree>
      <p:nvGrpSpPr>
        <p:cNvPr id="1366" name="Shape 1366"/>
        <p:cNvGrpSpPr/>
        <p:nvPr/>
      </p:nvGrpSpPr>
      <p:grpSpPr>
        <a:xfrm>
          <a:off x="0" y="0"/>
          <a:ext cx="0" cy="0"/>
          <a:chOff x="0" y="0"/>
          <a:chExt cx="0" cy="0"/>
        </a:xfrm>
      </p:grpSpPr>
      <p:pic>
        <p:nvPicPr>
          <p:cNvPr id="1367" name="Google Shape;1367;p41"/>
          <p:cNvPicPr preferRelativeResize="0"/>
          <p:nvPr/>
        </p:nvPicPr>
        <p:blipFill rotWithShape="1">
          <a:blip r:embed="rId2">
            <a:alphaModFix/>
          </a:blip>
          <a:srcRect b="9182" l="0" r="0" t="0"/>
          <a:stretch/>
        </p:blipFill>
        <p:spPr>
          <a:xfrm>
            <a:off x="6255200" y="676700"/>
            <a:ext cx="4557600" cy="4800900"/>
          </a:xfrm>
          <a:prstGeom prst="ellipse">
            <a:avLst/>
          </a:prstGeom>
          <a:noFill/>
          <a:ln cap="flat" cmpd="sng" w="19050">
            <a:solidFill>
              <a:srgbClr val="274E13"/>
            </a:solidFill>
            <a:prstDash val="solid"/>
            <a:round/>
            <a:headEnd len="sm" w="sm" type="none"/>
            <a:tailEnd len="sm" w="sm" type="none"/>
          </a:ln>
        </p:spPr>
      </p:pic>
      <p:grpSp>
        <p:nvGrpSpPr>
          <p:cNvPr id="1368" name="Google Shape;1368;p41"/>
          <p:cNvGrpSpPr/>
          <p:nvPr/>
        </p:nvGrpSpPr>
        <p:grpSpPr>
          <a:xfrm>
            <a:off x="-53025" y="-44800"/>
            <a:ext cx="9250050" cy="854174"/>
            <a:chOff x="-53025" y="412400"/>
            <a:chExt cx="9250050" cy="854174"/>
          </a:xfrm>
        </p:grpSpPr>
        <p:pic>
          <p:nvPicPr>
            <p:cNvPr id="1369" name="Google Shape;1369;p41"/>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70" name="Google Shape;1370;p41"/>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1" name="Google Shape;1371;p4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1">
  <p:cSld name="TITLE_AND_BODY_3_1_1">
    <p:spTree>
      <p:nvGrpSpPr>
        <p:cNvPr id="1372" name="Shape 1372"/>
        <p:cNvGrpSpPr/>
        <p:nvPr/>
      </p:nvGrpSpPr>
      <p:grpSpPr>
        <a:xfrm>
          <a:off x="0" y="0"/>
          <a:ext cx="0" cy="0"/>
          <a:chOff x="0" y="0"/>
          <a:chExt cx="0" cy="0"/>
        </a:xfrm>
      </p:grpSpPr>
      <p:pic>
        <p:nvPicPr>
          <p:cNvPr id="1373" name="Google Shape;1373;p42"/>
          <p:cNvPicPr preferRelativeResize="0"/>
          <p:nvPr/>
        </p:nvPicPr>
        <p:blipFill rotWithShape="1">
          <a:blip r:embed="rId2">
            <a:alphaModFix/>
          </a:blip>
          <a:srcRect b="17865" l="0" r="0" t="12647"/>
          <a:stretch/>
        </p:blipFill>
        <p:spPr>
          <a:xfrm flipH="1">
            <a:off x="5968825" y="687925"/>
            <a:ext cx="5007300" cy="4638900"/>
          </a:xfrm>
          <a:prstGeom prst="ellipse">
            <a:avLst/>
          </a:prstGeom>
          <a:noFill/>
          <a:ln cap="flat" cmpd="sng" w="19050">
            <a:solidFill>
              <a:srgbClr val="38761D"/>
            </a:solidFill>
            <a:prstDash val="solid"/>
            <a:round/>
            <a:headEnd len="sm" w="sm" type="none"/>
            <a:tailEnd len="sm" w="sm" type="none"/>
          </a:ln>
        </p:spPr>
      </p:pic>
      <p:grpSp>
        <p:nvGrpSpPr>
          <p:cNvPr id="1374" name="Google Shape;1374;p42"/>
          <p:cNvGrpSpPr/>
          <p:nvPr/>
        </p:nvGrpSpPr>
        <p:grpSpPr>
          <a:xfrm>
            <a:off x="-53025" y="-44800"/>
            <a:ext cx="9250050" cy="854174"/>
            <a:chOff x="-53025" y="412400"/>
            <a:chExt cx="9250050" cy="854174"/>
          </a:xfrm>
        </p:grpSpPr>
        <p:pic>
          <p:nvPicPr>
            <p:cNvPr id="1375" name="Google Shape;1375;p42"/>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76" name="Google Shape;1376;p42"/>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77" name="Google Shape;1377;p4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2">
  <p:cSld name="TITLE_AND_BODY_2_2">
    <p:spTree>
      <p:nvGrpSpPr>
        <p:cNvPr id="1378" name="Shape 1378"/>
        <p:cNvGrpSpPr/>
        <p:nvPr/>
      </p:nvGrpSpPr>
      <p:grpSpPr>
        <a:xfrm>
          <a:off x="0" y="0"/>
          <a:ext cx="0" cy="0"/>
          <a:chOff x="0" y="0"/>
          <a:chExt cx="0" cy="0"/>
        </a:xfrm>
      </p:grpSpPr>
      <p:grpSp>
        <p:nvGrpSpPr>
          <p:cNvPr id="1379" name="Google Shape;1379;p43"/>
          <p:cNvGrpSpPr/>
          <p:nvPr/>
        </p:nvGrpSpPr>
        <p:grpSpPr>
          <a:xfrm>
            <a:off x="-53025" y="-44800"/>
            <a:ext cx="9250050" cy="854174"/>
            <a:chOff x="-53025" y="412400"/>
            <a:chExt cx="9250050" cy="854174"/>
          </a:xfrm>
        </p:grpSpPr>
        <p:pic>
          <p:nvPicPr>
            <p:cNvPr id="1380" name="Google Shape;1380;p43"/>
            <p:cNvPicPr preferRelativeResize="0"/>
            <p:nvPr/>
          </p:nvPicPr>
          <p:blipFill rotWithShape="1">
            <a:blip r:embed="rId2">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1381" name="Google Shape;1381;p4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2" name="Google Shape;1382;p43"/>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rtl="0" algn="l">
              <a:lnSpc>
                <a:spcPct val="115000"/>
              </a:lnSpc>
              <a:spcBef>
                <a:spcPts val="0"/>
              </a:spcBef>
              <a:spcAft>
                <a:spcPts val="0"/>
              </a:spcAft>
              <a:buSzPts val="1800"/>
              <a:buChar char="●"/>
              <a:defRPr/>
            </a:lvl1pPr>
            <a:lvl2pPr indent="-317500" lvl="1" marL="914400" rtl="0" algn="l">
              <a:lnSpc>
                <a:spcPct val="115000"/>
              </a:lnSpc>
              <a:spcBef>
                <a:spcPts val="0"/>
              </a:spcBef>
              <a:spcAft>
                <a:spcPts val="0"/>
              </a:spcAft>
              <a:buSzPts val="1400"/>
              <a:buChar char="○"/>
              <a:defRPr/>
            </a:lvl2pPr>
            <a:lvl3pPr indent="-317500" lvl="2" marL="1371600" rtl="0" algn="l">
              <a:lnSpc>
                <a:spcPct val="115000"/>
              </a:lnSpc>
              <a:spcBef>
                <a:spcPts val="0"/>
              </a:spcBef>
              <a:spcAft>
                <a:spcPts val="0"/>
              </a:spcAft>
              <a:buSzPts val="1400"/>
              <a:buChar char="■"/>
              <a:defRPr/>
            </a:lvl3pPr>
            <a:lvl4pPr indent="-317500" lvl="3" marL="1828800" rtl="0" algn="l">
              <a:lnSpc>
                <a:spcPct val="115000"/>
              </a:lnSpc>
              <a:spcBef>
                <a:spcPts val="0"/>
              </a:spcBef>
              <a:spcAft>
                <a:spcPts val="0"/>
              </a:spcAft>
              <a:buSzPts val="1400"/>
              <a:buChar char="●"/>
              <a:defRPr/>
            </a:lvl4pPr>
            <a:lvl5pPr indent="-317500" lvl="4" marL="2286000" rtl="0" algn="l">
              <a:lnSpc>
                <a:spcPct val="115000"/>
              </a:lnSpc>
              <a:spcBef>
                <a:spcPts val="0"/>
              </a:spcBef>
              <a:spcAft>
                <a:spcPts val="0"/>
              </a:spcAft>
              <a:buSzPts val="1400"/>
              <a:buChar char="○"/>
              <a:defRPr/>
            </a:lvl5pPr>
            <a:lvl6pPr indent="-317500" lvl="5" marL="2743200" rtl="0" algn="l">
              <a:lnSpc>
                <a:spcPct val="115000"/>
              </a:lnSpc>
              <a:spcBef>
                <a:spcPts val="0"/>
              </a:spcBef>
              <a:spcAft>
                <a:spcPts val="0"/>
              </a:spcAft>
              <a:buSzPts val="1400"/>
              <a:buChar char="■"/>
              <a:defRPr/>
            </a:lvl6pPr>
            <a:lvl7pPr indent="-317500" lvl="6" marL="3200400" rtl="0" algn="l">
              <a:lnSpc>
                <a:spcPct val="115000"/>
              </a:lnSpc>
              <a:spcBef>
                <a:spcPts val="0"/>
              </a:spcBef>
              <a:spcAft>
                <a:spcPts val="0"/>
              </a:spcAft>
              <a:buSzPts val="1400"/>
              <a:buChar char="●"/>
              <a:defRPr/>
            </a:lvl7pPr>
            <a:lvl8pPr indent="-317500" lvl="7" marL="3657600" rtl="0" algn="l">
              <a:lnSpc>
                <a:spcPct val="115000"/>
              </a:lnSpc>
              <a:spcBef>
                <a:spcPts val="0"/>
              </a:spcBef>
              <a:spcAft>
                <a:spcPts val="0"/>
              </a:spcAft>
              <a:buSzPts val="1400"/>
              <a:buChar char="○"/>
              <a:defRPr/>
            </a:lvl8pPr>
            <a:lvl9pPr indent="-317500" lvl="8" marL="4114800" rtl="0" algn="l">
              <a:lnSpc>
                <a:spcPct val="115000"/>
              </a:lnSpc>
              <a:spcBef>
                <a:spcPts val="0"/>
              </a:spcBef>
              <a:spcAft>
                <a:spcPts val="0"/>
              </a:spcAft>
              <a:buSzPts val="1400"/>
              <a:buChar char="■"/>
              <a:defRPr/>
            </a:lvl9pPr>
          </a:lstStyle>
          <a:p/>
        </p:txBody>
      </p:sp>
      <p:sp>
        <p:nvSpPr>
          <p:cNvPr id="1383" name="Google Shape;1383;p4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2">
  <p:cSld name="TITLE_2">
    <p:spTree>
      <p:nvGrpSpPr>
        <p:cNvPr id="1384" name="Shape 1384"/>
        <p:cNvGrpSpPr/>
        <p:nvPr/>
      </p:nvGrpSpPr>
      <p:grpSpPr>
        <a:xfrm>
          <a:off x="0" y="0"/>
          <a:ext cx="0" cy="0"/>
          <a:chOff x="0" y="0"/>
          <a:chExt cx="0" cy="0"/>
        </a:xfrm>
      </p:grpSpPr>
      <p:sp>
        <p:nvSpPr>
          <p:cNvPr id="1385" name="Google Shape;1385;p44"/>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386" name="Google Shape;1386;p44"/>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387" name="Google Shape;1387;p4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FAULT">
  <p:cSld name="DEFAULT">
    <p:spTree>
      <p:nvGrpSpPr>
        <p:cNvPr id="1388" name="Shape 1388"/>
        <p:cNvGrpSpPr/>
        <p:nvPr/>
      </p:nvGrpSpPr>
      <p:grpSpPr>
        <a:xfrm>
          <a:off x="0" y="0"/>
          <a:ext cx="0" cy="0"/>
          <a:chOff x="0" y="0"/>
          <a:chExt cx="0" cy="0"/>
        </a:xfrm>
      </p:grpSpPr>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2">
  <p:cSld name="TITLE_AND_BODY_1_2">
    <p:spTree>
      <p:nvGrpSpPr>
        <p:cNvPr id="1389" name="Shape 1389"/>
        <p:cNvGrpSpPr/>
        <p:nvPr/>
      </p:nvGrpSpPr>
      <p:grpSpPr>
        <a:xfrm>
          <a:off x="0" y="0"/>
          <a:ext cx="0" cy="0"/>
          <a:chOff x="0" y="0"/>
          <a:chExt cx="0" cy="0"/>
        </a:xfrm>
      </p:grpSpPr>
      <p:sp>
        <p:nvSpPr>
          <p:cNvPr id="1390" name="Google Shape;1390;p46"/>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Font typeface="Calibri"/>
              <a:buChar char="●"/>
              <a:defRPr>
                <a:latin typeface="Calibri"/>
                <a:ea typeface="Calibri"/>
                <a:cs typeface="Calibri"/>
                <a:sym typeface="Calibri"/>
              </a:defRPr>
            </a:lvl1pPr>
            <a:lvl2pPr indent="-317500" lvl="1" marL="914400" algn="l">
              <a:lnSpc>
                <a:spcPct val="115000"/>
              </a:lnSpc>
              <a:spcBef>
                <a:spcPts val="0"/>
              </a:spcBef>
              <a:spcAft>
                <a:spcPts val="0"/>
              </a:spcAft>
              <a:buSzPts val="1400"/>
              <a:buFont typeface="Calibri"/>
              <a:buChar char="○"/>
              <a:defRPr>
                <a:latin typeface="Calibri"/>
                <a:ea typeface="Calibri"/>
                <a:cs typeface="Calibri"/>
                <a:sym typeface="Calibri"/>
              </a:defRPr>
            </a:lvl2pPr>
            <a:lvl3pPr indent="-317500" lvl="2" marL="1371600" algn="l">
              <a:lnSpc>
                <a:spcPct val="115000"/>
              </a:lnSpc>
              <a:spcBef>
                <a:spcPts val="0"/>
              </a:spcBef>
              <a:spcAft>
                <a:spcPts val="0"/>
              </a:spcAft>
              <a:buSzPts val="1400"/>
              <a:buFont typeface="Calibri"/>
              <a:buChar char="■"/>
              <a:defRPr>
                <a:latin typeface="Calibri"/>
                <a:ea typeface="Calibri"/>
                <a:cs typeface="Calibri"/>
                <a:sym typeface="Calibri"/>
              </a:defRPr>
            </a:lvl3pPr>
            <a:lvl4pPr indent="-317500" lvl="3" marL="1828800" algn="l">
              <a:lnSpc>
                <a:spcPct val="115000"/>
              </a:lnSpc>
              <a:spcBef>
                <a:spcPts val="0"/>
              </a:spcBef>
              <a:spcAft>
                <a:spcPts val="0"/>
              </a:spcAft>
              <a:buSzPts val="1400"/>
              <a:buFont typeface="Calibri"/>
              <a:buChar char="●"/>
              <a:defRPr>
                <a:latin typeface="Calibri"/>
                <a:ea typeface="Calibri"/>
                <a:cs typeface="Calibri"/>
                <a:sym typeface="Calibri"/>
              </a:defRPr>
            </a:lvl4pPr>
            <a:lvl5pPr indent="-317500" lvl="4" marL="2286000" algn="l">
              <a:lnSpc>
                <a:spcPct val="115000"/>
              </a:lnSpc>
              <a:spcBef>
                <a:spcPts val="0"/>
              </a:spcBef>
              <a:spcAft>
                <a:spcPts val="0"/>
              </a:spcAft>
              <a:buSzPts val="1400"/>
              <a:buFont typeface="Calibri"/>
              <a:buChar char="○"/>
              <a:defRPr>
                <a:latin typeface="Calibri"/>
                <a:ea typeface="Calibri"/>
                <a:cs typeface="Calibri"/>
                <a:sym typeface="Calibri"/>
              </a:defRPr>
            </a:lvl5pPr>
            <a:lvl6pPr indent="-317500" lvl="5" marL="2743200" algn="l">
              <a:lnSpc>
                <a:spcPct val="115000"/>
              </a:lnSpc>
              <a:spcBef>
                <a:spcPts val="0"/>
              </a:spcBef>
              <a:spcAft>
                <a:spcPts val="0"/>
              </a:spcAft>
              <a:buSzPts val="1400"/>
              <a:buFont typeface="Calibri"/>
              <a:buChar char="■"/>
              <a:defRPr>
                <a:latin typeface="Calibri"/>
                <a:ea typeface="Calibri"/>
                <a:cs typeface="Calibri"/>
                <a:sym typeface="Calibri"/>
              </a:defRPr>
            </a:lvl6pPr>
            <a:lvl7pPr indent="-317500" lvl="6" marL="3200400" algn="l">
              <a:lnSpc>
                <a:spcPct val="115000"/>
              </a:lnSpc>
              <a:spcBef>
                <a:spcPts val="0"/>
              </a:spcBef>
              <a:spcAft>
                <a:spcPts val="0"/>
              </a:spcAft>
              <a:buSzPts val="1400"/>
              <a:buFont typeface="Calibri"/>
              <a:buChar char="●"/>
              <a:defRPr>
                <a:latin typeface="Calibri"/>
                <a:ea typeface="Calibri"/>
                <a:cs typeface="Calibri"/>
                <a:sym typeface="Calibri"/>
              </a:defRPr>
            </a:lvl7pPr>
            <a:lvl8pPr indent="-317500" lvl="7" marL="3657600" algn="l">
              <a:lnSpc>
                <a:spcPct val="115000"/>
              </a:lnSpc>
              <a:spcBef>
                <a:spcPts val="0"/>
              </a:spcBef>
              <a:spcAft>
                <a:spcPts val="0"/>
              </a:spcAft>
              <a:buSzPts val="1400"/>
              <a:buFont typeface="Calibri"/>
              <a:buChar char="○"/>
              <a:defRPr>
                <a:latin typeface="Calibri"/>
                <a:ea typeface="Calibri"/>
                <a:cs typeface="Calibri"/>
                <a:sym typeface="Calibri"/>
              </a:defRPr>
            </a:lvl8pPr>
            <a:lvl9pPr indent="-317500" lvl="8" marL="4114800" algn="l">
              <a:lnSpc>
                <a:spcPct val="115000"/>
              </a:lnSpc>
              <a:spcBef>
                <a:spcPts val="0"/>
              </a:spcBef>
              <a:spcAft>
                <a:spcPts val="0"/>
              </a:spcAft>
              <a:buSzPts val="1400"/>
              <a:buFont typeface="Calibri"/>
              <a:buChar char="■"/>
              <a:defRPr>
                <a:latin typeface="Calibri"/>
                <a:ea typeface="Calibri"/>
                <a:cs typeface="Calibri"/>
                <a:sym typeface="Calibri"/>
              </a:defRPr>
            </a:lvl9pPr>
          </a:lstStyle>
          <a:p/>
        </p:txBody>
      </p:sp>
      <p:sp>
        <p:nvSpPr>
          <p:cNvPr id="1391" name="Google Shape;1391;p4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aption">
    <p:spTree>
      <p:nvGrpSpPr>
        <p:cNvPr id="1392" name="Shape 1392"/>
        <p:cNvGrpSpPr/>
        <p:nvPr/>
      </p:nvGrpSpPr>
      <p:grpSpPr>
        <a:xfrm>
          <a:off x="0" y="0"/>
          <a:ext cx="0" cy="0"/>
          <a:chOff x="0" y="0"/>
          <a:chExt cx="0" cy="0"/>
        </a:xfrm>
      </p:grpSpPr>
      <p:sp>
        <p:nvSpPr>
          <p:cNvPr id="1393" name="Google Shape;1393;p47"/>
          <p:cNvSpPr txBox="1"/>
          <p:nvPr>
            <p:ph idx="1" type="body"/>
          </p:nvPr>
        </p:nvSpPr>
        <p:spPr>
          <a:xfrm>
            <a:off x="311700" y="4521400"/>
            <a:ext cx="7979400" cy="460500"/>
          </a:xfrm>
          <a:prstGeom prst="rect">
            <a:avLst/>
          </a:prstGeom>
          <a:noFill/>
          <a:ln>
            <a:noFill/>
          </a:ln>
        </p:spPr>
        <p:txBody>
          <a:bodyPr anchorCtr="0" anchor="ctr" bIns="68575" lIns="68575" spcFirstLastPara="1" rIns="68575" wrap="square" tIns="68575">
            <a:normAutofit/>
          </a:bodyPr>
          <a:lstStyle>
            <a:lvl1pPr indent="-228600" lvl="0" marL="457200" algn="l">
              <a:lnSpc>
                <a:spcPct val="100000"/>
              </a:lnSpc>
              <a:spcBef>
                <a:spcPts val="0"/>
              </a:spcBef>
              <a:spcAft>
                <a:spcPts val="0"/>
              </a:spcAft>
              <a:buClr>
                <a:schemeClr val="lt1"/>
              </a:buClr>
              <a:buSzPts val="1000"/>
              <a:buFont typeface="Merriweather"/>
              <a:buNone/>
              <a:defRPr>
                <a:solidFill>
                  <a:schemeClr val="lt1"/>
                </a:solidFill>
                <a:latin typeface="Merriweather"/>
                <a:ea typeface="Merriweather"/>
                <a:cs typeface="Merriweather"/>
                <a:sym typeface="Merriweather"/>
              </a:defRPr>
            </a:lvl1pPr>
            <a:lvl2pPr indent="-317500" lvl="1" marL="914400" algn="l">
              <a:lnSpc>
                <a:spcPct val="90000"/>
              </a:lnSpc>
              <a:spcBef>
                <a:spcPts val="400"/>
              </a:spcBef>
              <a:spcAft>
                <a:spcPts val="0"/>
              </a:spcAft>
              <a:buClr>
                <a:schemeClr val="dk1"/>
              </a:buClr>
              <a:buSzPts val="1400"/>
              <a:buChar char="○"/>
              <a:defRPr/>
            </a:lvl2pPr>
            <a:lvl3pPr indent="-317500" lvl="2" marL="1371600" algn="l">
              <a:lnSpc>
                <a:spcPct val="90000"/>
              </a:lnSpc>
              <a:spcBef>
                <a:spcPts val="400"/>
              </a:spcBef>
              <a:spcAft>
                <a:spcPts val="0"/>
              </a:spcAft>
              <a:buClr>
                <a:schemeClr val="dk1"/>
              </a:buClr>
              <a:buSzPts val="1400"/>
              <a:buChar char="■"/>
              <a:defRPr/>
            </a:lvl3pPr>
            <a:lvl4pPr indent="-317500" lvl="3" marL="1828800" algn="l">
              <a:lnSpc>
                <a:spcPct val="90000"/>
              </a:lnSpc>
              <a:spcBef>
                <a:spcPts val="400"/>
              </a:spcBef>
              <a:spcAft>
                <a:spcPts val="0"/>
              </a:spcAft>
              <a:buClr>
                <a:schemeClr val="dk1"/>
              </a:buClr>
              <a:buSzPts val="1400"/>
              <a:buChar char="●"/>
              <a:defRPr/>
            </a:lvl4pPr>
            <a:lvl5pPr indent="-317500" lvl="4" marL="2286000" algn="l">
              <a:lnSpc>
                <a:spcPct val="90000"/>
              </a:lnSpc>
              <a:spcBef>
                <a:spcPts val="400"/>
              </a:spcBef>
              <a:spcAft>
                <a:spcPts val="0"/>
              </a:spcAft>
              <a:buClr>
                <a:schemeClr val="dk1"/>
              </a:buClr>
              <a:buSzPts val="1400"/>
              <a:buChar char="○"/>
              <a:defRPr/>
            </a:lvl5pPr>
            <a:lvl6pPr indent="-317500" lvl="5" marL="2743200" algn="l">
              <a:lnSpc>
                <a:spcPct val="90000"/>
              </a:lnSpc>
              <a:spcBef>
                <a:spcPts val="400"/>
              </a:spcBef>
              <a:spcAft>
                <a:spcPts val="0"/>
              </a:spcAft>
              <a:buClr>
                <a:schemeClr val="dk1"/>
              </a:buClr>
              <a:buSzPts val="1400"/>
              <a:buChar char="■"/>
              <a:defRPr/>
            </a:lvl6pPr>
            <a:lvl7pPr indent="-317500" lvl="6" marL="3200400" algn="l">
              <a:lnSpc>
                <a:spcPct val="90000"/>
              </a:lnSpc>
              <a:spcBef>
                <a:spcPts val="400"/>
              </a:spcBef>
              <a:spcAft>
                <a:spcPts val="0"/>
              </a:spcAft>
              <a:buClr>
                <a:schemeClr val="dk1"/>
              </a:buClr>
              <a:buSzPts val="1400"/>
              <a:buChar char="●"/>
              <a:defRPr/>
            </a:lvl7pPr>
            <a:lvl8pPr indent="-317500" lvl="7" marL="3657600" algn="l">
              <a:lnSpc>
                <a:spcPct val="90000"/>
              </a:lnSpc>
              <a:spcBef>
                <a:spcPts val="400"/>
              </a:spcBef>
              <a:spcAft>
                <a:spcPts val="0"/>
              </a:spcAft>
              <a:buClr>
                <a:schemeClr val="dk1"/>
              </a:buClr>
              <a:buSzPts val="1400"/>
              <a:buChar char="○"/>
              <a:defRPr/>
            </a:lvl8pPr>
            <a:lvl9pPr indent="-317500" lvl="8" marL="4114800" algn="l">
              <a:lnSpc>
                <a:spcPct val="90000"/>
              </a:lnSpc>
              <a:spcBef>
                <a:spcPts val="400"/>
              </a:spcBef>
              <a:spcAft>
                <a:spcPts val="0"/>
              </a:spcAft>
              <a:buClr>
                <a:schemeClr val="dk1"/>
              </a:buClr>
              <a:buSzPts val="1400"/>
              <a:buChar char="■"/>
              <a:defRPr/>
            </a:lvl9pPr>
          </a:lstStyle>
          <a:p/>
        </p:txBody>
      </p:sp>
      <p:sp>
        <p:nvSpPr>
          <p:cNvPr id="1394" name="Google Shape;1394;p47"/>
          <p:cNvSpPr txBox="1"/>
          <p:nvPr>
            <p:ph idx="12" type="sldNum"/>
          </p:nvPr>
        </p:nvSpPr>
        <p:spPr>
          <a:xfrm>
            <a:off x="8472458" y="4663217"/>
            <a:ext cx="548700" cy="393600"/>
          </a:xfrm>
          <a:prstGeom prst="rect">
            <a:avLst/>
          </a:prstGeom>
          <a:noFill/>
          <a:ln>
            <a:noFill/>
          </a:ln>
        </p:spPr>
        <p:txBody>
          <a:bodyPr anchorCtr="0" anchor="ctr" bIns="68575" lIns="68575" spcFirstLastPara="1" rIns="68575" wrap="square" tIns="68575">
            <a:normAutofit/>
          </a:bodyPr>
          <a:lstStyle>
            <a:lvl1pPr indent="0" lvl="0"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395" name="Shape 1395"/>
        <p:cNvGrpSpPr/>
        <p:nvPr/>
      </p:nvGrpSpPr>
      <p:grpSpPr>
        <a:xfrm>
          <a:off x="0" y="0"/>
          <a:ext cx="0" cy="0"/>
          <a:chOff x="0" y="0"/>
          <a:chExt cx="0" cy="0"/>
        </a:xfrm>
      </p:grpSpPr>
      <p:sp>
        <p:nvSpPr>
          <p:cNvPr id="1396" name="Google Shape;1396;p48"/>
          <p:cNvSpPr txBox="1"/>
          <p:nvPr>
            <p:ph type="title"/>
          </p:nvPr>
        </p:nvSpPr>
        <p:spPr>
          <a:xfrm>
            <a:off x="1297500" y="393750"/>
            <a:ext cx="7038900" cy="9141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397" name="Google Shape;1397;p48"/>
          <p:cNvSpPr txBox="1"/>
          <p:nvPr>
            <p:ph idx="1" type="body"/>
          </p:nvPr>
        </p:nvSpPr>
        <p:spPr>
          <a:xfrm>
            <a:off x="1297500" y="1567550"/>
            <a:ext cx="3403200" cy="29112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1398" name="Google Shape;1398;p48"/>
          <p:cNvSpPr txBox="1"/>
          <p:nvPr>
            <p:ph idx="2" type="body"/>
          </p:nvPr>
        </p:nvSpPr>
        <p:spPr>
          <a:xfrm>
            <a:off x="4933221" y="1567550"/>
            <a:ext cx="3403200" cy="29112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1399" name="Google Shape;1399;p4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1">
  <p:cSld name="SECTION_TITLE_AND_DESCRIPTION_1">
    <p:spTree>
      <p:nvGrpSpPr>
        <p:cNvPr id="1400" name="Shape 1400"/>
        <p:cNvGrpSpPr/>
        <p:nvPr/>
      </p:nvGrpSpPr>
      <p:grpSpPr>
        <a:xfrm>
          <a:off x="0" y="0"/>
          <a:ext cx="0" cy="0"/>
          <a:chOff x="0" y="0"/>
          <a:chExt cx="0" cy="0"/>
        </a:xfrm>
      </p:grpSpPr>
      <p:sp>
        <p:nvSpPr>
          <p:cNvPr id="1401" name="Google Shape;1401;p49"/>
          <p:cNvSpPr/>
          <p:nvPr/>
        </p:nvSpPr>
        <p:spPr>
          <a:xfrm>
            <a:off x="4572000" y="0"/>
            <a:ext cx="4572000" cy="5143500"/>
          </a:xfrm>
          <a:prstGeom prst="rect">
            <a:avLst/>
          </a:prstGeom>
          <a:solidFill>
            <a:srgbClr val="E7EC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9"/>
          <p:cNvSpPr txBox="1"/>
          <p:nvPr>
            <p:ph type="title"/>
          </p:nvPr>
        </p:nvSpPr>
        <p:spPr>
          <a:xfrm>
            <a:off x="265500" y="1081400"/>
            <a:ext cx="4045200" cy="1710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1403" name="Google Shape;1403;p49"/>
          <p:cNvSpPr txBox="1"/>
          <p:nvPr>
            <p:ph idx="1" type="subTitle"/>
          </p:nvPr>
        </p:nvSpPr>
        <p:spPr>
          <a:xfrm>
            <a:off x="265500" y="2845201"/>
            <a:ext cx="4045200" cy="1345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100"/>
              <a:buNone/>
              <a:defRPr sz="21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1404" name="Google Shape;1404;p49"/>
          <p:cNvSpPr txBox="1"/>
          <p:nvPr>
            <p:ph idx="2" type="body"/>
          </p:nvPr>
        </p:nvSpPr>
        <p:spPr>
          <a:xfrm>
            <a:off x="4939500" y="724200"/>
            <a:ext cx="3837000" cy="3695100"/>
          </a:xfrm>
          <a:prstGeom prst="rect">
            <a:avLst/>
          </a:prstGeom>
        </p:spPr>
        <p:txBody>
          <a:bodyPr anchorCtr="0" anchor="ctr" bIns="91425" lIns="91425" spcFirstLastPara="1" rIns="91425" wrap="square" tIns="91425">
            <a:noAutofit/>
          </a:bodyPr>
          <a:lstStyle>
            <a:lvl1pPr indent="-304800" lvl="0" marL="457200">
              <a:spcBef>
                <a:spcPts val="0"/>
              </a:spcBef>
              <a:spcAft>
                <a:spcPts val="0"/>
              </a:spcAft>
              <a:buClr>
                <a:schemeClr val="lt1"/>
              </a:buClr>
              <a:buSzPts val="1200"/>
              <a:buChar char="●"/>
              <a:defRPr>
                <a:solidFill>
                  <a:schemeClr val="lt1"/>
                </a:solidFill>
              </a:defRPr>
            </a:lvl1pPr>
            <a:lvl2pPr indent="-304800" lvl="1" marL="914400">
              <a:spcBef>
                <a:spcPts val="1600"/>
              </a:spcBef>
              <a:spcAft>
                <a:spcPts val="0"/>
              </a:spcAft>
              <a:buClr>
                <a:schemeClr val="lt1"/>
              </a:buClr>
              <a:buSzPts val="1200"/>
              <a:buChar char="○"/>
              <a:defRPr>
                <a:solidFill>
                  <a:schemeClr val="lt1"/>
                </a:solidFill>
              </a:defRPr>
            </a:lvl2pPr>
            <a:lvl3pPr indent="-304800" lvl="2" marL="1371600">
              <a:spcBef>
                <a:spcPts val="1600"/>
              </a:spcBef>
              <a:spcAft>
                <a:spcPts val="0"/>
              </a:spcAft>
              <a:buClr>
                <a:schemeClr val="lt1"/>
              </a:buClr>
              <a:buSzPts val="1200"/>
              <a:buChar char="■"/>
              <a:defRPr>
                <a:solidFill>
                  <a:schemeClr val="lt1"/>
                </a:solidFill>
              </a:defRPr>
            </a:lvl3pPr>
            <a:lvl4pPr indent="-304800" lvl="3" marL="1828800">
              <a:spcBef>
                <a:spcPts val="1600"/>
              </a:spcBef>
              <a:spcAft>
                <a:spcPts val="0"/>
              </a:spcAft>
              <a:buClr>
                <a:schemeClr val="lt1"/>
              </a:buClr>
              <a:buSzPts val="1200"/>
              <a:buChar char="●"/>
              <a:defRPr>
                <a:solidFill>
                  <a:schemeClr val="lt1"/>
                </a:solidFill>
              </a:defRPr>
            </a:lvl4pPr>
            <a:lvl5pPr indent="-304800" lvl="4" marL="2286000">
              <a:spcBef>
                <a:spcPts val="1600"/>
              </a:spcBef>
              <a:spcAft>
                <a:spcPts val="0"/>
              </a:spcAft>
              <a:buClr>
                <a:schemeClr val="lt1"/>
              </a:buClr>
              <a:buSzPts val="1200"/>
              <a:buChar char="○"/>
              <a:defRPr>
                <a:solidFill>
                  <a:schemeClr val="lt1"/>
                </a:solidFill>
              </a:defRPr>
            </a:lvl5pPr>
            <a:lvl6pPr indent="-304800" lvl="5" marL="2743200">
              <a:spcBef>
                <a:spcPts val="1600"/>
              </a:spcBef>
              <a:spcAft>
                <a:spcPts val="0"/>
              </a:spcAft>
              <a:buClr>
                <a:schemeClr val="lt1"/>
              </a:buClr>
              <a:buSzPts val="1200"/>
              <a:buChar char="■"/>
              <a:defRPr>
                <a:solidFill>
                  <a:schemeClr val="lt1"/>
                </a:solidFill>
              </a:defRPr>
            </a:lvl6pPr>
            <a:lvl7pPr indent="-304800" lvl="6" marL="3200400">
              <a:spcBef>
                <a:spcPts val="1600"/>
              </a:spcBef>
              <a:spcAft>
                <a:spcPts val="0"/>
              </a:spcAft>
              <a:buClr>
                <a:schemeClr val="lt1"/>
              </a:buClr>
              <a:buSzPts val="1200"/>
              <a:buChar char="●"/>
              <a:defRPr>
                <a:solidFill>
                  <a:schemeClr val="lt1"/>
                </a:solidFill>
              </a:defRPr>
            </a:lvl7pPr>
            <a:lvl8pPr indent="-304800" lvl="7" marL="3657600">
              <a:spcBef>
                <a:spcPts val="1600"/>
              </a:spcBef>
              <a:spcAft>
                <a:spcPts val="0"/>
              </a:spcAft>
              <a:buClr>
                <a:schemeClr val="lt1"/>
              </a:buClr>
              <a:buSzPts val="1200"/>
              <a:buChar char="○"/>
              <a:defRPr>
                <a:solidFill>
                  <a:schemeClr val="lt1"/>
                </a:solidFill>
              </a:defRPr>
            </a:lvl8pPr>
            <a:lvl9pPr indent="-304800" lvl="8" marL="4114800">
              <a:spcBef>
                <a:spcPts val="1600"/>
              </a:spcBef>
              <a:spcAft>
                <a:spcPts val="1600"/>
              </a:spcAft>
              <a:buClr>
                <a:schemeClr val="lt1"/>
              </a:buClr>
              <a:buSzPts val="1200"/>
              <a:buChar char="■"/>
              <a:defRPr>
                <a:solidFill>
                  <a:schemeClr val="lt1"/>
                </a:solidFill>
              </a:defRPr>
            </a:lvl9pPr>
          </a:lstStyle>
          <a:p/>
        </p:txBody>
      </p:sp>
      <p:sp>
        <p:nvSpPr>
          <p:cNvPr id="1405" name="Google Shape;1405;p49"/>
          <p:cNvSpPr txBox="1"/>
          <p:nvPr>
            <p:ph idx="12" type="sldNum"/>
          </p:nvPr>
        </p:nvSpPr>
        <p:spPr>
          <a:xfrm>
            <a:off x="8490250" y="4681009"/>
            <a:ext cx="548700" cy="393600"/>
          </a:xfrm>
          <a:prstGeom prst="rect">
            <a:avLst/>
          </a:prstGeom>
          <a:noFill/>
          <a:ln>
            <a:noFill/>
          </a:ln>
        </p:spPr>
        <p:txBody>
          <a:bodyPr anchorCtr="0" anchor="ctr" bIns="91425" lIns="91425" spcFirstLastPara="1" rIns="91425" wrap="square" tIns="91425">
            <a:noAutofit/>
          </a:bodyPr>
          <a:lstStyle>
            <a:lvl1pPr lvl="0">
              <a:buNone/>
              <a:defRPr>
                <a:solidFill>
                  <a:schemeClr val="lt1"/>
                </a:solidFill>
              </a:defRPr>
            </a:lvl1pPr>
            <a:lvl2pPr lvl="1">
              <a:buNone/>
              <a:defRPr>
                <a:solidFill>
                  <a:schemeClr val="lt1"/>
                </a:solidFill>
              </a:defRPr>
            </a:lvl2pPr>
            <a:lvl3pPr lvl="2">
              <a:buNone/>
              <a:defRPr>
                <a:solidFill>
                  <a:schemeClr val="lt1"/>
                </a:solidFill>
              </a:defRPr>
            </a:lvl3pPr>
            <a:lvl4pPr lvl="3">
              <a:buNone/>
              <a:defRPr>
                <a:solidFill>
                  <a:schemeClr val="lt1"/>
                </a:solidFill>
              </a:defRPr>
            </a:lvl4pPr>
            <a:lvl5pPr lvl="4">
              <a:buNone/>
              <a:defRPr>
                <a:solidFill>
                  <a:schemeClr val="lt1"/>
                </a:solidFill>
              </a:defRPr>
            </a:lvl5pPr>
            <a:lvl6pPr lvl="5">
              <a:buNone/>
              <a:defRPr>
                <a:solidFill>
                  <a:schemeClr val="lt1"/>
                </a:solidFill>
              </a:defRPr>
            </a:lvl6pPr>
            <a:lvl7pPr lvl="6">
              <a:buNone/>
              <a:defRPr>
                <a:solidFill>
                  <a:schemeClr val="lt1"/>
                </a:solidFill>
              </a:defRPr>
            </a:lvl7pPr>
            <a:lvl8pPr lvl="7">
              <a:buNone/>
              <a:defRPr>
                <a:solidFill>
                  <a:schemeClr val="lt1"/>
                </a:solidFill>
              </a:defRPr>
            </a:lvl8pPr>
            <a:lvl9pPr lvl="8">
              <a:buNone/>
              <a:defRPr>
                <a:solidFill>
                  <a:schemeClr val="lt1"/>
                </a:solidFill>
              </a:defRPr>
            </a:lvl9pPr>
          </a:lstStyle>
          <a:p>
            <a:pPr indent="0" lvl="0" marL="0" rtl="0" algn="l">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1 1">
  <p:cSld name="SECTION_TITLE_AND_DESCRIPTION_1_1">
    <p:spTree>
      <p:nvGrpSpPr>
        <p:cNvPr id="1406" name="Shape 1406"/>
        <p:cNvGrpSpPr/>
        <p:nvPr/>
      </p:nvGrpSpPr>
      <p:grpSpPr>
        <a:xfrm>
          <a:off x="0" y="0"/>
          <a:ext cx="0" cy="0"/>
          <a:chOff x="0" y="0"/>
          <a:chExt cx="0" cy="0"/>
        </a:xfrm>
      </p:grpSpPr>
      <p:sp>
        <p:nvSpPr>
          <p:cNvPr id="1407" name="Google Shape;1407;p50"/>
          <p:cNvSpPr/>
          <p:nvPr/>
        </p:nvSpPr>
        <p:spPr>
          <a:xfrm>
            <a:off x="5098725" y="0"/>
            <a:ext cx="4045200" cy="5143500"/>
          </a:xfrm>
          <a:prstGeom prst="rect">
            <a:avLst/>
          </a:prstGeom>
          <a:solidFill>
            <a:srgbClr val="E7EC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0"/>
          <p:cNvSpPr txBox="1"/>
          <p:nvPr>
            <p:ph type="title"/>
          </p:nvPr>
        </p:nvSpPr>
        <p:spPr>
          <a:xfrm>
            <a:off x="265500" y="1039675"/>
            <a:ext cx="4045200" cy="16758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1409" name="Google Shape;1409;p50"/>
          <p:cNvSpPr txBox="1"/>
          <p:nvPr>
            <p:ph idx="1" type="subTitle"/>
          </p:nvPr>
        </p:nvSpPr>
        <p:spPr>
          <a:xfrm>
            <a:off x="265500" y="27268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413" name="Shape 1413"/>
        <p:cNvGrpSpPr/>
        <p:nvPr/>
      </p:nvGrpSpPr>
      <p:grpSpPr>
        <a:xfrm>
          <a:off x="0" y="0"/>
          <a:ext cx="0" cy="0"/>
          <a:chOff x="0" y="0"/>
          <a:chExt cx="0" cy="0"/>
        </a:xfrm>
      </p:grpSpPr>
      <p:pic>
        <p:nvPicPr>
          <p:cNvPr id="1414" name="Google Shape;1414;p52"/>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1415" name="Google Shape;1415;p52"/>
          <p:cNvGrpSpPr/>
          <p:nvPr/>
        </p:nvGrpSpPr>
        <p:grpSpPr>
          <a:xfrm rot="9422058">
            <a:off x="782725" y="145860"/>
            <a:ext cx="899313" cy="2002301"/>
            <a:chOff x="1092600" y="942825"/>
            <a:chExt cx="966650" cy="2152225"/>
          </a:xfrm>
        </p:grpSpPr>
        <p:sp>
          <p:nvSpPr>
            <p:cNvPr id="1416" name="Google Shape;1416;p52"/>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2"/>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2"/>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2"/>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2"/>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2"/>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2"/>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2"/>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2"/>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2"/>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2"/>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52"/>
          <p:cNvGrpSpPr/>
          <p:nvPr/>
        </p:nvGrpSpPr>
        <p:grpSpPr>
          <a:xfrm>
            <a:off x="786293" y="3893620"/>
            <a:ext cx="953219" cy="1288918"/>
            <a:chOff x="3964050" y="1010200"/>
            <a:chExt cx="1718750" cy="2324050"/>
          </a:xfrm>
        </p:grpSpPr>
        <p:sp>
          <p:nvSpPr>
            <p:cNvPr id="1428" name="Google Shape;1428;p52"/>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2"/>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2"/>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2"/>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2"/>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2"/>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2"/>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2"/>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2"/>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2"/>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 name="Google Shape;1438;p52"/>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2"/>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2"/>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2"/>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 name="Google Shape;1442;p52"/>
          <p:cNvGrpSpPr/>
          <p:nvPr/>
        </p:nvGrpSpPr>
        <p:grpSpPr>
          <a:xfrm>
            <a:off x="1122158" y="-35767"/>
            <a:ext cx="1768381" cy="834117"/>
            <a:chOff x="2772675" y="3209200"/>
            <a:chExt cx="2642925" cy="1246625"/>
          </a:xfrm>
        </p:grpSpPr>
        <p:sp>
          <p:nvSpPr>
            <p:cNvPr id="1443" name="Google Shape;1443;p5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 name="Google Shape;1455;p52"/>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 name="Google Shape;1456;p52"/>
          <p:cNvGrpSpPr/>
          <p:nvPr/>
        </p:nvGrpSpPr>
        <p:grpSpPr>
          <a:xfrm>
            <a:off x="123430" y="1205590"/>
            <a:ext cx="487252" cy="596410"/>
            <a:chOff x="2229900" y="1049875"/>
            <a:chExt cx="958025" cy="1172650"/>
          </a:xfrm>
        </p:grpSpPr>
        <p:sp>
          <p:nvSpPr>
            <p:cNvPr id="1457" name="Google Shape;1457;p52"/>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2"/>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2"/>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2"/>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2"/>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2"/>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2"/>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2"/>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2"/>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2"/>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 name="Google Shape;1467;p52"/>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2"/>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52"/>
          <p:cNvGrpSpPr/>
          <p:nvPr/>
        </p:nvGrpSpPr>
        <p:grpSpPr>
          <a:xfrm rot="6756436">
            <a:off x="-156230" y="4048994"/>
            <a:ext cx="666453" cy="494641"/>
            <a:chOff x="7371599" y="1417781"/>
            <a:chExt cx="952389" cy="706864"/>
          </a:xfrm>
        </p:grpSpPr>
        <p:sp>
          <p:nvSpPr>
            <p:cNvPr id="1470" name="Google Shape;1470;p5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8" name="Google Shape;1478;p52"/>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79" name="Google Shape;1479;p52"/>
          <p:cNvSpPr txBox="1"/>
          <p:nvPr>
            <p:ph idx="1" type="subTitle"/>
          </p:nvPr>
        </p:nvSpPr>
        <p:spPr>
          <a:xfrm>
            <a:off x="2466138" y="3666250"/>
            <a:ext cx="4211700" cy="4758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Jost"/>
              <a:buNone/>
              <a:defRPr sz="1600">
                <a:solidFill>
                  <a:schemeClr val="dk1"/>
                </a:solidFill>
                <a:latin typeface="Jost"/>
                <a:ea typeface="Jost"/>
                <a:cs typeface="Jost"/>
                <a:sym typeface="Jost"/>
              </a:defRPr>
            </a:lvl1pPr>
            <a:lvl2pPr lvl="1" rtl="0" algn="ctr">
              <a:lnSpc>
                <a:spcPct val="100000"/>
              </a:lnSpc>
              <a:spcBef>
                <a:spcPts val="0"/>
              </a:spcBef>
              <a:spcAft>
                <a:spcPts val="0"/>
              </a:spcAft>
              <a:buSzPts val="1800"/>
              <a:buFont typeface="Jost"/>
              <a:buNone/>
              <a:defRPr sz="1800">
                <a:latin typeface="Jost"/>
                <a:ea typeface="Jost"/>
                <a:cs typeface="Jost"/>
                <a:sym typeface="Jost"/>
              </a:defRPr>
            </a:lvl2pPr>
            <a:lvl3pPr lvl="2" rtl="0" algn="ctr">
              <a:lnSpc>
                <a:spcPct val="100000"/>
              </a:lnSpc>
              <a:spcBef>
                <a:spcPts val="0"/>
              </a:spcBef>
              <a:spcAft>
                <a:spcPts val="0"/>
              </a:spcAft>
              <a:buSzPts val="1800"/>
              <a:buFont typeface="Jost"/>
              <a:buNone/>
              <a:defRPr sz="1800">
                <a:latin typeface="Jost"/>
                <a:ea typeface="Jost"/>
                <a:cs typeface="Jost"/>
                <a:sym typeface="Jost"/>
              </a:defRPr>
            </a:lvl3pPr>
            <a:lvl4pPr lvl="3" rtl="0" algn="ctr">
              <a:lnSpc>
                <a:spcPct val="100000"/>
              </a:lnSpc>
              <a:spcBef>
                <a:spcPts val="0"/>
              </a:spcBef>
              <a:spcAft>
                <a:spcPts val="0"/>
              </a:spcAft>
              <a:buSzPts val="1800"/>
              <a:buFont typeface="Jost"/>
              <a:buNone/>
              <a:defRPr sz="1800">
                <a:latin typeface="Jost"/>
                <a:ea typeface="Jost"/>
                <a:cs typeface="Jost"/>
                <a:sym typeface="Jost"/>
              </a:defRPr>
            </a:lvl4pPr>
            <a:lvl5pPr lvl="4" rtl="0" algn="ctr">
              <a:lnSpc>
                <a:spcPct val="100000"/>
              </a:lnSpc>
              <a:spcBef>
                <a:spcPts val="0"/>
              </a:spcBef>
              <a:spcAft>
                <a:spcPts val="0"/>
              </a:spcAft>
              <a:buSzPts val="1800"/>
              <a:buFont typeface="Jost"/>
              <a:buNone/>
              <a:defRPr sz="1800">
                <a:latin typeface="Jost"/>
                <a:ea typeface="Jost"/>
                <a:cs typeface="Jost"/>
                <a:sym typeface="Jost"/>
              </a:defRPr>
            </a:lvl5pPr>
            <a:lvl6pPr lvl="5" rtl="0" algn="ctr">
              <a:lnSpc>
                <a:spcPct val="100000"/>
              </a:lnSpc>
              <a:spcBef>
                <a:spcPts val="0"/>
              </a:spcBef>
              <a:spcAft>
                <a:spcPts val="0"/>
              </a:spcAft>
              <a:buSzPts val="1800"/>
              <a:buFont typeface="Jost"/>
              <a:buNone/>
              <a:defRPr sz="1800">
                <a:latin typeface="Jost"/>
                <a:ea typeface="Jost"/>
                <a:cs typeface="Jost"/>
                <a:sym typeface="Jost"/>
              </a:defRPr>
            </a:lvl6pPr>
            <a:lvl7pPr lvl="6" rtl="0" algn="ctr">
              <a:lnSpc>
                <a:spcPct val="100000"/>
              </a:lnSpc>
              <a:spcBef>
                <a:spcPts val="0"/>
              </a:spcBef>
              <a:spcAft>
                <a:spcPts val="0"/>
              </a:spcAft>
              <a:buSzPts val="1800"/>
              <a:buFont typeface="Jost"/>
              <a:buNone/>
              <a:defRPr sz="1800">
                <a:latin typeface="Jost"/>
                <a:ea typeface="Jost"/>
                <a:cs typeface="Jost"/>
                <a:sym typeface="Jost"/>
              </a:defRPr>
            </a:lvl7pPr>
            <a:lvl8pPr lvl="7" rtl="0" algn="ctr">
              <a:lnSpc>
                <a:spcPct val="100000"/>
              </a:lnSpc>
              <a:spcBef>
                <a:spcPts val="0"/>
              </a:spcBef>
              <a:spcAft>
                <a:spcPts val="0"/>
              </a:spcAft>
              <a:buSzPts val="1800"/>
              <a:buFont typeface="Jost"/>
              <a:buNone/>
              <a:defRPr sz="1800">
                <a:latin typeface="Jost"/>
                <a:ea typeface="Jost"/>
                <a:cs typeface="Jost"/>
                <a:sym typeface="Jost"/>
              </a:defRPr>
            </a:lvl8pPr>
            <a:lvl9pPr lvl="8" rtl="0" algn="ctr">
              <a:lnSpc>
                <a:spcPct val="100000"/>
              </a:lnSpc>
              <a:spcBef>
                <a:spcPts val="0"/>
              </a:spcBef>
              <a:spcAft>
                <a:spcPts val="0"/>
              </a:spcAft>
              <a:buSzPts val="1800"/>
              <a:buFont typeface="Jost"/>
              <a:buNone/>
              <a:defRPr sz="1800">
                <a:latin typeface="Jost"/>
                <a:ea typeface="Jost"/>
                <a:cs typeface="Jost"/>
                <a:sym typeface="Jost"/>
              </a:defRPr>
            </a:lvl9pPr>
          </a:lstStyle>
          <a:p/>
        </p:txBody>
      </p:sp>
      <p:sp>
        <p:nvSpPr>
          <p:cNvPr id="1480" name="Google Shape;1480;p52"/>
          <p:cNvSpPr txBox="1"/>
          <p:nvPr>
            <p:ph type="ctrTitle"/>
          </p:nvPr>
        </p:nvSpPr>
        <p:spPr>
          <a:xfrm>
            <a:off x="1656450" y="1001437"/>
            <a:ext cx="5831100" cy="25644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3200"/>
              <a:buFont typeface="Cormorant"/>
              <a:buNone/>
              <a:defRPr sz="60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1481" name="Google Shape;1481;p52"/>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2"/>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83" name="Shape 1483"/>
        <p:cNvGrpSpPr/>
        <p:nvPr/>
      </p:nvGrpSpPr>
      <p:grpSpPr>
        <a:xfrm>
          <a:off x="0" y="0"/>
          <a:ext cx="0" cy="0"/>
          <a:chOff x="0" y="0"/>
          <a:chExt cx="0" cy="0"/>
        </a:xfrm>
      </p:grpSpPr>
      <p:pic>
        <p:nvPicPr>
          <p:cNvPr id="1484" name="Google Shape;1484;p5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485" name="Google Shape;1485;p53"/>
          <p:cNvSpPr/>
          <p:nvPr/>
        </p:nvSpPr>
        <p:spPr>
          <a:xfrm rot="-5400000">
            <a:off x="7944285" y="-534938"/>
            <a:ext cx="788349" cy="1716028"/>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3"/>
          <p:cNvSpPr/>
          <p:nvPr/>
        </p:nvSpPr>
        <p:spPr>
          <a:xfrm rot="-5400000">
            <a:off x="7109356" y="3108989"/>
            <a:ext cx="607055" cy="346196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3"/>
          <p:cNvSpPr/>
          <p:nvPr/>
        </p:nvSpPr>
        <p:spPr>
          <a:xfrm flipH="1" rot="-5400000">
            <a:off x="8324707" y="41467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3"/>
          <p:cNvSpPr/>
          <p:nvPr/>
        </p:nvSpPr>
        <p:spPr>
          <a:xfrm rot="10800000">
            <a:off x="7" y="5"/>
            <a:ext cx="727022" cy="1136041"/>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 name="Google Shape;1489;p53"/>
          <p:cNvGrpSpPr/>
          <p:nvPr/>
        </p:nvGrpSpPr>
        <p:grpSpPr>
          <a:xfrm rot="404271">
            <a:off x="342050" y="362164"/>
            <a:ext cx="739495" cy="573262"/>
            <a:chOff x="7371599" y="1417781"/>
            <a:chExt cx="952389" cy="738299"/>
          </a:xfrm>
        </p:grpSpPr>
        <p:sp>
          <p:nvSpPr>
            <p:cNvPr id="1490" name="Google Shape;1490;p53"/>
            <p:cNvSpPr/>
            <p:nvPr/>
          </p:nvSpPr>
          <p:spPr>
            <a:xfrm>
              <a:off x="7799966" y="1941562"/>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3"/>
            <p:cNvSpPr/>
            <p:nvPr/>
          </p:nvSpPr>
          <p:spPr>
            <a:xfrm>
              <a:off x="7660570" y="169419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53"/>
          <p:cNvGrpSpPr/>
          <p:nvPr/>
        </p:nvGrpSpPr>
        <p:grpSpPr>
          <a:xfrm flipH="1" rot="3364440">
            <a:off x="1534910" y="3493166"/>
            <a:ext cx="1331279" cy="1800121"/>
            <a:chOff x="3964050" y="1010200"/>
            <a:chExt cx="1718750" cy="2324050"/>
          </a:xfrm>
        </p:grpSpPr>
        <p:sp>
          <p:nvSpPr>
            <p:cNvPr id="1499" name="Google Shape;1499;p53"/>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3"/>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3"/>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3"/>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3"/>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3"/>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3"/>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3"/>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3"/>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3"/>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9" name="Google Shape;1509;p53"/>
          <p:cNvSpPr/>
          <p:nvPr/>
        </p:nvSpPr>
        <p:spPr>
          <a:xfrm rot="5400000">
            <a:off x="448840" y="3722767"/>
            <a:ext cx="1005728" cy="1922693"/>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3"/>
          <p:cNvSpPr txBox="1"/>
          <p:nvPr>
            <p:ph hasCustomPrompt="1" type="title"/>
          </p:nvPr>
        </p:nvSpPr>
        <p:spPr>
          <a:xfrm>
            <a:off x="3795600" y="1672150"/>
            <a:ext cx="1389000" cy="841800"/>
          </a:xfrm>
          <a:prstGeom prst="rect">
            <a:avLst/>
          </a:prstGeom>
          <a:solidFill>
            <a:schemeClr val="lt2"/>
          </a:solid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11" name="Google Shape;1511;p53"/>
          <p:cNvSpPr txBox="1"/>
          <p:nvPr>
            <p:ph idx="2" type="title"/>
          </p:nvPr>
        </p:nvSpPr>
        <p:spPr>
          <a:xfrm>
            <a:off x="1812000" y="2547050"/>
            <a:ext cx="5520000" cy="92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grpSp>
        <p:nvGrpSpPr>
          <p:cNvPr id="1512" name="Google Shape;1512;p53"/>
          <p:cNvGrpSpPr/>
          <p:nvPr/>
        </p:nvGrpSpPr>
        <p:grpSpPr>
          <a:xfrm rot="4928534">
            <a:off x="6260859" y="4466335"/>
            <a:ext cx="547285" cy="669660"/>
            <a:chOff x="2229900" y="1049875"/>
            <a:chExt cx="958025" cy="1172650"/>
          </a:xfrm>
        </p:grpSpPr>
        <p:sp>
          <p:nvSpPr>
            <p:cNvPr id="1513" name="Google Shape;1513;p5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 name="Google Shape;1523;p53"/>
          <p:cNvGrpSpPr/>
          <p:nvPr/>
        </p:nvGrpSpPr>
        <p:grpSpPr>
          <a:xfrm rot="4928716">
            <a:off x="618741" y="4442687"/>
            <a:ext cx="394673" cy="482859"/>
            <a:chOff x="2229900" y="1049875"/>
            <a:chExt cx="958025" cy="1172650"/>
          </a:xfrm>
        </p:grpSpPr>
        <p:sp>
          <p:nvSpPr>
            <p:cNvPr id="1524" name="Google Shape;1524;p5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34" name="Shape 1534"/>
        <p:cNvGrpSpPr/>
        <p:nvPr/>
      </p:nvGrpSpPr>
      <p:grpSpPr>
        <a:xfrm>
          <a:off x="0" y="0"/>
          <a:ext cx="0" cy="0"/>
          <a:chOff x="0" y="0"/>
          <a:chExt cx="0" cy="0"/>
        </a:xfrm>
      </p:grpSpPr>
      <p:pic>
        <p:nvPicPr>
          <p:cNvPr id="1535" name="Google Shape;1535;p5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536" name="Google Shape;1536;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sz="34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537" name="Google Shape;1537;p54"/>
          <p:cNvSpPr txBox="1"/>
          <p:nvPr>
            <p:ph idx="1" type="body"/>
          </p:nvPr>
        </p:nvSpPr>
        <p:spPr>
          <a:xfrm>
            <a:off x="720000" y="1139551"/>
            <a:ext cx="7704000" cy="3825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1538" name="Google Shape;1538;p54"/>
          <p:cNvSpPr/>
          <p:nvPr/>
        </p:nvSpPr>
        <p:spPr>
          <a:xfrm>
            <a:off x="7498062" y="-2"/>
            <a:ext cx="1646019"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8485082" y="28642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3" y="4274876"/>
            <a:ext cx="1644207" cy="868622"/>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130060" y="3452429"/>
            <a:ext cx="419789" cy="151939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 name="Google Shape;1542;p54"/>
          <p:cNvGrpSpPr/>
          <p:nvPr/>
        </p:nvGrpSpPr>
        <p:grpSpPr>
          <a:xfrm>
            <a:off x="251212" y="4396275"/>
            <a:ext cx="771626" cy="572701"/>
            <a:chOff x="7371599" y="1417781"/>
            <a:chExt cx="952389" cy="706864"/>
          </a:xfrm>
        </p:grpSpPr>
        <p:sp>
          <p:nvSpPr>
            <p:cNvPr id="1543" name="Google Shape;1543;p5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 name="Google Shape;1551;p54"/>
          <p:cNvSpPr/>
          <p:nvPr/>
        </p:nvSpPr>
        <p:spPr>
          <a:xfrm flipH="1" rot="10800000">
            <a:off x="8015367" y="44724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2" name="Google Shape;1552;p54"/>
          <p:cNvGrpSpPr/>
          <p:nvPr/>
        </p:nvGrpSpPr>
        <p:grpSpPr>
          <a:xfrm rot="5400000">
            <a:off x="8441416" y="4075496"/>
            <a:ext cx="1017262" cy="479701"/>
            <a:chOff x="2772675" y="3209200"/>
            <a:chExt cx="2642925" cy="1246625"/>
          </a:xfrm>
        </p:grpSpPr>
        <p:sp>
          <p:nvSpPr>
            <p:cNvPr id="1553" name="Google Shape;1553;p5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 name="Google Shape;1565;p54"/>
          <p:cNvGrpSpPr/>
          <p:nvPr/>
        </p:nvGrpSpPr>
        <p:grpSpPr>
          <a:xfrm>
            <a:off x="8361938" y="153103"/>
            <a:ext cx="419807" cy="513738"/>
            <a:chOff x="2229900" y="1049875"/>
            <a:chExt cx="958025" cy="1172650"/>
          </a:xfrm>
        </p:grpSpPr>
        <p:sp>
          <p:nvSpPr>
            <p:cNvPr id="1566" name="Google Shape;1566;p5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76" name="Google Shape;1576;p54"/>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1577" name="Google Shape;1577;p54"/>
          <p:cNvGrpSpPr/>
          <p:nvPr/>
        </p:nvGrpSpPr>
        <p:grpSpPr>
          <a:xfrm>
            <a:off x="786293" y="3893620"/>
            <a:ext cx="953219" cy="1288918"/>
            <a:chOff x="3964050" y="1010200"/>
            <a:chExt cx="1718750" cy="2324050"/>
          </a:xfrm>
        </p:grpSpPr>
        <p:sp>
          <p:nvSpPr>
            <p:cNvPr id="1578" name="Google Shape;1578;p54"/>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 name="Google Shape;1588;p54"/>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591" name="Google Shape;1591;p54"/>
          <p:cNvSpPr/>
          <p:nvPr/>
        </p:nvSpPr>
        <p:spPr>
          <a:xfrm rot="-9682412">
            <a:off x="8138090" y="13689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 name="Google Shape;1592;p54"/>
          <p:cNvGrpSpPr/>
          <p:nvPr/>
        </p:nvGrpSpPr>
        <p:grpSpPr>
          <a:xfrm>
            <a:off x="1122158" y="-35767"/>
            <a:ext cx="1768381" cy="834117"/>
            <a:chOff x="2772675" y="3209200"/>
            <a:chExt cx="2642925" cy="1246625"/>
          </a:xfrm>
        </p:grpSpPr>
        <p:sp>
          <p:nvSpPr>
            <p:cNvPr id="1593" name="Google Shape;1593;p5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 name="Google Shape;1605;p54"/>
          <p:cNvGrpSpPr/>
          <p:nvPr/>
        </p:nvGrpSpPr>
        <p:grpSpPr>
          <a:xfrm>
            <a:off x="123430" y="1205590"/>
            <a:ext cx="487252" cy="596410"/>
            <a:chOff x="2229900" y="1049875"/>
            <a:chExt cx="958025" cy="1172650"/>
          </a:xfrm>
        </p:grpSpPr>
        <p:sp>
          <p:nvSpPr>
            <p:cNvPr id="1606" name="Google Shape;1606;p5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16" name="Google Shape;1616;p54"/>
          <p:cNvPicPr preferRelativeResize="0"/>
          <p:nvPr/>
        </p:nvPicPr>
        <p:blipFill rotWithShape="1">
          <a:blip r:embed="rId3">
            <a:alphaModFix/>
          </a:blip>
          <a:srcRect b="4300" l="4300" r="-4300" t="-4300"/>
          <a:stretch/>
        </p:blipFill>
        <p:spPr>
          <a:xfrm flipH="1">
            <a:off x="7401900" y="-196275"/>
            <a:ext cx="1774050" cy="1774050"/>
          </a:xfrm>
          <a:prstGeom prst="rect">
            <a:avLst/>
          </a:prstGeom>
          <a:noFill/>
          <a:ln>
            <a:noFill/>
          </a:ln>
        </p:spPr>
      </p:pic>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617" name="Shape 1617"/>
        <p:cNvGrpSpPr/>
        <p:nvPr/>
      </p:nvGrpSpPr>
      <p:grpSpPr>
        <a:xfrm>
          <a:off x="0" y="0"/>
          <a:ext cx="0" cy="0"/>
          <a:chOff x="0" y="0"/>
          <a:chExt cx="0" cy="0"/>
        </a:xfrm>
      </p:grpSpPr>
      <p:pic>
        <p:nvPicPr>
          <p:cNvPr id="1618" name="Google Shape;1618;p5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619" name="Google Shape;1619;p55"/>
          <p:cNvSpPr txBox="1"/>
          <p:nvPr>
            <p:ph idx="1" type="subTitle"/>
          </p:nvPr>
        </p:nvSpPr>
        <p:spPr>
          <a:xfrm>
            <a:off x="4843179" y="2832550"/>
            <a:ext cx="3023100" cy="132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sz="12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20" name="Google Shape;1620;p55"/>
          <p:cNvSpPr txBox="1"/>
          <p:nvPr>
            <p:ph idx="2" type="subTitle"/>
          </p:nvPr>
        </p:nvSpPr>
        <p:spPr>
          <a:xfrm>
            <a:off x="1277575" y="2832550"/>
            <a:ext cx="3023100" cy="132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sz="12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21" name="Google Shape;1621;p55"/>
          <p:cNvSpPr txBox="1"/>
          <p:nvPr>
            <p:ph idx="3" type="subTitle"/>
          </p:nvPr>
        </p:nvSpPr>
        <p:spPr>
          <a:xfrm>
            <a:off x="1277575" y="2428775"/>
            <a:ext cx="3023100" cy="449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22" name="Google Shape;1622;p55"/>
          <p:cNvSpPr txBox="1"/>
          <p:nvPr>
            <p:ph idx="4" type="subTitle"/>
          </p:nvPr>
        </p:nvSpPr>
        <p:spPr>
          <a:xfrm>
            <a:off x="4843185" y="2428775"/>
            <a:ext cx="3023100" cy="449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23" name="Google Shape;1623;p55"/>
          <p:cNvSpPr/>
          <p:nvPr/>
        </p:nvSpPr>
        <p:spPr>
          <a:xfrm flipH="1">
            <a:off x="-1"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5"/>
          <p:cNvSpPr/>
          <p:nvPr/>
        </p:nvSpPr>
        <p:spPr>
          <a:xfrm rot="10800000">
            <a:off x="8232426" y="3632327"/>
            <a:ext cx="911574" cy="151117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5"/>
          <p:cNvSpPr/>
          <p:nvPr/>
        </p:nvSpPr>
        <p:spPr>
          <a:xfrm>
            <a:off x="171847" y="809225"/>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5"/>
          <p:cNvSpPr/>
          <p:nvPr/>
        </p:nvSpPr>
        <p:spPr>
          <a:xfrm>
            <a:off x="0" y="4454450"/>
            <a:ext cx="1134167" cy="68907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 name="Google Shape;1627;p55"/>
          <p:cNvGrpSpPr/>
          <p:nvPr/>
        </p:nvGrpSpPr>
        <p:grpSpPr>
          <a:xfrm rot="4928534">
            <a:off x="8021509" y="4436485"/>
            <a:ext cx="547285" cy="669660"/>
            <a:chOff x="2229900" y="1049875"/>
            <a:chExt cx="958025" cy="1172650"/>
          </a:xfrm>
        </p:grpSpPr>
        <p:sp>
          <p:nvSpPr>
            <p:cNvPr id="1628" name="Google Shape;1628;p5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8" name="Google Shape;1638;p55"/>
          <p:cNvSpPr/>
          <p:nvPr/>
        </p:nvSpPr>
        <p:spPr>
          <a:xfrm rot="-8311201">
            <a:off x="7833980" y="-325169"/>
            <a:ext cx="1301095" cy="1290456"/>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5"/>
          <p:cNvSpPr/>
          <p:nvPr/>
        </p:nvSpPr>
        <p:spPr>
          <a:xfrm>
            <a:off x="252000" y="4604000"/>
            <a:ext cx="1748350" cy="667625"/>
          </a:xfrm>
          <a:custGeom>
            <a:rect b="b" l="l" r="r" t="t"/>
            <a:pathLst>
              <a:path extrusionOk="0" h="26705" w="69934">
                <a:moveTo>
                  <a:pt x="68994" y="468"/>
                </a:moveTo>
                <a:cubicBezTo>
                  <a:pt x="68698" y="1158"/>
                  <a:pt x="68106" y="1403"/>
                  <a:pt x="67664" y="1750"/>
                </a:cubicBezTo>
                <a:cubicBezTo>
                  <a:pt x="63766" y="4216"/>
                  <a:pt x="59821" y="6583"/>
                  <a:pt x="55481" y="8110"/>
                </a:cubicBezTo>
                <a:cubicBezTo>
                  <a:pt x="52439" y="9200"/>
                  <a:pt x="49364" y="9707"/>
                  <a:pt x="46266" y="9707"/>
                </a:cubicBezTo>
                <a:cubicBezTo>
                  <a:pt x="44039" y="9707"/>
                  <a:pt x="41801" y="9445"/>
                  <a:pt x="39553" y="8950"/>
                </a:cubicBezTo>
                <a:cubicBezTo>
                  <a:pt x="37727" y="8505"/>
                  <a:pt x="35853" y="8110"/>
                  <a:pt x="34030" y="7617"/>
                </a:cubicBezTo>
                <a:cubicBezTo>
                  <a:pt x="32229" y="7178"/>
                  <a:pt x="30436" y="6969"/>
                  <a:pt x="28653" y="6969"/>
                </a:cubicBezTo>
                <a:cubicBezTo>
                  <a:pt x="26236" y="6969"/>
                  <a:pt x="23835" y="7352"/>
                  <a:pt x="21452" y="8063"/>
                </a:cubicBezTo>
                <a:cubicBezTo>
                  <a:pt x="19775" y="8556"/>
                  <a:pt x="18098" y="9096"/>
                  <a:pt x="16421" y="9641"/>
                </a:cubicBezTo>
                <a:cubicBezTo>
                  <a:pt x="16619" y="9491"/>
                  <a:pt x="16867" y="9345"/>
                  <a:pt x="17065" y="9195"/>
                </a:cubicBezTo>
                <a:cubicBezTo>
                  <a:pt x="21846" y="6583"/>
                  <a:pt x="26829" y="4709"/>
                  <a:pt x="32302" y="4461"/>
                </a:cubicBezTo>
                <a:cubicBezTo>
                  <a:pt x="33113" y="4433"/>
                  <a:pt x="33925" y="4421"/>
                  <a:pt x="34736" y="4421"/>
                </a:cubicBezTo>
                <a:cubicBezTo>
                  <a:pt x="36835" y="4421"/>
                  <a:pt x="38933" y="4502"/>
                  <a:pt x="41033" y="4610"/>
                </a:cubicBezTo>
                <a:cubicBezTo>
                  <a:pt x="44197" y="4741"/>
                  <a:pt x="47399" y="5068"/>
                  <a:pt x="50571" y="5068"/>
                </a:cubicBezTo>
                <a:cubicBezTo>
                  <a:pt x="50959" y="5068"/>
                  <a:pt x="51346" y="5063"/>
                  <a:pt x="51733" y="5052"/>
                </a:cubicBezTo>
                <a:cubicBezTo>
                  <a:pt x="54842" y="4906"/>
                  <a:pt x="57900" y="4610"/>
                  <a:pt x="60906" y="3920"/>
                </a:cubicBezTo>
                <a:cubicBezTo>
                  <a:pt x="61103" y="3869"/>
                  <a:pt x="61352" y="3770"/>
                  <a:pt x="61549" y="3723"/>
                </a:cubicBezTo>
                <a:lnTo>
                  <a:pt x="61549" y="3624"/>
                </a:lnTo>
                <a:cubicBezTo>
                  <a:pt x="60511" y="3770"/>
                  <a:pt x="59478" y="3967"/>
                  <a:pt x="58491" y="4117"/>
                </a:cubicBezTo>
                <a:cubicBezTo>
                  <a:pt x="55781" y="4504"/>
                  <a:pt x="53055" y="4658"/>
                  <a:pt x="50330" y="4658"/>
                </a:cubicBezTo>
                <a:cubicBezTo>
                  <a:pt x="48196" y="4658"/>
                  <a:pt x="46064" y="4564"/>
                  <a:pt x="43941" y="4413"/>
                </a:cubicBezTo>
                <a:cubicBezTo>
                  <a:pt x="41033" y="4165"/>
                  <a:pt x="38074" y="4066"/>
                  <a:pt x="35162" y="4019"/>
                </a:cubicBezTo>
                <a:cubicBezTo>
                  <a:pt x="34894" y="4012"/>
                  <a:pt x="34627" y="4009"/>
                  <a:pt x="34361" y="4009"/>
                </a:cubicBezTo>
                <a:cubicBezTo>
                  <a:pt x="28697" y="4009"/>
                  <a:pt x="23387" y="5521"/>
                  <a:pt x="18394" y="8110"/>
                </a:cubicBezTo>
                <a:cubicBezTo>
                  <a:pt x="17952" y="8359"/>
                  <a:pt x="17558" y="8556"/>
                  <a:pt x="17112" y="8753"/>
                </a:cubicBezTo>
                <a:cubicBezTo>
                  <a:pt x="17084" y="8781"/>
                  <a:pt x="17056" y="8809"/>
                  <a:pt x="17008" y="8809"/>
                </a:cubicBezTo>
                <a:cubicBezTo>
                  <a:pt x="16973" y="8809"/>
                  <a:pt x="16929" y="8794"/>
                  <a:pt x="16867" y="8753"/>
                </a:cubicBezTo>
                <a:cubicBezTo>
                  <a:pt x="17211" y="8505"/>
                  <a:pt x="17605" y="8209"/>
                  <a:pt x="17952" y="7913"/>
                </a:cubicBezTo>
                <a:cubicBezTo>
                  <a:pt x="21846" y="5348"/>
                  <a:pt x="26088" y="3723"/>
                  <a:pt x="30625" y="2934"/>
                </a:cubicBezTo>
                <a:cubicBezTo>
                  <a:pt x="34274" y="2291"/>
                  <a:pt x="37975" y="2145"/>
                  <a:pt x="41723" y="2093"/>
                </a:cubicBezTo>
                <a:cubicBezTo>
                  <a:pt x="46951" y="2046"/>
                  <a:pt x="52226" y="1947"/>
                  <a:pt x="57454" y="1896"/>
                </a:cubicBezTo>
                <a:cubicBezTo>
                  <a:pt x="60464" y="1849"/>
                  <a:pt x="63423" y="1403"/>
                  <a:pt x="66382" y="862"/>
                </a:cubicBezTo>
                <a:cubicBezTo>
                  <a:pt x="67219" y="712"/>
                  <a:pt x="68059" y="614"/>
                  <a:pt x="68994" y="468"/>
                </a:cubicBezTo>
                <a:close/>
                <a:moveTo>
                  <a:pt x="69338" y="1"/>
                </a:moveTo>
                <a:cubicBezTo>
                  <a:pt x="69258" y="1"/>
                  <a:pt x="69176" y="6"/>
                  <a:pt x="69093" y="22"/>
                </a:cubicBezTo>
                <a:cubicBezTo>
                  <a:pt x="68158" y="172"/>
                  <a:pt x="67171" y="271"/>
                  <a:pt x="66185" y="468"/>
                </a:cubicBezTo>
                <a:cubicBezTo>
                  <a:pt x="63470" y="910"/>
                  <a:pt x="60709" y="1356"/>
                  <a:pt x="57947" y="1403"/>
                </a:cubicBezTo>
                <a:cubicBezTo>
                  <a:pt x="55086" y="1501"/>
                  <a:pt x="52179" y="1553"/>
                  <a:pt x="49318" y="1600"/>
                </a:cubicBezTo>
                <a:cubicBezTo>
                  <a:pt x="45322" y="1651"/>
                  <a:pt x="41329" y="1651"/>
                  <a:pt x="37383" y="1797"/>
                </a:cubicBezTo>
                <a:cubicBezTo>
                  <a:pt x="33189" y="1896"/>
                  <a:pt x="29047" y="2488"/>
                  <a:pt x="25101" y="3920"/>
                </a:cubicBezTo>
                <a:cubicBezTo>
                  <a:pt x="20663" y="5447"/>
                  <a:pt x="16769" y="7814"/>
                  <a:pt x="13462" y="11120"/>
                </a:cubicBezTo>
                <a:cubicBezTo>
                  <a:pt x="11884" y="12698"/>
                  <a:pt x="10259" y="14324"/>
                  <a:pt x="8878" y="16151"/>
                </a:cubicBezTo>
                <a:cubicBezTo>
                  <a:pt x="7694" y="17630"/>
                  <a:pt x="6459" y="19110"/>
                  <a:pt x="5276" y="20637"/>
                </a:cubicBezTo>
                <a:cubicBezTo>
                  <a:pt x="3847" y="22562"/>
                  <a:pt x="2317" y="24337"/>
                  <a:pt x="541" y="25916"/>
                </a:cubicBezTo>
                <a:cubicBezTo>
                  <a:pt x="297" y="26113"/>
                  <a:pt x="147" y="26357"/>
                  <a:pt x="1" y="26555"/>
                </a:cubicBezTo>
                <a:lnTo>
                  <a:pt x="147" y="26705"/>
                </a:lnTo>
                <a:cubicBezTo>
                  <a:pt x="297" y="26555"/>
                  <a:pt x="494" y="26456"/>
                  <a:pt x="640" y="26310"/>
                </a:cubicBezTo>
                <a:cubicBezTo>
                  <a:pt x="1776" y="25371"/>
                  <a:pt x="2861" y="24337"/>
                  <a:pt x="3796" y="23102"/>
                </a:cubicBezTo>
                <a:cubicBezTo>
                  <a:pt x="4783" y="21871"/>
                  <a:pt x="5868" y="20637"/>
                  <a:pt x="6854" y="19354"/>
                </a:cubicBezTo>
                <a:cubicBezTo>
                  <a:pt x="8235" y="17480"/>
                  <a:pt x="9766" y="15705"/>
                  <a:pt x="11344" y="14028"/>
                </a:cubicBezTo>
                <a:cubicBezTo>
                  <a:pt x="11786" y="13586"/>
                  <a:pt x="12330" y="13239"/>
                  <a:pt x="12772" y="12797"/>
                </a:cubicBezTo>
                <a:cubicBezTo>
                  <a:pt x="13660" y="11909"/>
                  <a:pt x="14697" y="11219"/>
                  <a:pt x="15782" y="10627"/>
                </a:cubicBezTo>
                <a:cubicBezTo>
                  <a:pt x="17605" y="9590"/>
                  <a:pt x="19578" y="9049"/>
                  <a:pt x="21551" y="8505"/>
                </a:cubicBezTo>
                <a:cubicBezTo>
                  <a:pt x="23893" y="7805"/>
                  <a:pt x="26249" y="7444"/>
                  <a:pt x="28619" y="7444"/>
                </a:cubicBezTo>
                <a:cubicBezTo>
                  <a:pt x="30593" y="7444"/>
                  <a:pt x="32577" y="7694"/>
                  <a:pt x="34570" y="8209"/>
                </a:cubicBezTo>
                <a:cubicBezTo>
                  <a:pt x="36594" y="8753"/>
                  <a:pt x="38713" y="9195"/>
                  <a:pt x="40784" y="9641"/>
                </a:cubicBezTo>
                <a:cubicBezTo>
                  <a:pt x="42616" y="9977"/>
                  <a:pt x="44429" y="10146"/>
                  <a:pt x="46226" y="10146"/>
                </a:cubicBezTo>
                <a:cubicBezTo>
                  <a:pt x="49705" y="10146"/>
                  <a:pt x="53119" y="9510"/>
                  <a:pt x="56467" y="8209"/>
                </a:cubicBezTo>
                <a:cubicBezTo>
                  <a:pt x="59872" y="6926"/>
                  <a:pt x="63029" y="5104"/>
                  <a:pt x="66134" y="3230"/>
                </a:cubicBezTo>
                <a:cubicBezTo>
                  <a:pt x="67270" y="2539"/>
                  <a:pt x="68355" y="1651"/>
                  <a:pt x="69487" y="862"/>
                </a:cubicBezTo>
                <a:cubicBezTo>
                  <a:pt x="69736" y="712"/>
                  <a:pt x="69933" y="468"/>
                  <a:pt x="69783" y="22"/>
                </a:cubicBezTo>
                <a:cubicBezTo>
                  <a:pt x="69652" y="22"/>
                  <a:pt x="69499" y="1"/>
                  <a:pt x="69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0" name="Google Shape;1640;p55"/>
          <p:cNvGrpSpPr/>
          <p:nvPr/>
        </p:nvGrpSpPr>
        <p:grpSpPr>
          <a:xfrm rot="10800000">
            <a:off x="513189" y="-57073"/>
            <a:ext cx="400079" cy="518588"/>
            <a:chOff x="4153450" y="2187950"/>
            <a:chExt cx="1609975" cy="2086875"/>
          </a:xfrm>
        </p:grpSpPr>
        <p:sp>
          <p:nvSpPr>
            <p:cNvPr id="1641" name="Google Shape;1641;p55"/>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5"/>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5"/>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5"/>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5" name="Google Shape;1645;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646" name="Shape 1646"/>
        <p:cNvGrpSpPr/>
        <p:nvPr/>
      </p:nvGrpSpPr>
      <p:grpSpPr>
        <a:xfrm>
          <a:off x="0" y="0"/>
          <a:ext cx="0" cy="0"/>
          <a:chOff x="0" y="0"/>
          <a:chExt cx="0" cy="0"/>
        </a:xfrm>
      </p:grpSpPr>
      <p:pic>
        <p:nvPicPr>
          <p:cNvPr id="1647" name="Google Shape;1647;p5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648" name="Google Shape;1648;p56"/>
          <p:cNvSpPr/>
          <p:nvPr/>
        </p:nvSpPr>
        <p:spPr>
          <a:xfrm flipH="1" rot="-5400000">
            <a:off x="8536300" y="4260431"/>
            <a:ext cx="748032" cy="110639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49" name="Google Shape;1649;p56"/>
          <p:cNvSpPr/>
          <p:nvPr/>
        </p:nvSpPr>
        <p:spPr>
          <a:xfrm>
            <a:off x="8026306" y="0"/>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 name="Google Shape;1650;p56"/>
          <p:cNvGrpSpPr/>
          <p:nvPr/>
        </p:nvGrpSpPr>
        <p:grpSpPr>
          <a:xfrm rot="10361133">
            <a:off x="8384413" y="-51004"/>
            <a:ext cx="656967" cy="1031094"/>
            <a:chOff x="2393300" y="1206650"/>
            <a:chExt cx="1306900" cy="2051150"/>
          </a:xfrm>
        </p:grpSpPr>
        <p:sp>
          <p:nvSpPr>
            <p:cNvPr id="1651" name="Google Shape;1651;p56"/>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5" name="Google Shape;1665;p56"/>
          <p:cNvSpPr/>
          <p:nvPr/>
        </p:nvSpPr>
        <p:spPr>
          <a:xfrm rot="-5400000">
            <a:off x="-371425" y="431354"/>
            <a:ext cx="1088298"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6" name="Google Shape;1666;p56"/>
          <p:cNvGrpSpPr/>
          <p:nvPr/>
        </p:nvGrpSpPr>
        <p:grpSpPr>
          <a:xfrm rot="5400000">
            <a:off x="63308" y="207218"/>
            <a:ext cx="404587" cy="524432"/>
            <a:chOff x="4153450" y="2187950"/>
            <a:chExt cx="1609975" cy="2086875"/>
          </a:xfrm>
        </p:grpSpPr>
        <p:sp>
          <p:nvSpPr>
            <p:cNvPr id="1667" name="Google Shape;1667;p5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 name="Google Shape;1671;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1672" name="Google Shape;1672;p56"/>
          <p:cNvGrpSpPr/>
          <p:nvPr/>
        </p:nvGrpSpPr>
        <p:grpSpPr>
          <a:xfrm flipH="1" rot="-5400000">
            <a:off x="-290338" y="1005392"/>
            <a:ext cx="1111879" cy="572700"/>
            <a:chOff x="2772675" y="3209200"/>
            <a:chExt cx="2642925" cy="1246625"/>
          </a:xfrm>
        </p:grpSpPr>
        <p:sp>
          <p:nvSpPr>
            <p:cNvPr id="1673" name="Google Shape;1673;p56"/>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74" name="Google Shape;1674;p56"/>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75" name="Google Shape;1675;p56"/>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76" name="Google Shape;1676;p56"/>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77" name="Google Shape;1677;p56"/>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78" name="Google Shape;1678;p56"/>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79" name="Google Shape;1679;p56"/>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80" name="Google Shape;1680;p56"/>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81" name="Google Shape;1681;p56"/>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82" name="Google Shape;1682;p56"/>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83" name="Google Shape;1683;p56"/>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684" name="Google Shape;1684;p56"/>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1685" name="Google Shape;1685;p56"/>
          <p:cNvGrpSpPr/>
          <p:nvPr/>
        </p:nvGrpSpPr>
        <p:grpSpPr>
          <a:xfrm rot="-1654161">
            <a:off x="8057868" y="4678359"/>
            <a:ext cx="546754" cy="405801"/>
            <a:chOff x="7371599" y="1417781"/>
            <a:chExt cx="952389" cy="706864"/>
          </a:xfrm>
        </p:grpSpPr>
        <p:sp>
          <p:nvSpPr>
            <p:cNvPr id="1686" name="Google Shape;1686;p5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694" name="Shape 1694"/>
        <p:cNvGrpSpPr/>
        <p:nvPr/>
      </p:nvGrpSpPr>
      <p:grpSpPr>
        <a:xfrm>
          <a:off x="0" y="0"/>
          <a:ext cx="0" cy="0"/>
          <a:chOff x="0" y="0"/>
          <a:chExt cx="0" cy="0"/>
        </a:xfrm>
      </p:grpSpPr>
      <p:pic>
        <p:nvPicPr>
          <p:cNvPr id="1695" name="Google Shape;1695;p5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696" name="Google Shape;1696;p57"/>
          <p:cNvSpPr txBox="1"/>
          <p:nvPr>
            <p:ph type="title"/>
          </p:nvPr>
        </p:nvSpPr>
        <p:spPr>
          <a:xfrm>
            <a:off x="1111500" y="1313600"/>
            <a:ext cx="3813600" cy="6360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697" name="Google Shape;1697;p57"/>
          <p:cNvSpPr txBox="1"/>
          <p:nvPr>
            <p:ph idx="1" type="subTitle"/>
          </p:nvPr>
        </p:nvSpPr>
        <p:spPr>
          <a:xfrm>
            <a:off x="1111500" y="2053600"/>
            <a:ext cx="3813600" cy="177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Nunito Light"/>
              <a:buChar char="●"/>
              <a:defRPr sz="1200"/>
            </a:lvl1pPr>
            <a:lvl2pPr lvl="1" rtl="0" algn="ctr">
              <a:lnSpc>
                <a:spcPct val="100000"/>
              </a:lnSpc>
              <a:spcBef>
                <a:spcPts val="0"/>
              </a:spcBef>
              <a:spcAft>
                <a:spcPts val="0"/>
              </a:spcAft>
              <a:buClr>
                <a:srgbClr val="E76A28"/>
              </a:buClr>
              <a:buSzPts val="1200"/>
              <a:buFont typeface="Nunito Light"/>
              <a:buChar char="○"/>
              <a:defRPr/>
            </a:lvl2pPr>
            <a:lvl3pPr lvl="2" rtl="0" algn="ctr">
              <a:lnSpc>
                <a:spcPct val="100000"/>
              </a:lnSpc>
              <a:spcBef>
                <a:spcPts val="1600"/>
              </a:spcBef>
              <a:spcAft>
                <a:spcPts val="0"/>
              </a:spcAft>
              <a:buClr>
                <a:srgbClr val="E76A28"/>
              </a:buClr>
              <a:buSzPts val="1200"/>
              <a:buFont typeface="Nunito Light"/>
              <a:buChar char="■"/>
              <a:defRPr/>
            </a:lvl3pPr>
            <a:lvl4pPr lvl="3" rtl="0" algn="ctr">
              <a:lnSpc>
                <a:spcPct val="100000"/>
              </a:lnSpc>
              <a:spcBef>
                <a:spcPts val="1600"/>
              </a:spcBef>
              <a:spcAft>
                <a:spcPts val="0"/>
              </a:spcAft>
              <a:buClr>
                <a:srgbClr val="E76A28"/>
              </a:buClr>
              <a:buSzPts val="1200"/>
              <a:buFont typeface="Nunito Light"/>
              <a:buChar char="●"/>
              <a:defRPr/>
            </a:lvl4pPr>
            <a:lvl5pPr lvl="4" rtl="0" algn="ctr">
              <a:lnSpc>
                <a:spcPct val="100000"/>
              </a:lnSpc>
              <a:spcBef>
                <a:spcPts val="1600"/>
              </a:spcBef>
              <a:spcAft>
                <a:spcPts val="0"/>
              </a:spcAft>
              <a:buClr>
                <a:srgbClr val="E76A28"/>
              </a:buClr>
              <a:buSzPts val="1200"/>
              <a:buFont typeface="Nunito Light"/>
              <a:buChar char="○"/>
              <a:defRPr/>
            </a:lvl5pPr>
            <a:lvl6pPr lvl="5" rtl="0" algn="ctr">
              <a:lnSpc>
                <a:spcPct val="100000"/>
              </a:lnSpc>
              <a:spcBef>
                <a:spcPts val="1600"/>
              </a:spcBef>
              <a:spcAft>
                <a:spcPts val="0"/>
              </a:spcAft>
              <a:buClr>
                <a:srgbClr val="999999"/>
              </a:buClr>
              <a:buSzPts val="1200"/>
              <a:buFont typeface="Nunito Light"/>
              <a:buChar char="■"/>
              <a:defRPr/>
            </a:lvl6pPr>
            <a:lvl7pPr lvl="6" rtl="0" algn="ctr">
              <a:lnSpc>
                <a:spcPct val="100000"/>
              </a:lnSpc>
              <a:spcBef>
                <a:spcPts val="1600"/>
              </a:spcBef>
              <a:spcAft>
                <a:spcPts val="0"/>
              </a:spcAft>
              <a:buClr>
                <a:srgbClr val="999999"/>
              </a:buClr>
              <a:buSzPts val="1200"/>
              <a:buFont typeface="Nunito Light"/>
              <a:buChar char="●"/>
              <a:defRPr/>
            </a:lvl7pPr>
            <a:lvl8pPr lvl="7" rtl="0" algn="ctr">
              <a:lnSpc>
                <a:spcPct val="100000"/>
              </a:lnSpc>
              <a:spcBef>
                <a:spcPts val="1600"/>
              </a:spcBef>
              <a:spcAft>
                <a:spcPts val="0"/>
              </a:spcAft>
              <a:buClr>
                <a:srgbClr val="999999"/>
              </a:buClr>
              <a:buSzPts val="1200"/>
              <a:buFont typeface="Nunito Light"/>
              <a:buChar char="○"/>
              <a:defRPr/>
            </a:lvl8pPr>
            <a:lvl9pPr lvl="8" rtl="0" algn="ctr">
              <a:lnSpc>
                <a:spcPct val="100000"/>
              </a:lnSpc>
              <a:spcBef>
                <a:spcPts val="1600"/>
              </a:spcBef>
              <a:spcAft>
                <a:spcPts val="1600"/>
              </a:spcAft>
              <a:buClr>
                <a:srgbClr val="999999"/>
              </a:buClr>
              <a:buSzPts val="1200"/>
              <a:buFont typeface="Nunito Light"/>
              <a:buChar char="■"/>
              <a:defRPr/>
            </a:lvl9pPr>
          </a:lstStyle>
          <a:p/>
        </p:txBody>
      </p:sp>
      <p:sp>
        <p:nvSpPr>
          <p:cNvPr id="1698" name="Google Shape;1698;p57"/>
          <p:cNvSpPr/>
          <p:nvPr>
            <p:ph idx="2" type="pic"/>
          </p:nvPr>
        </p:nvSpPr>
        <p:spPr>
          <a:xfrm flipH="1">
            <a:off x="5143600" y="698100"/>
            <a:ext cx="2909700" cy="3747300"/>
          </a:xfrm>
          <a:prstGeom prst="ellipse">
            <a:avLst/>
          </a:prstGeom>
          <a:noFill/>
          <a:ln cap="flat" cmpd="sng" w="9525">
            <a:solidFill>
              <a:schemeClr val="dk2"/>
            </a:solidFill>
            <a:prstDash val="solid"/>
            <a:round/>
            <a:headEnd len="sm" w="sm" type="none"/>
            <a:tailEnd len="sm" w="sm" type="none"/>
          </a:ln>
        </p:spPr>
      </p:sp>
      <p:sp>
        <p:nvSpPr>
          <p:cNvPr id="1699" name="Google Shape;1699;p57"/>
          <p:cNvSpPr/>
          <p:nvPr/>
        </p:nvSpPr>
        <p:spPr>
          <a:xfrm rot="10800000">
            <a:off x="-51583" y="4445388"/>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7"/>
          <p:cNvSpPr/>
          <p:nvPr/>
        </p:nvSpPr>
        <p:spPr>
          <a:xfrm flipH="1" rot="-5400000">
            <a:off x="439103" y="-438967"/>
            <a:ext cx="1335142" cy="2213351"/>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7"/>
          <p:cNvSpPr/>
          <p:nvPr/>
        </p:nvSpPr>
        <p:spPr>
          <a:xfrm flipH="1" rot="5400000">
            <a:off x="-917015" y="882660"/>
            <a:ext cx="2294216" cy="52891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2" name="Google Shape;1702;p57"/>
          <p:cNvGrpSpPr/>
          <p:nvPr/>
        </p:nvGrpSpPr>
        <p:grpSpPr>
          <a:xfrm>
            <a:off x="82742" y="539492"/>
            <a:ext cx="294688" cy="360590"/>
            <a:chOff x="2229900" y="1049875"/>
            <a:chExt cx="958025" cy="1172650"/>
          </a:xfrm>
        </p:grpSpPr>
        <p:sp>
          <p:nvSpPr>
            <p:cNvPr id="1703" name="Google Shape;1703;p5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3" name="Google Shape;1713;p57"/>
          <p:cNvSpPr/>
          <p:nvPr/>
        </p:nvSpPr>
        <p:spPr>
          <a:xfrm flipH="1" rot="5400000">
            <a:off x="7576656" y="3576155"/>
            <a:ext cx="1179446" cy="1955243"/>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7"/>
          <p:cNvSpPr/>
          <p:nvPr/>
        </p:nvSpPr>
        <p:spPr>
          <a:xfrm rot="10800000">
            <a:off x="7646470" y="4293182"/>
            <a:ext cx="746755" cy="44249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5" name="Google Shape;1715;p57"/>
          <p:cNvGrpSpPr/>
          <p:nvPr/>
        </p:nvGrpSpPr>
        <p:grpSpPr>
          <a:xfrm>
            <a:off x="8566806" y="4603988"/>
            <a:ext cx="422940" cy="548222"/>
            <a:chOff x="4153450" y="2187950"/>
            <a:chExt cx="1609975" cy="2086875"/>
          </a:xfrm>
        </p:grpSpPr>
        <p:sp>
          <p:nvSpPr>
            <p:cNvPr id="1716" name="Google Shape;1716;p5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 name="Google Shape;1720;p57"/>
          <p:cNvGrpSpPr/>
          <p:nvPr/>
        </p:nvGrpSpPr>
        <p:grpSpPr>
          <a:xfrm>
            <a:off x="7257205" y="-53595"/>
            <a:ext cx="1818332" cy="857678"/>
            <a:chOff x="2772675" y="3209200"/>
            <a:chExt cx="2642925" cy="1246625"/>
          </a:xfrm>
        </p:grpSpPr>
        <p:sp>
          <p:nvSpPr>
            <p:cNvPr id="1721" name="Google Shape;1721;p5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733" name="Shape 1733"/>
        <p:cNvGrpSpPr/>
        <p:nvPr/>
      </p:nvGrpSpPr>
      <p:grpSpPr>
        <a:xfrm>
          <a:off x="0" y="0"/>
          <a:ext cx="0" cy="0"/>
          <a:chOff x="0" y="0"/>
          <a:chExt cx="0" cy="0"/>
        </a:xfrm>
      </p:grpSpPr>
      <p:pic>
        <p:nvPicPr>
          <p:cNvPr id="1734" name="Google Shape;1734;p5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735" name="Google Shape;1735;p58"/>
          <p:cNvSpPr txBox="1"/>
          <p:nvPr>
            <p:ph type="title"/>
          </p:nvPr>
        </p:nvSpPr>
        <p:spPr>
          <a:xfrm>
            <a:off x="1642775" y="1307100"/>
            <a:ext cx="5858400" cy="25293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6500"/>
              <a:buNone/>
              <a:defRPr sz="6500"/>
            </a:lvl1pPr>
            <a:lvl2pPr lvl="1" rtl="0">
              <a:spcBef>
                <a:spcPts val="0"/>
              </a:spcBef>
              <a:spcAft>
                <a:spcPts val="0"/>
              </a:spcAft>
              <a:buSzPts val="6500"/>
              <a:buNone/>
              <a:defRPr sz="6500"/>
            </a:lvl2pPr>
            <a:lvl3pPr lvl="2" rtl="0">
              <a:spcBef>
                <a:spcPts val="0"/>
              </a:spcBef>
              <a:spcAft>
                <a:spcPts val="0"/>
              </a:spcAft>
              <a:buSzPts val="6500"/>
              <a:buNone/>
              <a:defRPr sz="6500"/>
            </a:lvl3pPr>
            <a:lvl4pPr lvl="3" rtl="0">
              <a:spcBef>
                <a:spcPts val="0"/>
              </a:spcBef>
              <a:spcAft>
                <a:spcPts val="0"/>
              </a:spcAft>
              <a:buSzPts val="6500"/>
              <a:buNone/>
              <a:defRPr sz="6500"/>
            </a:lvl4pPr>
            <a:lvl5pPr lvl="4" rtl="0">
              <a:spcBef>
                <a:spcPts val="0"/>
              </a:spcBef>
              <a:spcAft>
                <a:spcPts val="0"/>
              </a:spcAft>
              <a:buSzPts val="6500"/>
              <a:buNone/>
              <a:defRPr sz="6500"/>
            </a:lvl5pPr>
            <a:lvl6pPr lvl="5" rtl="0">
              <a:spcBef>
                <a:spcPts val="0"/>
              </a:spcBef>
              <a:spcAft>
                <a:spcPts val="0"/>
              </a:spcAft>
              <a:buSzPts val="6500"/>
              <a:buNone/>
              <a:defRPr sz="6500"/>
            </a:lvl6pPr>
            <a:lvl7pPr lvl="6" rtl="0">
              <a:spcBef>
                <a:spcPts val="0"/>
              </a:spcBef>
              <a:spcAft>
                <a:spcPts val="0"/>
              </a:spcAft>
              <a:buSzPts val="6500"/>
              <a:buNone/>
              <a:defRPr sz="6500"/>
            </a:lvl7pPr>
            <a:lvl8pPr lvl="7" rtl="0">
              <a:spcBef>
                <a:spcPts val="0"/>
              </a:spcBef>
              <a:spcAft>
                <a:spcPts val="0"/>
              </a:spcAft>
              <a:buSzPts val="6500"/>
              <a:buNone/>
              <a:defRPr sz="6500"/>
            </a:lvl8pPr>
            <a:lvl9pPr lvl="8" rtl="0">
              <a:spcBef>
                <a:spcPts val="0"/>
              </a:spcBef>
              <a:spcAft>
                <a:spcPts val="0"/>
              </a:spcAft>
              <a:buSzPts val="6500"/>
              <a:buNone/>
              <a:defRPr sz="6500"/>
            </a:lvl9pPr>
          </a:lstStyle>
          <a:p/>
        </p:txBody>
      </p:sp>
      <p:sp>
        <p:nvSpPr>
          <p:cNvPr id="1736" name="Google Shape;1736;p58"/>
          <p:cNvSpPr/>
          <p:nvPr/>
        </p:nvSpPr>
        <p:spPr>
          <a:xfrm>
            <a:off x="8102242" y="101813"/>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7" name="Google Shape;1737;p58"/>
          <p:cNvGrpSpPr/>
          <p:nvPr/>
        </p:nvGrpSpPr>
        <p:grpSpPr>
          <a:xfrm>
            <a:off x="7257205" y="-53595"/>
            <a:ext cx="1818332" cy="857678"/>
            <a:chOff x="2772675" y="3209200"/>
            <a:chExt cx="2642925" cy="1246625"/>
          </a:xfrm>
        </p:grpSpPr>
        <p:sp>
          <p:nvSpPr>
            <p:cNvPr id="1738" name="Google Shape;1738;p5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0" name="Google Shape;1750;p58"/>
          <p:cNvSpPr/>
          <p:nvPr/>
        </p:nvSpPr>
        <p:spPr>
          <a:xfrm flipH="1">
            <a:off x="63" y="3964817"/>
            <a:ext cx="1538398"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8"/>
          <p:cNvSpPr/>
          <p:nvPr/>
        </p:nvSpPr>
        <p:spPr>
          <a:xfrm flipH="1">
            <a:off x="937172" y="4848775"/>
            <a:ext cx="2199453" cy="29473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2" name="Google Shape;1752;p58"/>
          <p:cNvGrpSpPr/>
          <p:nvPr/>
        </p:nvGrpSpPr>
        <p:grpSpPr>
          <a:xfrm rot="1969977">
            <a:off x="805302" y="3762803"/>
            <a:ext cx="966813" cy="1517390"/>
            <a:chOff x="2393300" y="1206650"/>
            <a:chExt cx="1306900" cy="2051150"/>
          </a:xfrm>
        </p:grpSpPr>
        <p:sp>
          <p:nvSpPr>
            <p:cNvPr id="1753" name="Google Shape;1753;p5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7" name="Google Shape;1767;p58"/>
          <p:cNvSpPr/>
          <p:nvPr/>
        </p:nvSpPr>
        <p:spPr>
          <a:xfrm flipH="1" rot="-5400000">
            <a:off x="8721864" y="4446117"/>
            <a:ext cx="598298" cy="88478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1768" name="Google Shape;1768;p58"/>
          <p:cNvGrpSpPr/>
          <p:nvPr/>
        </p:nvGrpSpPr>
        <p:grpSpPr>
          <a:xfrm rot="-1654179">
            <a:off x="8470877" y="4686764"/>
            <a:ext cx="437276" cy="324546"/>
            <a:chOff x="7371599" y="1417781"/>
            <a:chExt cx="952389" cy="706864"/>
          </a:xfrm>
        </p:grpSpPr>
        <p:sp>
          <p:nvSpPr>
            <p:cNvPr id="1769" name="Google Shape;1769;p5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777" name="Shape 1777"/>
        <p:cNvGrpSpPr/>
        <p:nvPr/>
      </p:nvGrpSpPr>
      <p:grpSpPr>
        <a:xfrm>
          <a:off x="0" y="0"/>
          <a:ext cx="0" cy="0"/>
          <a:chOff x="0" y="0"/>
          <a:chExt cx="0" cy="0"/>
        </a:xfrm>
      </p:grpSpPr>
      <p:pic>
        <p:nvPicPr>
          <p:cNvPr id="1778" name="Google Shape;1778;p5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779" name="Google Shape;1779;p59"/>
          <p:cNvSpPr txBox="1"/>
          <p:nvPr>
            <p:ph type="title"/>
          </p:nvPr>
        </p:nvSpPr>
        <p:spPr>
          <a:xfrm>
            <a:off x="1549100" y="1371550"/>
            <a:ext cx="6045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500"/>
              <a:buNone/>
              <a:defRPr sz="65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1780" name="Google Shape;1780;p59"/>
          <p:cNvSpPr txBox="1"/>
          <p:nvPr>
            <p:ph idx="1" type="subTitle"/>
          </p:nvPr>
        </p:nvSpPr>
        <p:spPr>
          <a:xfrm>
            <a:off x="1549000" y="3335950"/>
            <a:ext cx="6045900" cy="4971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1781" name="Google Shape;1781;p59"/>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9"/>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3" name="Google Shape;1783;p59"/>
          <p:cNvGrpSpPr/>
          <p:nvPr/>
        </p:nvGrpSpPr>
        <p:grpSpPr>
          <a:xfrm>
            <a:off x="8185831" y="445037"/>
            <a:ext cx="644291" cy="478193"/>
            <a:chOff x="7371599" y="1417781"/>
            <a:chExt cx="952389" cy="706864"/>
          </a:xfrm>
        </p:grpSpPr>
        <p:sp>
          <p:nvSpPr>
            <p:cNvPr id="1784" name="Google Shape;1784;p5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2" name="Google Shape;1792;p59"/>
          <p:cNvSpPr/>
          <p:nvPr/>
        </p:nvSpPr>
        <p:spPr>
          <a:xfrm rot="2514661">
            <a:off x="-142293" y="3346279"/>
            <a:ext cx="1367482" cy="135630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9"/>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4" name="Google Shape;1794;p59"/>
          <p:cNvGrpSpPr/>
          <p:nvPr/>
        </p:nvGrpSpPr>
        <p:grpSpPr>
          <a:xfrm>
            <a:off x="106652" y="4603998"/>
            <a:ext cx="613339" cy="455149"/>
            <a:chOff x="7371599" y="1417781"/>
            <a:chExt cx="952389" cy="706864"/>
          </a:xfrm>
        </p:grpSpPr>
        <p:sp>
          <p:nvSpPr>
            <p:cNvPr id="1795" name="Google Shape;1795;p5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803" name="Shape 1803"/>
        <p:cNvGrpSpPr/>
        <p:nvPr/>
      </p:nvGrpSpPr>
      <p:grpSpPr>
        <a:xfrm>
          <a:off x="0" y="0"/>
          <a:ext cx="0" cy="0"/>
          <a:chOff x="0" y="0"/>
          <a:chExt cx="0" cy="0"/>
        </a:xfrm>
      </p:grpSpPr>
      <p:sp>
        <p:nvSpPr>
          <p:cNvPr id="1804" name="Google Shape;1804;p60"/>
          <p:cNvSpPr txBox="1"/>
          <p:nvPr>
            <p:ph type="title"/>
          </p:nvPr>
        </p:nvSpPr>
        <p:spPr>
          <a:xfrm>
            <a:off x="1509450" y="3922525"/>
            <a:ext cx="6125100" cy="4899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Font typeface="Jost"/>
              <a:buNone/>
              <a:defRPr sz="3000">
                <a:latin typeface="Jost"/>
                <a:ea typeface="Jost"/>
                <a:cs typeface="Jost"/>
                <a:sym typeface="Jost"/>
              </a:defRPr>
            </a:lvl1pPr>
            <a:lvl2pPr lvl="1" rtl="0" algn="ctr">
              <a:spcBef>
                <a:spcPts val="0"/>
              </a:spcBef>
              <a:spcAft>
                <a:spcPts val="0"/>
              </a:spcAft>
              <a:buSzPts val="3000"/>
              <a:buFont typeface="Jost"/>
              <a:buNone/>
              <a:defRPr sz="3000">
                <a:latin typeface="Jost"/>
                <a:ea typeface="Jost"/>
                <a:cs typeface="Jost"/>
                <a:sym typeface="Jost"/>
              </a:defRPr>
            </a:lvl2pPr>
            <a:lvl3pPr lvl="2" rtl="0" algn="ctr">
              <a:spcBef>
                <a:spcPts val="0"/>
              </a:spcBef>
              <a:spcAft>
                <a:spcPts val="0"/>
              </a:spcAft>
              <a:buSzPts val="3000"/>
              <a:buFont typeface="Jost"/>
              <a:buNone/>
              <a:defRPr sz="3000">
                <a:latin typeface="Jost"/>
                <a:ea typeface="Jost"/>
                <a:cs typeface="Jost"/>
                <a:sym typeface="Jost"/>
              </a:defRPr>
            </a:lvl3pPr>
            <a:lvl4pPr lvl="3" rtl="0" algn="ctr">
              <a:spcBef>
                <a:spcPts val="0"/>
              </a:spcBef>
              <a:spcAft>
                <a:spcPts val="0"/>
              </a:spcAft>
              <a:buSzPts val="3000"/>
              <a:buFont typeface="Jost"/>
              <a:buNone/>
              <a:defRPr sz="3000">
                <a:latin typeface="Jost"/>
                <a:ea typeface="Jost"/>
                <a:cs typeface="Jost"/>
                <a:sym typeface="Jost"/>
              </a:defRPr>
            </a:lvl4pPr>
            <a:lvl5pPr lvl="4" rtl="0" algn="ctr">
              <a:spcBef>
                <a:spcPts val="0"/>
              </a:spcBef>
              <a:spcAft>
                <a:spcPts val="0"/>
              </a:spcAft>
              <a:buSzPts val="3000"/>
              <a:buFont typeface="Jost"/>
              <a:buNone/>
              <a:defRPr sz="3000">
                <a:latin typeface="Jost"/>
                <a:ea typeface="Jost"/>
                <a:cs typeface="Jost"/>
                <a:sym typeface="Jost"/>
              </a:defRPr>
            </a:lvl5pPr>
            <a:lvl6pPr lvl="5" rtl="0" algn="ctr">
              <a:spcBef>
                <a:spcPts val="0"/>
              </a:spcBef>
              <a:spcAft>
                <a:spcPts val="0"/>
              </a:spcAft>
              <a:buSzPts val="3000"/>
              <a:buFont typeface="Jost"/>
              <a:buNone/>
              <a:defRPr sz="3000">
                <a:latin typeface="Jost"/>
                <a:ea typeface="Jost"/>
                <a:cs typeface="Jost"/>
                <a:sym typeface="Jost"/>
              </a:defRPr>
            </a:lvl6pPr>
            <a:lvl7pPr lvl="6" rtl="0" algn="ctr">
              <a:spcBef>
                <a:spcPts val="0"/>
              </a:spcBef>
              <a:spcAft>
                <a:spcPts val="0"/>
              </a:spcAft>
              <a:buSzPts val="3000"/>
              <a:buFont typeface="Jost"/>
              <a:buNone/>
              <a:defRPr sz="3000">
                <a:latin typeface="Jost"/>
                <a:ea typeface="Jost"/>
                <a:cs typeface="Jost"/>
                <a:sym typeface="Jost"/>
              </a:defRPr>
            </a:lvl7pPr>
            <a:lvl8pPr lvl="7" rtl="0" algn="ctr">
              <a:spcBef>
                <a:spcPts val="0"/>
              </a:spcBef>
              <a:spcAft>
                <a:spcPts val="0"/>
              </a:spcAft>
              <a:buSzPts val="3000"/>
              <a:buFont typeface="Jost"/>
              <a:buNone/>
              <a:defRPr sz="3000">
                <a:latin typeface="Jost"/>
                <a:ea typeface="Jost"/>
                <a:cs typeface="Jost"/>
                <a:sym typeface="Jost"/>
              </a:defRPr>
            </a:lvl8pPr>
            <a:lvl9pPr lvl="8" rtl="0" algn="ctr">
              <a:spcBef>
                <a:spcPts val="0"/>
              </a:spcBef>
              <a:spcAft>
                <a:spcPts val="0"/>
              </a:spcAft>
              <a:buSzPts val="3000"/>
              <a:buFont typeface="Jost"/>
              <a:buNone/>
              <a:defRPr sz="3000">
                <a:latin typeface="Jost"/>
                <a:ea typeface="Jost"/>
                <a:cs typeface="Jost"/>
                <a:sym typeface="Jost"/>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805" name="Shape 1805"/>
        <p:cNvGrpSpPr/>
        <p:nvPr/>
      </p:nvGrpSpPr>
      <p:grpSpPr>
        <a:xfrm>
          <a:off x="0" y="0"/>
          <a:ext cx="0" cy="0"/>
          <a:chOff x="0" y="0"/>
          <a:chExt cx="0" cy="0"/>
        </a:xfrm>
      </p:grpSpPr>
      <p:pic>
        <p:nvPicPr>
          <p:cNvPr id="1806" name="Google Shape;1806;p6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807" name="Google Shape;1807;p61"/>
          <p:cNvSpPr txBox="1"/>
          <p:nvPr>
            <p:ph hasCustomPrompt="1" type="title"/>
          </p:nvPr>
        </p:nvSpPr>
        <p:spPr>
          <a:xfrm>
            <a:off x="1549075" y="1468336"/>
            <a:ext cx="6045900" cy="140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75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808" name="Google Shape;1808;p61"/>
          <p:cNvSpPr txBox="1"/>
          <p:nvPr>
            <p:ph idx="1" type="subTitle"/>
          </p:nvPr>
        </p:nvSpPr>
        <p:spPr>
          <a:xfrm>
            <a:off x="1549025" y="2873250"/>
            <a:ext cx="60459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1809" name="Google Shape;1809;p61"/>
          <p:cNvSpPr/>
          <p:nvPr/>
        </p:nvSpPr>
        <p:spPr>
          <a:xfrm rot="10800000">
            <a:off x="7821120" y="14"/>
            <a:ext cx="1322880" cy="847686"/>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1"/>
          <p:cNvSpPr/>
          <p:nvPr/>
        </p:nvSpPr>
        <p:spPr>
          <a:xfrm rot="-5400000">
            <a:off x="7063359" y="3062861"/>
            <a:ext cx="607055" cy="355422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1" name="Google Shape;1811;p61"/>
          <p:cNvGrpSpPr/>
          <p:nvPr/>
        </p:nvGrpSpPr>
        <p:grpSpPr>
          <a:xfrm rot="-1027728">
            <a:off x="8416829" y="4303896"/>
            <a:ext cx="526307" cy="747553"/>
            <a:chOff x="2229900" y="1049875"/>
            <a:chExt cx="958025" cy="1172650"/>
          </a:xfrm>
        </p:grpSpPr>
        <p:sp>
          <p:nvSpPr>
            <p:cNvPr id="1812" name="Google Shape;1812;p6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 name="Google Shape;1822;p61"/>
          <p:cNvGrpSpPr/>
          <p:nvPr/>
        </p:nvGrpSpPr>
        <p:grpSpPr>
          <a:xfrm>
            <a:off x="6122273" y="4536436"/>
            <a:ext cx="526301" cy="607072"/>
            <a:chOff x="4153450" y="2187950"/>
            <a:chExt cx="1609975" cy="2086875"/>
          </a:xfrm>
        </p:grpSpPr>
        <p:sp>
          <p:nvSpPr>
            <p:cNvPr id="1823" name="Google Shape;1823;p6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61"/>
          <p:cNvGrpSpPr/>
          <p:nvPr/>
        </p:nvGrpSpPr>
        <p:grpSpPr>
          <a:xfrm rot="5400000">
            <a:off x="8172770" y="670454"/>
            <a:ext cx="1319877" cy="622565"/>
            <a:chOff x="2772675" y="3209200"/>
            <a:chExt cx="2642925" cy="1246625"/>
          </a:xfrm>
        </p:grpSpPr>
        <p:sp>
          <p:nvSpPr>
            <p:cNvPr id="1828" name="Google Shape;1828;p6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 name="Google Shape;1840;p61"/>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1" name="Google Shape;1841;p61"/>
          <p:cNvGrpSpPr/>
          <p:nvPr/>
        </p:nvGrpSpPr>
        <p:grpSpPr>
          <a:xfrm rot="10361028">
            <a:off x="75576" y="-75687"/>
            <a:ext cx="966743" cy="1517282"/>
            <a:chOff x="2393300" y="1206650"/>
            <a:chExt cx="1306900" cy="2051150"/>
          </a:xfrm>
        </p:grpSpPr>
        <p:sp>
          <p:nvSpPr>
            <p:cNvPr id="1842" name="Google Shape;1842;p6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6" name="Google Shape;1856;p61"/>
          <p:cNvSpPr/>
          <p:nvPr/>
        </p:nvSpPr>
        <p:spPr>
          <a:xfrm rot="5400000">
            <a:off x="1036157" y="4324896"/>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1"/>
          <p:cNvSpPr/>
          <p:nvPr/>
        </p:nvSpPr>
        <p:spPr>
          <a:xfrm rot="10800000">
            <a:off x="-165850" y="4505576"/>
            <a:ext cx="1361251" cy="691099"/>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1"/>
          <p:cNvSpPr/>
          <p:nvPr/>
        </p:nvSpPr>
        <p:spPr>
          <a:xfrm>
            <a:off x="210145" y="4008900"/>
            <a:ext cx="196967" cy="71290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9" name="Google Shape;1859;p61"/>
          <p:cNvGrpSpPr/>
          <p:nvPr/>
        </p:nvGrpSpPr>
        <p:grpSpPr>
          <a:xfrm rot="-1002660">
            <a:off x="7520359" y="123741"/>
            <a:ext cx="622684" cy="462088"/>
            <a:chOff x="7371599" y="1417781"/>
            <a:chExt cx="952389" cy="706864"/>
          </a:xfrm>
        </p:grpSpPr>
        <p:sp>
          <p:nvSpPr>
            <p:cNvPr id="1860" name="Google Shape;1860;p61"/>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1"/>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1"/>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1"/>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1"/>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1"/>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1"/>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1"/>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8" name="Google Shape;1868;p61"/>
          <p:cNvSpPr/>
          <p:nvPr/>
        </p:nvSpPr>
        <p:spPr>
          <a:xfrm rot="1765566">
            <a:off x="1112175" y="4160665"/>
            <a:ext cx="1138045"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869" name="Shape 1869"/>
        <p:cNvGrpSpPr/>
        <p:nvPr/>
      </p:nvGrpSpPr>
      <p:grpSpPr>
        <a:xfrm>
          <a:off x="0" y="0"/>
          <a:ext cx="0" cy="0"/>
          <a:chOff x="0" y="0"/>
          <a:chExt cx="0" cy="0"/>
        </a:xfrm>
      </p:grpSpPr>
      <p:grpSp>
        <p:nvGrpSpPr>
          <p:cNvPr id="1870" name="Google Shape;1870;p62"/>
          <p:cNvGrpSpPr/>
          <p:nvPr/>
        </p:nvGrpSpPr>
        <p:grpSpPr>
          <a:xfrm>
            <a:off x="-528277" y="3183580"/>
            <a:ext cx="9847425" cy="2609910"/>
            <a:chOff x="1964298" y="2809280"/>
            <a:chExt cx="9847425" cy="2609910"/>
          </a:xfrm>
        </p:grpSpPr>
        <p:sp>
          <p:nvSpPr>
            <p:cNvPr id="1871" name="Google Shape;1871;p62"/>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2" name="Google Shape;1872;p62"/>
            <p:cNvGrpSpPr/>
            <p:nvPr/>
          </p:nvGrpSpPr>
          <p:grpSpPr>
            <a:xfrm rot="3735899">
              <a:off x="9483055" y="2646910"/>
              <a:ext cx="1405672" cy="2934652"/>
              <a:chOff x="956625" y="733258"/>
              <a:chExt cx="1392160" cy="2906442"/>
            </a:xfrm>
          </p:grpSpPr>
          <p:sp>
            <p:nvSpPr>
              <p:cNvPr id="1873" name="Google Shape;1873;p62"/>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2"/>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2"/>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76" name="Google Shape;1876;p62"/>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77" name="Google Shape;1877;p62"/>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8" name="Google Shape;1878;p62"/>
          <p:cNvGrpSpPr/>
          <p:nvPr/>
        </p:nvGrpSpPr>
        <p:grpSpPr>
          <a:xfrm>
            <a:off x="1218208" y="796855"/>
            <a:ext cx="1768381" cy="834117"/>
            <a:chOff x="2772675" y="3209200"/>
            <a:chExt cx="2642925" cy="1246625"/>
          </a:xfrm>
        </p:grpSpPr>
        <p:sp>
          <p:nvSpPr>
            <p:cNvPr id="1879" name="Google Shape;1879;p6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1" name="Google Shape;1891;p62"/>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892" name="Shape 1892"/>
        <p:cNvGrpSpPr/>
        <p:nvPr/>
      </p:nvGrpSpPr>
      <p:grpSpPr>
        <a:xfrm>
          <a:off x="0" y="0"/>
          <a:ext cx="0" cy="0"/>
          <a:chOff x="0" y="0"/>
          <a:chExt cx="0" cy="0"/>
        </a:xfrm>
      </p:grpSpPr>
      <p:pic>
        <p:nvPicPr>
          <p:cNvPr id="1893" name="Google Shape;1893;p6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894" name="Google Shape;1894;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895" name="Google Shape;1895;p63"/>
          <p:cNvSpPr txBox="1"/>
          <p:nvPr>
            <p:ph hasCustomPrompt="1" idx="2" type="title"/>
          </p:nvPr>
        </p:nvSpPr>
        <p:spPr>
          <a:xfrm>
            <a:off x="1734024"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6" name="Google Shape;1896;p63"/>
          <p:cNvSpPr txBox="1"/>
          <p:nvPr>
            <p:ph hasCustomPrompt="1" idx="3" type="title"/>
          </p:nvPr>
        </p:nvSpPr>
        <p:spPr>
          <a:xfrm>
            <a:off x="1734024"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7" name="Google Shape;1897;p63"/>
          <p:cNvSpPr txBox="1"/>
          <p:nvPr>
            <p:ph hasCustomPrompt="1" idx="4" type="title"/>
          </p:nvPr>
        </p:nvSpPr>
        <p:spPr>
          <a:xfrm>
            <a:off x="4204687"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8" name="Google Shape;1898;p63"/>
          <p:cNvSpPr txBox="1"/>
          <p:nvPr>
            <p:ph hasCustomPrompt="1" idx="5" type="title"/>
          </p:nvPr>
        </p:nvSpPr>
        <p:spPr>
          <a:xfrm>
            <a:off x="4204687"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9" name="Google Shape;1899;p63"/>
          <p:cNvSpPr txBox="1"/>
          <p:nvPr>
            <p:ph hasCustomPrompt="1" idx="6" type="title"/>
          </p:nvPr>
        </p:nvSpPr>
        <p:spPr>
          <a:xfrm>
            <a:off x="6675350"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00" name="Google Shape;1900;p63"/>
          <p:cNvSpPr txBox="1"/>
          <p:nvPr>
            <p:ph hasCustomPrompt="1" idx="7" type="title"/>
          </p:nvPr>
        </p:nvSpPr>
        <p:spPr>
          <a:xfrm>
            <a:off x="6675350"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01" name="Google Shape;1901;p63"/>
          <p:cNvSpPr txBox="1"/>
          <p:nvPr>
            <p:ph idx="1" type="subTitle"/>
          </p:nvPr>
        </p:nvSpPr>
        <p:spPr>
          <a:xfrm>
            <a:off x="1129375" y="2192675"/>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02" name="Google Shape;1902;p63"/>
          <p:cNvSpPr txBox="1"/>
          <p:nvPr>
            <p:ph idx="8" type="subTitle"/>
          </p:nvPr>
        </p:nvSpPr>
        <p:spPr>
          <a:xfrm>
            <a:off x="3600038" y="2192675"/>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03" name="Google Shape;1903;p63"/>
          <p:cNvSpPr txBox="1"/>
          <p:nvPr>
            <p:ph idx="9" type="subTitle"/>
          </p:nvPr>
        </p:nvSpPr>
        <p:spPr>
          <a:xfrm>
            <a:off x="6070700" y="2192675"/>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04" name="Google Shape;1904;p63"/>
          <p:cNvSpPr/>
          <p:nvPr/>
        </p:nvSpPr>
        <p:spPr>
          <a:xfrm>
            <a:off x="0" y="1440404"/>
            <a:ext cx="734777" cy="3703227"/>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3"/>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3"/>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3"/>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3"/>
          <p:cNvSpPr/>
          <p:nvPr/>
        </p:nvSpPr>
        <p:spPr>
          <a:xfrm flipH="1">
            <a:off x="7947826" y="4511700"/>
            <a:ext cx="1196099" cy="63179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9" name="Google Shape;1909;p63"/>
          <p:cNvGrpSpPr/>
          <p:nvPr/>
        </p:nvGrpSpPr>
        <p:grpSpPr>
          <a:xfrm rot="5400000">
            <a:off x="83959" y="2022540"/>
            <a:ext cx="566872" cy="734789"/>
            <a:chOff x="4153450" y="2187950"/>
            <a:chExt cx="1609975" cy="2086875"/>
          </a:xfrm>
        </p:grpSpPr>
        <p:sp>
          <p:nvSpPr>
            <p:cNvPr id="1910" name="Google Shape;1910;p63"/>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3"/>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3"/>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3"/>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4" name="Google Shape;1914;p63"/>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5" name="Google Shape;1915;p63"/>
          <p:cNvGrpSpPr/>
          <p:nvPr/>
        </p:nvGrpSpPr>
        <p:grpSpPr>
          <a:xfrm rot="-1058303">
            <a:off x="8267022" y="2881650"/>
            <a:ext cx="899310" cy="2002295"/>
            <a:chOff x="1092600" y="942825"/>
            <a:chExt cx="966650" cy="2152225"/>
          </a:xfrm>
        </p:grpSpPr>
        <p:sp>
          <p:nvSpPr>
            <p:cNvPr id="1916" name="Google Shape;1916;p63"/>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3"/>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3"/>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3"/>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3"/>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3"/>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3"/>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3"/>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3"/>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3"/>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3"/>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 name="Google Shape;1927;p63"/>
          <p:cNvGrpSpPr/>
          <p:nvPr/>
        </p:nvGrpSpPr>
        <p:grpSpPr>
          <a:xfrm rot="6756311">
            <a:off x="452499" y="4220603"/>
            <a:ext cx="771567" cy="572657"/>
            <a:chOff x="7371599" y="1417781"/>
            <a:chExt cx="952389" cy="706864"/>
          </a:xfrm>
        </p:grpSpPr>
        <p:sp>
          <p:nvSpPr>
            <p:cNvPr id="1928" name="Google Shape;1928;p63"/>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3"/>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6" name="Google Shape;1936;p63"/>
          <p:cNvSpPr txBox="1"/>
          <p:nvPr>
            <p:ph idx="13" type="subTitle"/>
          </p:nvPr>
        </p:nvSpPr>
        <p:spPr>
          <a:xfrm>
            <a:off x="1129375" y="3778550"/>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37" name="Google Shape;1937;p63"/>
          <p:cNvSpPr txBox="1"/>
          <p:nvPr>
            <p:ph idx="14" type="subTitle"/>
          </p:nvPr>
        </p:nvSpPr>
        <p:spPr>
          <a:xfrm>
            <a:off x="3600038" y="3778550"/>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38" name="Google Shape;1938;p63"/>
          <p:cNvSpPr txBox="1"/>
          <p:nvPr>
            <p:ph idx="15" type="subTitle"/>
          </p:nvPr>
        </p:nvSpPr>
        <p:spPr>
          <a:xfrm>
            <a:off x="6070700" y="3778550"/>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939" name="Shape 1939"/>
        <p:cNvGrpSpPr/>
        <p:nvPr/>
      </p:nvGrpSpPr>
      <p:grpSpPr>
        <a:xfrm>
          <a:off x="0" y="0"/>
          <a:ext cx="0" cy="0"/>
          <a:chOff x="0" y="0"/>
          <a:chExt cx="0" cy="0"/>
        </a:xfrm>
      </p:grpSpPr>
      <p:pic>
        <p:nvPicPr>
          <p:cNvPr id="1940" name="Google Shape;1940;p6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941" name="Google Shape;1941;p64"/>
          <p:cNvSpPr txBox="1"/>
          <p:nvPr>
            <p:ph type="title"/>
          </p:nvPr>
        </p:nvSpPr>
        <p:spPr>
          <a:xfrm>
            <a:off x="2391900" y="3299975"/>
            <a:ext cx="43602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942" name="Google Shape;1942;p64"/>
          <p:cNvSpPr txBox="1"/>
          <p:nvPr>
            <p:ph idx="1" type="subTitle"/>
          </p:nvPr>
        </p:nvSpPr>
        <p:spPr>
          <a:xfrm>
            <a:off x="1927150" y="1311625"/>
            <a:ext cx="5289900" cy="1914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
        <p:nvSpPr>
          <p:cNvPr id="1943" name="Google Shape;1943;p64"/>
          <p:cNvSpPr/>
          <p:nvPr/>
        </p:nvSpPr>
        <p:spPr>
          <a:xfrm rot="10800000">
            <a:off x="7251241" y="3092998"/>
            <a:ext cx="1892759" cy="2050502"/>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rot="1158409">
            <a:off x="7526820" y="2765829"/>
            <a:ext cx="1006067" cy="1838136"/>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rot="10800000">
            <a:off x="6683378" y="4317507"/>
            <a:ext cx="1251620" cy="74165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0" y="2130725"/>
            <a:ext cx="469663" cy="3012736"/>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2" y="4233176"/>
            <a:ext cx="1723124" cy="910313"/>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rot="3596940">
            <a:off x="-142317" y="3346275"/>
            <a:ext cx="1367455" cy="1356273"/>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9" name="Google Shape;1949;p64"/>
          <p:cNvGrpSpPr/>
          <p:nvPr/>
        </p:nvGrpSpPr>
        <p:grpSpPr>
          <a:xfrm rot="5400000">
            <a:off x="67116" y="2441291"/>
            <a:ext cx="453691" cy="588290"/>
            <a:chOff x="4153450" y="2187950"/>
            <a:chExt cx="1609975" cy="2086875"/>
          </a:xfrm>
        </p:grpSpPr>
        <p:sp>
          <p:nvSpPr>
            <p:cNvPr id="1950" name="Google Shape;1950;p6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4" name="Google Shape;1954;p64"/>
          <p:cNvSpPr/>
          <p:nvPr/>
        </p:nvSpPr>
        <p:spPr>
          <a:xfrm rot="-5400000">
            <a:off x="7952956" y="-421753"/>
            <a:ext cx="778972" cy="162248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5" name="Google Shape;1955;p64"/>
          <p:cNvGrpSpPr/>
          <p:nvPr/>
        </p:nvGrpSpPr>
        <p:grpSpPr>
          <a:xfrm>
            <a:off x="8556766" y="123526"/>
            <a:ext cx="434560" cy="531914"/>
            <a:chOff x="2229900" y="1049875"/>
            <a:chExt cx="958025" cy="1172650"/>
          </a:xfrm>
        </p:grpSpPr>
        <p:sp>
          <p:nvSpPr>
            <p:cNvPr id="1956" name="Google Shape;1956;p6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6" name="Google Shape;1966;p64"/>
          <p:cNvSpPr/>
          <p:nvPr/>
        </p:nvSpPr>
        <p:spPr>
          <a:xfrm rot="10800000">
            <a:off x="-20108" y="0"/>
            <a:ext cx="1502567" cy="50432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7" name="Google Shape;1967;p64"/>
          <p:cNvGrpSpPr/>
          <p:nvPr/>
        </p:nvGrpSpPr>
        <p:grpSpPr>
          <a:xfrm>
            <a:off x="342031" y="104"/>
            <a:ext cx="1651564" cy="779016"/>
            <a:chOff x="2772675" y="3209200"/>
            <a:chExt cx="2642925" cy="1246625"/>
          </a:xfrm>
        </p:grpSpPr>
        <p:sp>
          <p:nvSpPr>
            <p:cNvPr id="1968" name="Google Shape;1968;p6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64"/>
          <p:cNvGrpSpPr/>
          <p:nvPr/>
        </p:nvGrpSpPr>
        <p:grpSpPr>
          <a:xfrm rot="-1229744">
            <a:off x="1240956" y="4508814"/>
            <a:ext cx="624794" cy="463722"/>
            <a:chOff x="7371599" y="1417781"/>
            <a:chExt cx="952389" cy="706864"/>
          </a:xfrm>
        </p:grpSpPr>
        <p:sp>
          <p:nvSpPr>
            <p:cNvPr id="1981" name="Google Shape;1981;p6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989" name="Shape 1989"/>
        <p:cNvGrpSpPr/>
        <p:nvPr/>
      </p:nvGrpSpPr>
      <p:grpSpPr>
        <a:xfrm>
          <a:off x="0" y="0"/>
          <a:ext cx="0" cy="0"/>
          <a:chOff x="0" y="0"/>
          <a:chExt cx="0" cy="0"/>
        </a:xfrm>
      </p:grpSpPr>
      <p:pic>
        <p:nvPicPr>
          <p:cNvPr id="1990" name="Google Shape;1990;p6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1991" name="Google Shape;1991;p65"/>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1992" name="Google Shape;1992;p65"/>
          <p:cNvGrpSpPr/>
          <p:nvPr/>
        </p:nvGrpSpPr>
        <p:grpSpPr>
          <a:xfrm>
            <a:off x="202435" y="-94433"/>
            <a:ext cx="1111879" cy="524455"/>
            <a:chOff x="2772675" y="3209200"/>
            <a:chExt cx="2642925" cy="1246625"/>
          </a:xfrm>
        </p:grpSpPr>
        <p:sp>
          <p:nvSpPr>
            <p:cNvPr id="1993" name="Google Shape;1993;p6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994" name="Google Shape;1994;p6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995" name="Google Shape;1995;p6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996" name="Google Shape;1996;p6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997" name="Google Shape;1997;p6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998" name="Google Shape;1998;p6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999" name="Google Shape;1999;p6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000" name="Google Shape;2000;p6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001" name="Google Shape;2001;p6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002" name="Google Shape;2002;p6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003" name="Google Shape;2003;p6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004" name="Google Shape;2004;p6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2005" name="Google Shape;2005;p65"/>
          <p:cNvSpPr/>
          <p:nvPr/>
        </p:nvSpPr>
        <p:spPr>
          <a:xfrm rot="5956254">
            <a:off x="33817" y="169123"/>
            <a:ext cx="879800" cy="1281774"/>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006" name="Google Shape;2006;p65"/>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7" name="Google Shape;2007;p65"/>
          <p:cNvGrpSpPr/>
          <p:nvPr/>
        </p:nvGrpSpPr>
        <p:grpSpPr>
          <a:xfrm>
            <a:off x="8633476" y="4513094"/>
            <a:ext cx="386467" cy="473047"/>
            <a:chOff x="2229900" y="1049875"/>
            <a:chExt cx="958025" cy="1172650"/>
          </a:xfrm>
        </p:grpSpPr>
        <p:sp>
          <p:nvSpPr>
            <p:cNvPr id="2008" name="Google Shape;2008;p6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8" name="Google Shape;2018;p65"/>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9" name="Google Shape;2019;p65"/>
          <p:cNvGrpSpPr/>
          <p:nvPr/>
        </p:nvGrpSpPr>
        <p:grpSpPr>
          <a:xfrm rot="-9580175">
            <a:off x="8343134" y="-48813"/>
            <a:ext cx="749683" cy="1176611"/>
            <a:chOff x="2393300" y="1206650"/>
            <a:chExt cx="1306900" cy="2051150"/>
          </a:xfrm>
        </p:grpSpPr>
        <p:sp>
          <p:nvSpPr>
            <p:cNvPr id="2020" name="Google Shape;2020;p65"/>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5"/>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5"/>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5"/>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5"/>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5"/>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5"/>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5"/>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5"/>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5"/>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5"/>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5"/>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5"/>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5"/>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4" name="Google Shape;2034;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035" name="Shape 2035"/>
        <p:cNvGrpSpPr/>
        <p:nvPr/>
      </p:nvGrpSpPr>
      <p:grpSpPr>
        <a:xfrm>
          <a:off x="0" y="0"/>
          <a:ext cx="0" cy="0"/>
          <a:chOff x="0" y="0"/>
          <a:chExt cx="0" cy="0"/>
        </a:xfrm>
      </p:grpSpPr>
      <p:pic>
        <p:nvPicPr>
          <p:cNvPr id="2036" name="Google Shape;2036;p6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037" name="Google Shape;2037;p66"/>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8" name="Google Shape;2038;p66"/>
          <p:cNvGrpSpPr/>
          <p:nvPr/>
        </p:nvGrpSpPr>
        <p:grpSpPr>
          <a:xfrm>
            <a:off x="106652" y="4603998"/>
            <a:ext cx="613339" cy="455149"/>
            <a:chOff x="7371599" y="1417781"/>
            <a:chExt cx="952389" cy="706864"/>
          </a:xfrm>
        </p:grpSpPr>
        <p:sp>
          <p:nvSpPr>
            <p:cNvPr id="2039" name="Google Shape;2039;p6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7" name="Google Shape;2047;p66"/>
          <p:cNvSpPr/>
          <p:nvPr/>
        </p:nvSpPr>
        <p:spPr>
          <a:xfrm>
            <a:off x="8038042" y="-68487"/>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8" name="Google Shape;2048;p66"/>
          <p:cNvGrpSpPr/>
          <p:nvPr/>
        </p:nvGrpSpPr>
        <p:grpSpPr>
          <a:xfrm rot="-5400000">
            <a:off x="8705917" y="388501"/>
            <a:ext cx="381564" cy="494589"/>
            <a:chOff x="4153450" y="2187950"/>
            <a:chExt cx="1609975" cy="2086875"/>
          </a:xfrm>
        </p:grpSpPr>
        <p:sp>
          <p:nvSpPr>
            <p:cNvPr id="2049" name="Google Shape;2049;p6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3" name="Google Shape;2053;p66"/>
          <p:cNvSpPr/>
          <p:nvPr/>
        </p:nvSpPr>
        <p:spPr>
          <a:xfrm rot="5400000">
            <a:off x="7968092" y="-154908"/>
            <a:ext cx="177785" cy="6434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4" name="Google Shape;2054;p66"/>
          <p:cNvGrpSpPr/>
          <p:nvPr/>
        </p:nvGrpSpPr>
        <p:grpSpPr>
          <a:xfrm rot="8999539">
            <a:off x="106770" y="-204616"/>
            <a:ext cx="869142" cy="1175231"/>
            <a:chOff x="3964050" y="1010200"/>
            <a:chExt cx="1718750" cy="2324050"/>
          </a:xfrm>
        </p:grpSpPr>
        <p:sp>
          <p:nvSpPr>
            <p:cNvPr id="2055" name="Google Shape;2055;p6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5" name="Google Shape;2065;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2066" name="Shape 2066"/>
        <p:cNvGrpSpPr/>
        <p:nvPr/>
      </p:nvGrpSpPr>
      <p:grpSpPr>
        <a:xfrm>
          <a:off x="0" y="0"/>
          <a:ext cx="0" cy="0"/>
          <a:chOff x="0" y="0"/>
          <a:chExt cx="0" cy="0"/>
        </a:xfrm>
      </p:grpSpPr>
      <p:pic>
        <p:nvPicPr>
          <p:cNvPr id="2067" name="Google Shape;2067;p6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068" name="Google Shape;2068;p67"/>
          <p:cNvSpPr/>
          <p:nvPr/>
        </p:nvSpPr>
        <p:spPr>
          <a:xfrm>
            <a:off x="0" y="0"/>
            <a:ext cx="1157881" cy="1213840"/>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9" name="Google Shape;2069;p67"/>
          <p:cNvGrpSpPr/>
          <p:nvPr/>
        </p:nvGrpSpPr>
        <p:grpSpPr>
          <a:xfrm rot="10800000">
            <a:off x="311673" y="-7"/>
            <a:ext cx="338417" cy="438661"/>
            <a:chOff x="4153450" y="2187950"/>
            <a:chExt cx="1609975" cy="2086875"/>
          </a:xfrm>
        </p:grpSpPr>
        <p:sp>
          <p:nvSpPr>
            <p:cNvPr id="2070" name="Google Shape;2070;p6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67"/>
          <p:cNvSpPr/>
          <p:nvPr/>
        </p:nvSpPr>
        <p:spPr>
          <a:xfrm rot="-142306">
            <a:off x="783885" y="119806"/>
            <a:ext cx="686062" cy="354930"/>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7"/>
          <p:cNvSpPr/>
          <p:nvPr/>
        </p:nvSpPr>
        <p:spPr>
          <a:xfrm>
            <a:off x="7412628" y="4832576"/>
            <a:ext cx="1442807" cy="31093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7"/>
          <p:cNvSpPr/>
          <p:nvPr/>
        </p:nvSpPr>
        <p:spPr>
          <a:xfrm rot="-5400000">
            <a:off x="8238670" y="4238164"/>
            <a:ext cx="1184776" cy="625908"/>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7" name="Google Shape;2077;p67"/>
          <p:cNvGrpSpPr/>
          <p:nvPr/>
        </p:nvGrpSpPr>
        <p:grpSpPr>
          <a:xfrm rot="10800000">
            <a:off x="8073980" y="4716972"/>
            <a:ext cx="930045" cy="438687"/>
            <a:chOff x="2772675" y="3209200"/>
            <a:chExt cx="2642925" cy="1246625"/>
          </a:xfrm>
        </p:grpSpPr>
        <p:sp>
          <p:nvSpPr>
            <p:cNvPr id="2078" name="Google Shape;2078;p6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0" name="Google Shape;2090;p67"/>
          <p:cNvSpPr/>
          <p:nvPr/>
        </p:nvSpPr>
        <p:spPr>
          <a:xfrm>
            <a:off x="8318450" y="-38178"/>
            <a:ext cx="930076" cy="593712"/>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1" name="Google Shape;2091;p67"/>
          <p:cNvGrpSpPr/>
          <p:nvPr/>
        </p:nvGrpSpPr>
        <p:grpSpPr>
          <a:xfrm rot="-9040026">
            <a:off x="8235518" y="-86946"/>
            <a:ext cx="606964" cy="1351393"/>
            <a:chOff x="1092600" y="942825"/>
            <a:chExt cx="966650" cy="2152225"/>
          </a:xfrm>
        </p:grpSpPr>
        <p:sp>
          <p:nvSpPr>
            <p:cNvPr id="2092" name="Google Shape;2092;p67"/>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67"/>
          <p:cNvGrpSpPr/>
          <p:nvPr/>
        </p:nvGrpSpPr>
        <p:grpSpPr>
          <a:xfrm>
            <a:off x="110639" y="945571"/>
            <a:ext cx="427279" cy="523002"/>
            <a:chOff x="2229900" y="1049875"/>
            <a:chExt cx="958025" cy="1172650"/>
          </a:xfrm>
        </p:grpSpPr>
        <p:sp>
          <p:nvSpPr>
            <p:cNvPr id="2104" name="Google Shape;2104;p6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4" name="Google Shape;2114;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2115" name="Shape 2115"/>
        <p:cNvGrpSpPr/>
        <p:nvPr/>
      </p:nvGrpSpPr>
      <p:grpSpPr>
        <a:xfrm>
          <a:off x="0" y="0"/>
          <a:ext cx="0" cy="0"/>
          <a:chOff x="0" y="0"/>
          <a:chExt cx="0" cy="0"/>
        </a:xfrm>
      </p:grpSpPr>
      <p:pic>
        <p:nvPicPr>
          <p:cNvPr id="2116" name="Google Shape;2116;p6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117" name="Google Shape;2117;p68"/>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8"/>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8"/>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8"/>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1" name="Google Shape;2121;p68"/>
          <p:cNvGrpSpPr/>
          <p:nvPr/>
        </p:nvGrpSpPr>
        <p:grpSpPr>
          <a:xfrm rot="5400000">
            <a:off x="43083" y="3900173"/>
            <a:ext cx="290922" cy="377098"/>
            <a:chOff x="4153450" y="2187950"/>
            <a:chExt cx="1609975" cy="2086875"/>
          </a:xfrm>
        </p:grpSpPr>
        <p:sp>
          <p:nvSpPr>
            <p:cNvPr id="2122" name="Google Shape;2122;p6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 name="Google Shape;2126;p68"/>
          <p:cNvGrpSpPr/>
          <p:nvPr/>
        </p:nvGrpSpPr>
        <p:grpSpPr>
          <a:xfrm>
            <a:off x="8185831" y="445037"/>
            <a:ext cx="644291" cy="478193"/>
            <a:chOff x="7371599" y="1417781"/>
            <a:chExt cx="952389" cy="706864"/>
          </a:xfrm>
        </p:grpSpPr>
        <p:sp>
          <p:nvSpPr>
            <p:cNvPr id="2127" name="Google Shape;2127;p6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5" name="Google Shape;2135;p68"/>
          <p:cNvSpPr/>
          <p:nvPr/>
        </p:nvSpPr>
        <p:spPr>
          <a:xfrm rot="10800000">
            <a:off x="11" y="-106"/>
            <a:ext cx="802939" cy="833356"/>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6" name="Google Shape;2136;p68"/>
          <p:cNvGrpSpPr/>
          <p:nvPr/>
        </p:nvGrpSpPr>
        <p:grpSpPr>
          <a:xfrm rot="7601040">
            <a:off x="100077" y="-219120"/>
            <a:ext cx="966719" cy="1517244"/>
            <a:chOff x="2393300" y="1206650"/>
            <a:chExt cx="1306900" cy="2051150"/>
          </a:xfrm>
        </p:grpSpPr>
        <p:sp>
          <p:nvSpPr>
            <p:cNvPr id="2137" name="Google Shape;2137;p6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1" name="Google Shape;2151;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2152" name="Shape 2152"/>
        <p:cNvGrpSpPr/>
        <p:nvPr/>
      </p:nvGrpSpPr>
      <p:grpSpPr>
        <a:xfrm>
          <a:off x="0" y="0"/>
          <a:ext cx="0" cy="0"/>
          <a:chOff x="0" y="0"/>
          <a:chExt cx="0" cy="0"/>
        </a:xfrm>
      </p:grpSpPr>
      <p:pic>
        <p:nvPicPr>
          <p:cNvPr id="2153" name="Google Shape;2153;p6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154" name="Google Shape;2154;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155" name="Google Shape;2155;p69"/>
          <p:cNvSpPr/>
          <p:nvPr/>
        </p:nvSpPr>
        <p:spPr>
          <a:xfrm flipH="1" rot="10800000">
            <a:off x="8458300" y="-135791"/>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156" name="Google Shape;2156;p69"/>
          <p:cNvGrpSpPr/>
          <p:nvPr/>
        </p:nvGrpSpPr>
        <p:grpSpPr>
          <a:xfrm flipH="1">
            <a:off x="7796959" y="-34721"/>
            <a:ext cx="1111879" cy="524455"/>
            <a:chOff x="2772675" y="3209200"/>
            <a:chExt cx="2642925" cy="1246625"/>
          </a:xfrm>
        </p:grpSpPr>
        <p:sp>
          <p:nvSpPr>
            <p:cNvPr id="2157" name="Google Shape;2157;p69"/>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58" name="Google Shape;2158;p69"/>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59" name="Google Shape;2159;p69"/>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60" name="Google Shape;2160;p69"/>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61" name="Google Shape;2161;p69"/>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62" name="Google Shape;2162;p69"/>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63" name="Google Shape;2163;p69"/>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64" name="Google Shape;2164;p69"/>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65" name="Google Shape;2165;p69"/>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66" name="Google Shape;2166;p69"/>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67" name="Google Shape;2167;p69"/>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168" name="Google Shape;2168;p69"/>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2169" name="Google Shape;2169;p69"/>
          <p:cNvGrpSpPr/>
          <p:nvPr/>
        </p:nvGrpSpPr>
        <p:grpSpPr>
          <a:xfrm rot="-7817729">
            <a:off x="8245706" y="341006"/>
            <a:ext cx="966742" cy="1517280"/>
            <a:chOff x="2393300" y="1206650"/>
            <a:chExt cx="1306900" cy="2051150"/>
          </a:xfrm>
        </p:grpSpPr>
        <p:sp>
          <p:nvSpPr>
            <p:cNvPr id="2170" name="Google Shape;2170;p6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4" name="Google Shape;2184;p69"/>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5" name="Google Shape;2185;p69"/>
          <p:cNvGrpSpPr/>
          <p:nvPr/>
        </p:nvGrpSpPr>
        <p:grpSpPr>
          <a:xfrm rot="10361091">
            <a:off x="67013" y="-80382"/>
            <a:ext cx="933010" cy="1464338"/>
            <a:chOff x="2393300" y="1206650"/>
            <a:chExt cx="1306900" cy="2051150"/>
          </a:xfrm>
        </p:grpSpPr>
        <p:sp>
          <p:nvSpPr>
            <p:cNvPr id="2186" name="Google Shape;2186;p6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0" name="Google Shape;2200;p69"/>
          <p:cNvSpPr/>
          <p:nvPr/>
        </p:nvSpPr>
        <p:spPr>
          <a:xfrm rot="10800000">
            <a:off x="57316" y="4742054"/>
            <a:ext cx="952384"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1" name="Google Shape;2201;p69"/>
          <p:cNvGrpSpPr/>
          <p:nvPr/>
        </p:nvGrpSpPr>
        <p:grpSpPr>
          <a:xfrm>
            <a:off x="69277" y="4619031"/>
            <a:ext cx="404587" cy="524432"/>
            <a:chOff x="4153450" y="2187950"/>
            <a:chExt cx="1609975" cy="2086875"/>
          </a:xfrm>
        </p:grpSpPr>
        <p:sp>
          <p:nvSpPr>
            <p:cNvPr id="2202" name="Google Shape;2202;p6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2206" name="Shape 2206"/>
        <p:cNvGrpSpPr/>
        <p:nvPr/>
      </p:nvGrpSpPr>
      <p:grpSpPr>
        <a:xfrm>
          <a:off x="0" y="0"/>
          <a:ext cx="0" cy="0"/>
          <a:chOff x="0" y="0"/>
          <a:chExt cx="0" cy="0"/>
        </a:xfrm>
      </p:grpSpPr>
      <p:pic>
        <p:nvPicPr>
          <p:cNvPr id="2207" name="Google Shape;2207;p70"/>
          <p:cNvPicPr preferRelativeResize="0"/>
          <p:nvPr/>
        </p:nvPicPr>
        <p:blipFill>
          <a:blip r:embed="rId2">
            <a:alphaModFix amt="28000"/>
          </a:blip>
          <a:stretch>
            <a:fillRect/>
          </a:stretch>
        </p:blipFill>
        <p:spPr>
          <a:xfrm>
            <a:off x="2868300" y="0"/>
            <a:ext cx="6275675" cy="5143500"/>
          </a:xfrm>
          <a:prstGeom prst="rect">
            <a:avLst/>
          </a:prstGeom>
          <a:noFill/>
          <a:ln>
            <a:noFill/>
          </a:ln>
        </p:spPr>
      </p:pic>
      <p:sp>
        <p:nvSpPr>
          <p:cNvPr id="2208" name="Google Shape;2208;p70"/>
          <p:cNvSpPr txBox="1"/>
          <p:nvPr>
            <p:ph idx="1" type="subTitle"/>
          </p:nvPr>
        </p:nvSpPr>
        <p:spPr>
          <a:xfrm>
            <a:off x="1668150" y="1041400"/>
            <a:ext cx="7228800" cy="76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209" name="Google Shape;2209;p70"/>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0"/>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0"/>
          <p:cNvSpPr/>
          <p:nvPr/>
        </p:nvSpPr>
        <p:spPr>
          <a:xfrm flipH="1" rot="10800000">
            <a:off x="7778252" y="-8198"/>
            <a:ext cx="1365617" cy="951075"/>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0"/>
          <p:cNvSpPr/>
          <p:nvPr/>
        </p:nvSpPr>
        <p:spPr>
          <a:xfrm rot="10800000">
            <a:off x="8134836" y="-35844"/>
            <a:ext cx="722923" cy="1179617"/>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0"/>
          <p:cNvSpPr/>
          <p:nvPr/>
        </p:nvSpPr>
        <p:spPr>
          <a:xfrm rot="10800000">
            <a:off x="-98465" y="4105020"/>
            <a:ext cx="512465" cy="11447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4" name="Google Shape;2214;p70"/>
          <p:cNvGrpSpPr/>
          <p:nvPr/>
        </p:nvGrpSpPr>
        <p:grpSpPr>
          <a:xfrm>
            <a:off x="43502" y="4522048"/>
            <a:ext cx="613339" cy="455149"/>
            <a:chOff x="7371599" y="1417781"/>
            <a:chExt cx="952389" cy="706864"/>
          </a:xfrm>
        </p:grpSpPr>
        <p:sp>
          <p:nvSpPr>
            <p:cNvPr id="2215" name="Google Shape;2215;p7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3" name="Google Shape;2223;p70"/>
          <p:cNvSpPr txBox="1"/>
          <p:nvPr>
            <p:ph type="title"/>
          </p:nvPr>
        </p:nvSpPr>
        <p:spPr>
          <a:xfrm>
            <a:off x="1609687" y="287476"/>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2224" name="Google Shape;2224;p70"/>
          <p:cNvPicPr preferRelativeResize="0"/>
          <p:nvPr/>
        </p:nvPicPr>
        <p:blipFill rotWithShape="1">
          <a:blip r:embed="rId3">
            <a:alphaModFix amt="33000"/>
          </a:blip>
          <a:srcRect b="13263" l="59868" r="22714" t="22258"/>
          <a:stretch/>
        </p:blipFill>
        <p:spPr>
          <a:xfrm>
            <a:off x="0" y="-22375"/>
            <a:ext cx="1631100" cy="5188250"/>
          </a:xfrm>
          <a:prstGeom prst="rect">
            <a:avLst/>
          </a:prstGeom>
          <a:noFill/>
          <a:ln>
            <a:noFill/>
          </a:ln>
          <a:effectLst>
            <a:outerShdw blurRad="57150" rotWithShape="0" algn="bl" dir="11760000" dist="19050">
              <a:srgbClr val="274E13">
                <a:alpha val="80000"/>
              </a:srgbClr>
            </a:outerShdw>
          </a:effectLst>
        </p:spPr>
      </p:pic>
      <p:sp>
        <p:nvSpPr>
          <p:cNvPr id="2225" name="Google Shape;2225;p70"/>
          <p:cNvSpPr/>
          <p:nvPr/>
        </p:nvSpPr>
        <p:spPr>
          <a:xfrm>
            <a:off x="0" y="1041402"/>
            <a:ext cx="9144000" cy="6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2226" name="Shape 2226"/>
        <p:cNvGrpSpPr/>
        <p:nvPr/>
      </p:nvGrpSpPr>
      <p:grpSpPr>
        <a:xfrm>
          <a:off x="0" y="0"/>
          <a:ext cx="0" cy="0"/>
          <a:chOff x="0" y="0"/>
          <a:chExt cx="0" cy="0"/>
        </a:xfrm>
      </p:grpSpPr>
      <p:pic>
        <p:nvPicPr>
          <p:cNvPr id="2227" name="Google Shape;2227;p7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228" name="Google Shape;2228;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229" name="Google Shape;2229;p71"/>
          <p:cNvSpPr txBox="1"/>
          <p:nvPr>
            <p:ph idx="1" type="body"/>
          </p:nvPr>
        </p:nvSpPr>
        <p:spPr>
          <a:xfrm>
            <a:off x="1284450" y="1230900"/>
            <a:ext cx="6575100" cy="3299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2230" name="Google Shape;2230;p71"/>
          <p:cNvSpPr/>
          <p:nvPr/>
        </p:nvSpPr>
        <p:spPr>
          <a:xfrm rot="10800000">
            <a:off x="8232426" y="3943565"/>
            <a:ext cx="911574" cy="119993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 name="Google Shape;2231;p71"/>
          <p:cNvGrpSpPr/>
          <p:nvPr/>
        </p:nvGrpSpPr>
        <p:grpSpPr>
          <a:xfrm rot="4928888">
            <a:off x="8594597" y="4561707"/>
            <a:ext cx="387804" cy="474567"/>
            <a:chOff x="2229900" y="1049875"/>
            <a:chExt cx="958025" cy="1172650"/>
          </a:xfrm>
        </p:grpSpPr>
        <p:sp>
          <p:nvSpPr>
            <p:cNvPr id="2232" name="Google Shape;2232;p7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2" name="Google Shape;2242;p71"/>
          <p:cNvSpPr/>
          <p:nvPr/>
        </p:nvSpPr>
        <p:spPr>
          <a:xfrm>
            <a:off x="7754684" y="0"/>
            <a:ext cx="1389316" cy="1080628"/>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1"/>
          <p:cNvSpPr/>
          <p:nvPr/>
        </p:nvSpPr>
        <p:spPr>
          <a:xfrm flipH="1">
            <a:off x="8724003" y="445500"/>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4" name="Google Shape;2244;p71"/>
          <p:cNvGrpSpPr/>
          <p:nvPr/>
        </p:nvGrpSpPr>
        <p:grpSpPr>
          <a:xfrm flipH="1" rot="10800000">
            <a:off x="8422629" y="-87055"/>
            <a:ext cx="370938" cy="480816"/>
            <a:chOff x="4153450" y="2187950"/>
            <a:chExt cx="1609975" cy="2086875"/>
          </a:xfrm>
        </p:grpSpPr>
        <p:sp>
          <p:nvSpPr>
            <p:cNvPr id="2245" name="Google Shape;2245;p7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9" name="Google Shape;2249;p71"/>
          <p:cNvSpPr/>
          <p:nvPr/>
        </p:nvSpPr>
        <p:spPr>
          <a:xfrm>
            <a:off x="0" y="4570826"/>
            <a:ext cx="996406" cy="572707"/>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0" name="Google Shape;2250;p71"/>
          <p:cNvGrpSpPr/>
          <p:nvPr/>
        </p:nvGrpSpPr>
        <p:grpSpPr>
          <a:xfrm rot="3313589">
            <a:off x="338163" y="4239390"/>
            <a:ext cx="713104" cy="1119200"/>
            <a:chOff x="2393300" y="1206650"/>
            <a:chExt cx="1306900" cy="2051150"/>
          </a:xfrm>
        </p:grpSpPr>
        <p:sp>
          <p:nvSpPr>
            <p:cNvPr id="2251" name="Google Shape;2251;p7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2">
    <p:spTree>
      <p:nvGrpSpPr>
        <p:cNvPr id="2265" name="Shape 2265"/>
        <p:cNvGrpSpPr/>
        <p:nvPr/>
      </p:nvGrpSpPr>
      <p:grpSpPr>
        <a:xfrm>
          <a:off x="0" y="0"/>
          <a:ext cx="0" cy="0"/>
          <a:chOff x="0" y="0"/>
          <a:chExt cx="0" cy="0"/>
        </a:xfrm>
      </p:grpSpPr>
      <p:pic>
        <p:nvPicPr>
          <p:cNvPr id="2266" name="Google Shape;2266;p7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267" name="Google Shape;2267;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268" name="Google Shape;2268;p72"/>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2269" name="Google Shape;2269;p72"/>
          <p:cNvSpPr/>
          <p:nvPr/>
        </p:nvSpPr>
        <p:spPr>
          <a:xfrm>
            <a:off x="7795951" y="0"/>
            <a:ext cx="1348115"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2"/>
          <p:cNvSpPr/>
          <p:nvPr/>
        </p:nvSpPr>
        <p:spPr>
          <a:xfrm>
            <a:off x="8569277" y="378974"/>
            <a:ext cx="384412" cy="83676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2"/>
          <p:cNvSpPr/>
          <p:nvPr/>
        </p:nvSpPr>
        <p:spPr>
          <a:xfrm>
            <a:off x="0" y="4396275"/>
            <a:ext cx="1414320" cy="747265"/>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2"/>
          <p:cNvSpPr/>
          <p:nvPr/>
        </p:nvSpPr>
        <p:spPr>
          <a:xfrm>
            <a:off x="130052" y="3806575"/>
            <a:ext cx="321937" cy="116522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3" name="Google Shape;2273;p72"/>
          <p:cNvGrpSpPr/>
          <p:nvPr/>
        </p:nvGrpSpPr>
        <p:grpSpPr>
          <a:xfrm>
            <a:off x="209087" y="4483563"/>
            <a:ext cx="771626" cy="572701"/>
            <a:chOff x="7371599" y="1417781"/>
            <a:chExt cx="952389" cy="706864"/>
          </a:xfrm>
        </p:grpSpPr>
        <p:sp>
          <p:nvSpPr>
            <p:cNvPr id="2274" name="Google Shape;2274;p7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2" name="Google Shape;2282;p72"/>
          <p:cNvSpPr/>
          <p:nvPr/>
        </p:nvSpPr>
        <p:spPr>
          <a:xfrm flipH="1" rot="10800000">
            <a:off x="8209950" y="4596647"/>
            <a:ext cx="979999" cy="625580"/>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3" name="Google Shape;2283;p72"/>
          <p:cNvGrpSpPr/>
          <p:nvPr/>
        </p:nvGrpSpPr>
        <p:grpSpPr>
          <a:xfrm rot="5400000">
            <a:off x="8441416" y="4075496"/>
            <a:ext cx="1017262" cy="479701"/>
            <a:chOff x="2772675" y="3209200"/>
            <a:chExt cx="2642925" cy="1246625"/>
          </a:xfrm>
        </p:grpSpPr>
        <p:sp>
          <p:nvSpPr>
            <p:cNvPr id="2284" name="Google Shape;2284;p7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72"/>
          <p:cNvGrpSpPr/>
          <p:nvPr/>
        </p:nvGrpSpPr>
        <p:grpSpPr>
          <a:xfrm>
            <a:off x="8361938" y="153103"/>
            <a:ext cx="419807" cy="513738"/>
            <a:chOff x="2229900" y="1049875"/>
            <a:chExt cx="958025" cy="1172650"/>
          </a:xfrm>
        </p:grpSpPr>
        <p:sp>
          <p:nvSpPr>
            <p:cNvPr id="2297" name="Google Shape;2297;p72"/>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2"/>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2"/>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2"/>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2"/>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2"/>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2"/>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2"/>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2"/>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2"/>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307" name="Shape 2307"/>
        <p:cNvGrpSpPr/>
        <p:nvPr/>
      </p:nvGrpSpPr>
      <p:grpSpPr>
        <a:xfrm>
          <a:off x="0" y="0"/>
          <a:ext cx="0" cy="0"/>
          <a:chOff x="0" y="0"/>
          <a:chExt cx="0" cy="0"/>
        </a:xfrm>
      </p:grpSpPr>
      <p:pic>
        <p:nvPicPr>
          <p:cNvPr id="2308" name="Google Shape;2308;p7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309" name="Google Shape;2309;p73"/>
          <p:cNvSpPr txBox="1"/>
          <p:nvPr>
            <p:ph idx="1" type="subTitle"/>
          </p:nvPr>
        </p:nvSpPr>
        <p:spPr>
          <a:xfrm>
            <a:off x="825400" y="2832550"/>
            <a:ext cx="2242500" cy="130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10" name="Google Shape;2310;p73"/>
          <p:cNvSpPr txBox="1"/>
          <p:nvPr>
            <p:ph idx="2" type="subTitle"/>
          </p:nvPr>
        </p:nvSpPr>
        <p:spPr>
          <a:xfrm>
            <a:off x="3450746" y="2832550"/>
            <a:ext cx="2242500" cy="130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11" name="Google Shape;2311;p73"/>
          <p:cNvSpPr txBox="1"/>
          <p:nvPr>
            <p:ph idx="3" type="subTitle"/>
          </p:nvPr>
        </p:nvSpPr>
        <p:spPr>
          <a:xfrm>
            <a:off x="6076099" y="2832550"/>
            <a:ext cx="2242500" cy="130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12" name="Google Shape;2312;p73"/>
          <p:cNvSpPr txBox="1"/>
          <p:nvPr>
            <p:ph idx="4" type="subTitle"/>
          </p:nvPr>
        </p:nvSpPr>
        <p:spPr>
          <a:xfrm>
            <a:off x="825400" y="2429675"/>
            <a:ext cx="2242500" cy="44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13" name="Google Shape;2313;p73"/>
          <p:cNvSpPr txBox="1"/>
          <p:nvPr>
            <p:ph idx="5" type="subTitle"/>
          </p:nvPr>
        </p:nvSpPr>
        <p:spPr>
          <a:xfrm>
            <a:off x="3450749" y="2429675"/>
            <a:ext cx="2242500" cy="44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14" name="Google Shape;2314;p73"/>
          <p:cNvSpPr txBox="1"/>
          <p:nvPr>
            <p:ph idx="6" type="subTitle"/>
          </p:nvPr>
        </p:nvSpPr>
        <p:spPr>
          <a:xfrm>
            <a:off x="6076097" y="2429675"/>
            <a:ext cx="2242500" cy="44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15" name="Google Shape;2315;p73"/>
          <p:cNvSpPr/>
          <p:nvPr/>
        </p:nvSpPr>
        <p:spPr>
          <a:xfrm flipH="1" rot="5400000">
            <a:off x="1244294" y="3260444"/>
            <a:ext cx="638612" cy="3127501"/>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16" name="Google Shape;2316;p73"/>
          <p:cNvSpPr/>
          <p:nvPr/>
        </p:nvSpPr>
        <p:spPr>
          <a:xfrm rot="5400000">
            <a:off x="2760247" y="4350153"/>
            <a:ext cx="177785" cy="11680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17" name="Google Shape;2317;p73"/>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18" name="Google Shape;2318;p73"/>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319" name="Google Shape;2319;p73"/>
          <p:cNvGrpSpPr/>
          <p:nvPr/>
        </p:nvGrpSpPr>
        <p:grpSpPr>
          <a:xfrm>
            <a:off x="202359" y="-94585"/>
            <a:ext cx="1584434" cy="747352"/>
            <a:chOff x="2772675" y="3209200"/>
            <a:chExt cx="2642925" cy="1246625"/>
          </a:xfrm>
        </p:grpSpPr>
        <p:sp>
          <p:nvSpPr>
            <p:cNvPr id="2320" name="Google Shape;2320;p73"/>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21" name="Google Shape;2321;p73"/>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22" name="Google Shape;2322;p73"/>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23" name="Google Shape;2323;p73"/>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24" name="Google Shape;2324;p73"/>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25" name="Google Shape;2325;p73"/>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26" name="Google Shape;2326;p73"/>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27" name="Google Shape;2327;p73"/>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28" name="Google Shape;2328;p73"/>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29" name="Google Shape;2329;p73"/>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30" name="Google Shape;2330;p73"/>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31" name="Google Shape;2331;p73"/>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2332" name="Google Shape;2332;p73"/>
          <p:cNvSpPr/>
          <p:nvPr/>
        </p:nvSpPr>
        <p:spPr>
          <a:xfrm>
            <a:off x="-95053" y="445033"/>
            <a:ext cx="879835" cy="1435463"/>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333" name="Google Shape;2333;p73"/>
          <p:cNvGrpSpPr/>
          <p:nvPr/>
        </p:nvGrpSpPr>
        <p:grpSpPr>
          <a:xfrm>
            <a:off x="91436" y="4584246"/>
            <a:ext cx="761266" cy="699881"/>
            <a:chOff x="97161" y="4607146"/>
            <a:chExt cx="761266" cy="699881"/>
          </a:xfrm>
        </p:grpSpPr>
        <p:sp>
          <p:nvSpPr>
            <p:cNvPr id="2334" name="Google Shape;2334;p73"/>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335" name="Google Shape;2335;p73"/>
            <p:cNvGrpSpPr/>
            <p:nvPr/>
          </p:nvGrpSpPr>
          <p:grpSpPr>
            <a:xfrm>
              <a:off x="97161" y="4607146"/>
              <a:ext cx="761266" cy="699881"/>
              <a:chOff x="97161" y="4607146"/>
              <a:chExt cx="761266" cy="699881"/>
            </a:xfrm>
          </p:grpSpPr>
          <p:grpSp>
            <p:nvGrpSpPr>
              <p:cNvPr id="2336" name="Google Shape;2336;p73"/>
              <p:cNvGrpSpPr/>
              <p:nvPr/>
            </p:nvGrpSpPr>
            <p:grpSpPr>
              <a:xfrm rot="7188827">
                <a:off x="251575" y="4648019"/>
                <a:ext cx="452437" cy="618135"/>
                <a:chOff x="7662294" y="881711"/>
                <a:chExt cx="783230" cy="1070076"/>
              </a:xfrm>
            </p:grpSpPr>
            <p:sp>
              <p:nvSpPr>
                <p:cNvPr id="2337" name="Google Shape;2337;p73"/>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38" name="Google Shape;2338;p7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39" name="Google Shape;2339;p73"/>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40" name="Google Shape;2340;p73"/>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41" name="Google Shape;2341;p7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42" name="Google Shape;2342;p73"/>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43" name="Google Shape;2343;p73"/>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44" name="Google Shape;2344;p73"/>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2345" name="Google Shape;2345;p73"/>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2346" name="Google Shape;2346;p73"/>
          <p:cNvGrpSpPr/>
          <p:nvPr/>
        </p:nvGrpSpPr>
        <p:grpSpPr>
          <a:xfrm>
            <a:off x="8318605" y="105890"/>
            <a:ext cx="487252" cy="596410"/>
            <a:chOff x="2229900" y="1049875"/>
            <a:chExt cx="958025" cy="1172650"/>
          </a:xfrm>
        </p:grpSpPr>
        <p:sp>
          <p:nvSpPr>
            <p:cNvPr id="2347" name="Google Shape;2347;p7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48" name="Google Shape;2348;p7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49" name="Google Shape;2349;p7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50" name="Google Shape;2350;p7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51" name="Google Shape;2351;p7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52" name="Google Shape;2352;p7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53" name="Google Shape;2353;p7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54" name="Google Shape;2354;p7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55" name="Google Shape;2355;p7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56" name="Google Shape;2356;p7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2357" name="Google Shape;2357;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358" name="Shape 2358"/>
        <p:cNvGrpSpPr/>
        <p:nvPr/>
      </p:nvGrpSpPr>
      <p:grpSpPr>
        <a:xfrm>
          <a:off x="0" y="0"/>
          <a:ext cx="0" cy="0"/>
          <a:chOff x="0" y="0"/>
          <a:chExt cx="0" cy="0"/>
        </a:xfrm>
      </p:grpSpPr>
      <p:pic>
        <p:nvPicPr>
          <p:cNvPr id="2359" name="Google Shape;2359;p7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360" name="Google Shape;2360;p74"/>
          <p:cNvSpPr txBox="1"/>
          <p:nvPr>
            <p:ph idx="1" type="subTitle"/>
          </p:nvPr>
        </p:nvSpPr>
        <p:spPr>
          <a:xfrm>
            <a:off x="1726800" y="1779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61" name="Google Shape;2361;p74"/>
          <p:cNvSpPr txBox="1"/>
          <p:nvPr>
            <p:ph idx="2" type="subTitle"/>
          </p:nvPr>
        </p:nvSpPr>
        <p:spPr>
          <a:xfrm>
            <a:off x="5408605" y="1779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62" name="Google Shape;2362;p74"/>
          <p:cNvSpPr txBox="1"/>
          <p:nvPr>
            <p:ph idx="3" type="subTitle"/>
          </p:nvPr>
        </p:nvSpPr>
        <p:spPr>
          <a:xfrm>
            <a:off x="1726800" y="3443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63" name="Google Shape;2363;p74"/>
          <p:cNvSpPr txBox="1"/>
          <p:nvPr>
            <p:ph idx="4" type="subTitle"/>
          </p:nvPr>
        </p:nvSpPr>
        <p:spPr>
          <a:xfrm>
            <a:off x="5408605" y="3443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64" name="Google Shape;2364;p74"/>
          <p:cNvSpPr txBox="1"/>
          <p:nvPr>
            <p:ph idx="5" type="subTitle"/>
          </p:nvPr>
        </p:nvSpPr>
        <p:spPr>
          <a:xfrm>
            <a:off x="1726800" y="1454950"/>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65" name="Google Shape;2365;p74"/>
          <p:cNvSpPr txBox="1"/>
          <p:nvPr>
            <p:ph idx="6" type="subTitle"/>
          </p:nvPr>
        </p:nvSpPr>
        <p:spPr>
          <a:xfrm>
            <a:off x="1726800" y="3115625"/>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66" name="Google Shape;2366;p74"/>
          <p:cNvSpPr txBox="1"/>
          <p:nvPr>
            <p:ph idx="7" type="subTitle"/>
          </p:nvPr>
        </p:nvSpPr>
        <p:spPr>
          <a:xfrm>
            <a:off x="5408585" y="1454950"/>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67" name="Google Shape;2367;p74"/>
          <p:cNvSpPr txBox="1"/>
          <p:nvPr>
            <p:ph idx="8" type="subTitle"/>
          </p:nvPr>
        </p:nvSpPr>
        <p:spPr>
          <a:xfrm>
            <a:off x="5408585" y="3115625"/>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368" name="Google Shape;2368;p74"/>
          <p:cNvSpPr/>
          <p:nvPr/>
        </p:nvSpPr>
        <p:spPr>
          <a:xfrm>
            <a:off x="7480775" y="-3400"/>
            <a:ext cx="1663332" cy="1319436"/>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4"/>
          <p:cNvSpPr/>
          <p:nvPr/>
        </p:nvSpPr>
        <p:spPr>
          <a:xfrm>
            <a:off x="8334177" y="6100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4"/>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4"/>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2" name="Google Shape;2372;p74"/>
          <p:cNvGrpSpPr/>
          <p:nvPr/>
        </p:nvGrpSpPr>
        <p:grpSpPr>
          <a:xfrm rot="5400000">
            <a:off x="43083" y="3900173"/>
            <a:ext cx="290922" cy="377098"/>
            <a:chOff x="4153450" y="2187950"/>
            <a:chExt cx="1609975" cy="2086875"/>
          </a:xfrm>
        </p:grpSpPr>
        <p:sp>
          <p:nvSpPr>
            <p:cNvPr id="2373" name="Google Shape;2373;p7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 name="Google Shape;2377;p74"/>
          <p:cNvGrpSpPr/>
          <p:nvPr/>
        </p:nvGrpSpPr>
        <p:grpSpPr>
          <a:xfrm>
            <a:off x="7879422" y="539503"/>
            <a:ext cx="771626" cy="572701"/>
            <a:chOff x="7371599" y="1417781"/>
            <a:chExt cx="952389" cy="706864"/>
          </a:xfrm>
        </p:grpSpPr>
        <p:sp>
          <p:nvSpPr>
            <p:cNvPr id="2378" name="Google Shape;2378;p7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6" name="Google Shape;2386;p74"/>
          <p:cNvSpPr/>
          <p:nvPr/>
        </p:nvSpPr>
        <p:spPr>
          <a:xfrm>
            <a:off x="8693750" y="4470625"/>
            <a:ext cx="488883" cy="803646"/>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4"/>
          <p:cNvSpPr/>
          <p:nvPr/>
        </p:nvSpPr>
        <p:spPr>
          <a:xfrm rot="-4987592">
            <a:off x="8179313" y="4042267"/>
            <a:ext cx="810853" cy="1323095"/>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389" name="Shape 2389"/>
        <p:cNvGrpSpPr/>
        <p:nvPr/>
      </p:nvGrpSpPr>
      <p:grpSpPr>
        <a:xfrm>
          <a:off x="0" y="0"/>
          <a:ext cx="0" cy="0"/>
          <a:chOff x="0" y="0"/>
          <a:chExt cx="0" cy="0"/>
        </a:xfrm>
      </p:grpSpPr>
      <p:pic>
        <p:nvPicPr>
          <p:cNvPr id="2390" name="Google Shape;2390;p7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391" name="Google Shape;2391;p75"/>
          <p:cNvSpPr/>
          <p:nvPr/>
        </p:nvSpPr>
        <p:spPr>
          <a:xfrm rot="10800000">
            <a:off x="235431" y="283897"/>
            <a:ext cx="1172067" cy="694514"/>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393" name="Google Shape;2393;p75"/>
          <p:cNvSpPr txBox="1"/>
          <p:nvPr>
            <p:ph idx="1" type="subTitle"/>
          </p:nvPr>
        </p:nvSpPr>
        <p:spPr>
          <a:xfrm>
            <a:off x="789425" y="188470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94" name="Google Shape;2394;p75"/>
          <p:cNvSpPr txBox="1"/>
          <p:nvPr>
            <p:ph idx="2" type="subTitle"/>
          </p:nvPr>
        </p:nvSpPr>
        <p:spPr>
          <a:xfrm>
            <a:off x="3455275" y="188470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95" name="Google Shape;2395;p75"/>
          <p:cNvSpPr txBox="1"/>
          <p:nvPr>
            <p:ph idx="3" type="subTitle"/>
          </p:nvPr>
        </p:nvSpPr>
        <p:spPr>
          <a:xfrm>
            <a:off x="789425" y="359285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96" name="Google Shape;2396;p75"/>
          <p:cNvSpPr txBox="1"/>
          <p:nvPr>
            <p:ph idx="4" type="subTitle"/>
          </p:nvPr>
        </p:nvSpPr>
        <p:spPr>
          <a:xfrm>
            <a:off x="3455275" y="359285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97" name="Google Shape;2397;p75"/>
          <p:cNvSpPr txBox="1"/>
          <p:nvPr>
            <p:ph idx="5" type="subTitle"/>
          </p:nvPr>
        </p:nvSpPr>
        <p:spPr>
          <a:xfrm>
            <a:off x="6121125" y="188470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98" name="Google Shape;2398;p75"/>
          <p:cNvSpPr txBox="1"/>
          <p:nvPr>
            <p:ph idx="6" type="subTitle"/>
          </p:nvPr>
        </p:nvSpPr>
        <p:spPr>
          <a:xfrm>
            <a:off x="6121125" y="359285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99" name="Google Shape;2399;p75"/>
          <p:cNvSpPr txBox="1"/>
          <p:nvPr>
            <p:ph idx="7" type="subTitle"/>
          </p:nvPr>
        </p:nvSpPr>
        <p:spPr>
          <a:xfrm>
            <a:off x="789425" y="1548625"/>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00" name="Google Shape;2400;p75"/>
          <p:cNvSpPr txBox="1"/>
          <p:nvPr>
            <p:ph idx="8" type="subTitle"/>
          </p:nvPr>
        </p:nvSpPr>
        <p:spPr>
          <a:xfrm>
            <a:off x="3455275" y="1548625"/>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01" name="Google Shape;2401;p75"/>
          <p:cNvSpPr txBox="1"/>
          <p:nvPr>
            <p:ph idx="9" type="subTitle"/>
          </p:nvPr>
        </p:nvSpPr>
        <p:spPr>
          <a:xfrm>
            <a:off x="6121126" y="1548625"/>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02" name="Google Shape;2402;p75"/>
          <p:cNvSpPr txBox="1"/>
          <p:nvPr>
            <p:ph idx="13" type="subTitle"/>
          </p:nvPr>
        </p:nvSpPr>
        <p:spPr>
          <a:xfrm>
            <a:off x="789425" y="3261127"/>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03" name="Google Shape;2403;p75"/>
          <p:cNvSpPr txBox="1"/>
          <p:nvPr>
            <p:ph idx="14" type="subTitle"/>
          </p:nvPr>
        </p:nvSpPr>
        <p:spPr>
          <a:xfrm>
            <a:off x="3455275" y="3261127"/>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04" name="Google Shape;2404;p75"/>
          <p:cNvSpPr txBox="1"/>
          <p:nvPr>
            <p:ph idx="15" type="subTitle"/>
          </p:nvPr>
        </p:nvSpPr>
        <p:spPr>
          <a:xfrm>
            <a:off x="6121126" y="3261127"/>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05" name="Google Shape;2405;p75"/>
          <p:cNvSpPr/>
          <p:nvPr/>
        </p:nvSpPr>
        <p:spPr>
          <a:xfrm rot="10800000">
            <a:off x="9" y="2"/>
            <a:ext cx="694139" cy="1445788"/>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5"/>
          <p:cNvSpPr/>
          <p:nvPr/>
        </p:nvSpPr>
        <p:spPr>
          <a:xfrm flipH="1" rot="10800000">
            <a:off x="8015367" y="46248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7" name="Google Shape;2407;p75"/>
          <p:cNvGrpSpPr/>
          <p:nvPr/>
        </p:nvGrpSpPr>
        <p:grpSpPr>
          <a:xfrm rot="5400000">
            <a:off x="8441416" y="4227896"/>
            <a:ext cx="1017262" cy="479701"/>
            <a:chOff x="2772675" y="3209200"/>
            <a:chExt cx="2642925" cy="1246625"/>
          </a:xfrm>
        </p:grpSpPr>
        <p:sp>
          <p:nvSpPr>
            <p:cNvPr id="2408" name="Google Shape;2408;p7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75"/>
          <p:cNvGrpSpPr/>
          <p:nvPr/>
        </p:nvGrpSpPr>
        <p:grpSpPr>
          <a:xfrm>
            <a:off x="311747" y="344824"/>
            <a:ext cx="616291" cy="457411"/>
            <a:chOff x="7371599" y="1417781"/>
            <a:chExt cx="952389" cy="706864"/>
          </a:xfrm>
        </p:grpSpPr>
        <p:sp>
          <p:nvSpPr>
            <p:cNvPr id="2421" name="Google Shape;2421;p75"/>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5"/>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5"/>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5"/>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5"/>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5"/>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5"/>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5"/>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 name="Google Shape;2429;p75"/>
          <p:cNvGrpSpPr/>
          <p:nvPr/>
        </p:nvGrpSpPr>
        <p:grpSpPr>
          <a:xfrm rot="-8264951">
            <a:off x="8297569" y="-48091"/>
            <a:ext cx="869117" cy="1175199"/>
            <a:chOff x="3964050" y="1010200"/>
            <a:chExt cx="1718750" cy="2324050"/>
          </a:xfrm>
        </p:grpSpPr>
        <p:sp>
          <p:nvSpPr>
            <p:cNvPr id="2430" name="Google Shape;2430;p75"/>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5"/>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5"/>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5"/>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5"/>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5"/>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5"/>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5"/>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5"/>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5"/>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440" name="Shape 2440"/>
        <p:cNvGrpSpPr/>
        <p:nvPr/>
      </p:nvGrpSpPr>
      <p:grpSpPr>
        <a:xfrm>
          <a:off x="0" y="0"/>
          <a:ext cx="0" cy="0"/>
          <a:chOff x="0" y="0"/>
          <a:chExt cx="0" cy="0"/>
        </a:xfrm>
      </p:grpSpPr>
      <p:pic>
        <p:nvPicPr>
          <p:cNvPr id="2441" name="Google Shape;2441;p7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442" name="Google Shape;2442;p76"/>
          <p:cNvSpPr/>
          <p:nvPr/>
        </p:nvSpPr>
        <p:spPr>
          <a:xfrm rot="10800000">
            <a:off x="7491899" y="3597091"/>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6"/>
          <p:cNvSpPr/>
          <p:nvPr/>
        </p:nvSpPr>
        <p:spPr>
          <a:xfrm rot="-5400000">
            <a:off x="7422641" y="4146576"/>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6"/>
          <p:cNvSpPr/>
          <p:nvPr/>
        </p:nvSpPr>
        <p:spPr>
          <a:xfrm flipH="1" rot="10800000">
            <a:off x="8316650" y="32"/>
            <a:ext cx="827374" cy="859120"/>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6"/>
          <p:cNvSpPr/>
          <p:nvPr/>
        </p:nvSpPr>
        <p:spPr>
          <a:xfrm rot="-8100000">
            <a:off x="7718446" y="-384431"/>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6" name="Google Shape;2446;p76"/>
          <p:cNvGrpSpPr/>
          <p:nvPr/>
        </p:nvGrpSpPr>
        <p:grpSpPr>
          <a:xfrm rot="7186391">
            <a:off x="7708857" y="4231197"/>
            <a:ext cx="621797" cy="461498"/>
            <a:chOff x="7371599" y="1417781"/>
            <a:chExt cx="952389" cy="706864"/>
          </a:xfrm>
        </p:grpSpPr>
        <p:sp>
          <p:nvSpPr>
            <p:cNvPr id="2447" name="Google Shape;2447;p7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5" name="Google Shape;2455;p76"/>
          <p:cNvSpPr/>
          <p:nvPr/>
        </p:nvSpPr>
        <p:spPr>
          <a:xfrm>
            <a:off x="0" y="25"/>
            <a:ext cx="1489216" cy="1283046"/>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6" name="Google Shape;2456;p76"/>
          <p:cNvGrpSpPr/>
          <p:nvPr/>
        </p:nvGrpSpPr>
        <p:grpSpPr>
          <a:xfrm rot="10800000">
            <a:off x="1225881" y="-174"/>
            <a:ext cx="415857" cy="572847"/>
            <a:chOff x="4153450" y="2187950"/>
            <a:chExt cx="1609975" cy="2086875"/>
          </a:xfrm>
        </p:grpSpPr>
        <p:sp>
          <p:nvSpPr>
            <p:cNvPr id="2457" name="Google Shape;2457;p7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76"/>
          <p:cNvGrpSpPr/>
          <p:nvPr/>
        </p:nvGrpSpPr>
        <p:grpSpPr>
          <a:xfrm>
            <a:off x="138586" y="3597112"/>
            <a:ext cx="1212063" cy="1638920"/>
            <a:chOff x="3964050" y="1010200"/>
            <a:chExt cx="1718750" cy="2324050"/>
          </a:xfrm>
        </p:grpSpPr>
        <p:sp>
          <p:nvSpPr>
            <p:cNvPr id="2462" name="Google Shape;2462;p7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2" name="Google Shape;2472;p76"/>
          <p:cNvSpPr txBox="1"/>
          <p:nvPr>
            <p:ph hasCustomPrompt="1" type="title"/>
          </p:nvPr>
        </p:nvSpPr>
        <p:spPr>
          <a:xfrm>
            <a:off x="1236025" y="1206400"/>
            <a:ext cx="2675400" cy="768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73" name="Google Shape;2473;p76"/>
          <p:cNvSpPr txBox="1"/>
          <p:nvPr>
            <p:ph idx="1" type="subTitle"/>
          </p:nvPr>
        </p:nvSpPr>
        <p:spPr>
          <a:xfrm>
            <a:off x="3988175" y="13399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474" name="Google Shape;2474;p76"/>
          <p:cNvSpPr txBox="1"/>
          <p:nvPr>
            <p:ph hasCustomPrompt="1" idx="2" type="title"/>
          </p:nvPr>
        </p:nvSpPr>
        <p:spPr>
          <a:xfrm>
            <a:off x="1236027" y="2187300"/>
            <a:ext cx="2675400" cy="768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75" name="Google Shape;2475;p76"/>
          <p:cNvSpPr txBox="1"/>
          <p:nvPr>
            <p:ph idx="3" type="subTitle"/>
          </p:nvPr>
        </p:nvSpPr>
        <p:spPr>
          <a:xfrm>
            <a:off x="3988175" y="23208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2476" name="Google Shape;2476;p76"/>
          <p:cNvSpPr txBox="1"/>
          <p:nvPr>
            <p:ph hasCustomPrompt="1" idx="4" type="title"/>
          </p:nvPr>
        </p:nvSpPr>
        <p:spPr>
          <a:xfrm>
            <a:off x="1236028" y="3168200"/>
            <a:ext cx="2675400" cy="768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77" name="Google Shape;2477;p76"/>
          <p:cNvSpPr txBox="1"/>
          <p:nvPr>
            <p:ph idx="5" type="subTitle"/>
          </p:nvPr>
        </p:nvSpPr>
        <p:spPr>
          <a:xfrm>
            <a:off x="3988175" y="33017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478" name="Shape 2478"/>
        <p:cNvGrpSpPr/>
        <p:nvPr/>
      </p:nvGrpSpPr>
      <p:grpSpPr>
        <a:xfrm>
          <a:off x="0" y="0"/>
          <a:ext cx="0" cy="0"/>
          <a:chOff x="0" y="0"/>
          <a:chExt cx="0" cy="0"/>
        </a:xfrm>
      </p:grpSpPr>
      <p:pic>
        <p:nvPicPr>
          <p:cNvPr id="2479" name="Google Shape;2479;p7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480" name="Google Shape;2480;p77"/>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481" name="Google Shape;2481;p77"/>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GB" sz="1200">
                <a:solidFill>
                  <a:schemeClr val="dk1"/>
                </a:solidFill>
                <a:latin typeface="Jost"/>
                <a:ea typeface="Jost"/>
                <a:cs typeface="Jost"/>
                <a:sym typeface="Jost"/>
              </a:rPr>
              <a:t>CREDITS: </a:t>
            </a:r>
            <a:r>
              <a:rPr lang="en-GB" sz="1200">
                <a:solidFill>
                  <a:schemeClr val="dk1"/>
                </a:solidFill>
                <a:latin typeface="Jost"/>
                <a:ea typeface="Jost"/>
                <a:cs typeface="Jost"/>
                <a:sym typeface="Jost"/>
              </a:rPr>
              <a:t>This presentation template was created by </a:t>
            </a:r>
            <a:r>
              <a:rPr b="1" lang="en-GB" sz="1200" u="sng">
                <a:solidFill>
                  <a:schemeClr val="hlink"/>
                </a:solidFill>
                <a:latin typeface="Jost"/>
                <a:ea typeface="Jost"/>
                <a:cs typeface="Jost"/>
                <a:sym typeface="Jost"/>
                <a:hlinkClick r:id="rId3"/>
              </a:rPr>
              <a:t>Slidesgo</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includes icons by </a:t>
            </a:r>
            <a:r>
              <a:rPr b="1" lang="en-GB" sz="1200" u="sng">
                <a:solidFill>
                  <a:schemeClr val="dk1"/>
                </a:solidFill>
                <a:latin typeface="Jost"/>
                <a:ea typeface="Jost"/>
                <a:cs typeface="Jost"/>
                <a:sym typeface="Jost"/>
                <a:hlinkClick r:id="rId4">
                  <a:extLst>
                    <a:ext uri="{A12FA001-AC4F-418D-AE19-62706E023703}">
                      <ahyp:hlinkClr val="tx"/>
                    </a:ext>
                  </a:extLst>
                </a:hlinkClick>
              </a:rPr>
              <a:t>Flaticon</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infographics &amp; images by </a:t>
            </a:r>
            <a:r>
              <a:rPr b="1" lang="en-GB" sz="1200" u="sng">
                <a:solidFill>
                  <a:schemeClr val="dk1"/>
                </a:solidFill>
                <a:latin typeface="Jost"/>
                <a:ea typeface="Jost"/>
                <a:cs typeface="Jost"/>
                <a:sym typeface="Jost"/>
                <a:hlinkClick r:id="rId5">
                  <a:extLst>
                    <a:ext uri="{A12FA001-AC4F-418D-AE19-62706E023703}">
                      <ahyp:hlinkClr val="tx"/>
                    </a:ext>
                  </a:extLst>
                </a:hlinkClick>
              </a:rPr>
              <a:t>Freepik</a:t>
            </a:r>
            <a:r>
              <a:rPr b="1" lang="en-GB" sz="1200" u="sng">
                <a:solidFill>
                  <a:schemeClr val="dk1"/>
                </a:solidFill>
                <a:latin typeface="Jost"/>
                <a:ea typeface="Jost"/>
                <a:cs typeface="Jost"/>
                <a:sym typeface="Jost"/>
              </a:rPr>
              <a:t> </a:t>
            </a:r>
            <a:endParaRPr b="1" sz="1200" u="sng">
              <a:solidFill>
                <a:schemeClr val="dk1"/>
              </a:solidFill>
              <a:latin typeface="Jost"/>
              <a:ea typeface="Jost"/>
              <a:cs typeface="Jost"/>
              <a:sym typeface="Jost"/>
            </a:endParaRPr>
          </a:p>
        </p:txBody>
      </p:sp>
      <p:sp>
        <p:nvSpPr>
          <p:cNvPr id="2482" name="Google Shape;2482;p77"/>
          <p:cNvSpPr txBox="1"/>
          <p:nvPr>
            <p:ph type="title"/>
          </p:nvPr>
        </p:nvSpPr>
        <p:spPr>
          <a:xfrm>
            <a:off x="2347938" y="714225"/>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60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2483" name="Google Shape;2483;p77"/>
          <p:cNvGrpSpPr/>
          <p:nvPr/>
        </p:nvGrpSpPr>
        <p:grpSpPr>
          <a:xfrm rot="-3672737">
            <a:off x="7872930" y="3513638"/>
            <a:ext cx="953303" cy="1289032"/>
            <a:chOff x="3964050" y="1010200"/>
            <a:chExt cx="1718750" cy="2324050"/>
          </a:xfrm>
        </p:grpSpPr>
        <p:sp>
          <p:nvSpPr>
            <p:cNvPr id="2484" name="Google Shape;2484;p77"/>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7"/>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7"/>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7"/>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7"/>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7"/>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7"/>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7"/>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7"/>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7"/>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4" name="Google Shape;2494;p77"/>
          <p:cNvSpPr/>
          <p:nvPr/>
        </p:nvSpPr>
        <p:spPr>
          <a:xfrm flipH="1" rot="-5400000">
            <a:off x="7167434" y="3206033"/>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7"/>
          <p:cNvSpPr/>
          <p:nvPr/>
        </p:nvSpPr>
        <p:spPr>
          <a:xfrm>
            <a:off x="0" y="1"/>
            <a:ext cx="1768316" cy="1456311"/>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6" name="Google Shape;2496;p77"/>
          <p:cNvGrpSpPr/>
          <p:nvPr/>
        </p:nvGrpSpPr>
        <p:grpSpPr>
          <a:xfrm>
            <a:off x="1045958" y="-35767"/>
            <a:ext cx="1768381" cy="834117"/>
            <a:chOff x="2772675" y="3209200"/>
            <a:chExt cx="2642925" cy="1246625"/>
          </a:xfrm>
        </p:grpSpPr>
        <p:sp>
          <p:nvSpPr>
            <p:cNvPr id="2497" name="Google Shape;2497;p7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77"/>
          <p:cNvGrpSpPr/>
          <p:nvPr/>
        </p:nvGrpSpPr>
        <p:grpSpPr>
          <a:xfrm>
            <a:off x="168742" y="1068715"/>
            <a:ext cx="487252" cy="596410"/>
            <a:chOff x="2229900" y="1049875"/>
            <a:chExt cx="958025" cy="1172650"/>
          </a:xfrm>
        </p:grpSpPr>
        <p:sp>
          <p:nvSpPr>
            <p:cNvPr id="2510" name="Google Shape;2510;p7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0" name="Google Shape;2520;p77"/>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21" name="Google Shape;2521;p77"/>
          <p:cNvSpPr/>
          <p:nvPr/>
        </p:nvSpPr>
        <p:spPr>
          <a:xfrm rot="5400000">
            <a:off x="8490511" y="2797461"/>
            <a:ext cx="282223" cy="78460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2" name="Google Shape;2522;p77"/>
          <p:cNvGrpSpPr/>
          <p:nvPr/>
        </p:nvGrpSpPr>
        <p:grpSpPr>
          <a:xfrm rot="1356436">
            <a:off x="8298403" y="2727130"/>
            <a:ext cx="666453" cy="494641"/>
            <a:chOff x="7371599" y="1417781"/>
            <a:chExt cx="952389" cy="706864"/>
          </a:xfrm>
        </p:grpSpPr>
        <p:sp>
          <p:nvSpPr>
            <p:cNvPr id="2523" name="Google Shape;2523;p7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1" name="Google Shape;2531;p77"/>
          <p:cNvSpPr/>
          <p:nvPr/>
        </p:nvSpPr>
        <p:spPr>
          <a:xfrm flipH="1" rot="5400000">
            <a:off x="673604" y="3992679"/>
            <a:ext cx="477135" cy="182450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532" name="Google Shape;2532;p77"/>
          <p:cNvGrpSpPr/>
          <p:nvPr/>
        </p:nvGrpSpPr>
        <p:grpSpPr>
          <a:xfrm>
            <a:off x="972524" y="4666368"/>
            <a:ext cx="352923" cy="556195"/>
            <a:chOff x="97161" y="4607146"/>
            <a:chExt cx="761266" cy="699881"/>
          </a:xfrm>
        </p:grpSpPr>
        <p:sp>
          <p:nvSpPr>
            <p:cNvPr id="2533" name="Google Shape;2533;p77"/>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2534" name="Google Shape;2534;p77"/>
            <p:cNvGrpSpPr/>
            <p:nvPr/>
          </p:nvGrpSpPr>
          <p:grpSpPr>
            <a:xfrm>
              <a:off x="97161" y="4607146"/>
              <a:ext cx="761266" cy="699881"/>
              <a:chOff x="97161" y="4607146"/>
              <a:chExt cx="761266" cy="699881"/>
            </a:xfrm>
          </p:grpSpPr>
          <p:grpSp>
            <p:nvGrpSpPr>
              <p:cNvPr id="2535" name="Google Shape;2535;p77"/>
              <p:cNvGrpSpPr/>
              <p:nvPr/>
            </p:nvGrpSpPr>
            <p:grpSpPr>
              <a:xfrm rot="7188827">
                <a:off x="251575" y="4648019"/>
                <a:ext cx="452437" cy="618135"/>
                <a:chOff x="7662294" y="881711"/>
                <a:chExt cx="783230" cy="1070076"/>
              </a:xfrm>
            </p:grpSpPr>
            <p:sp>
              <p:nvSpPr>
                <p:cNvPr id="2536" name="Google Shape;2536;p77"/>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37" name="Google Shape;2537;p7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38" name="Google Shape;2538;p77"/>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39" name="Google Shape;2539;p77"/>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40" name="Google Shape;2540;p7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41" name="Google Shape;2541;p77"/>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42" name="Google Shape;2542;p77"/>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543" name="Google Shape;2543;p77"/>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2544" name="Google Shape;2544;p77"/>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2545" name="Google Shape;2545;p77"/>
          <p:cNvGrpSpPr/>
          <p:nvPr/>
        </p:nvGrpSpPr>
        <p:grpSpPr>
          <a:xfrm rot="-8443391">
            <a:off x="7802897" y="-160218"/>
            <a:ext cx="835536" cy="1860303"/>
            <a:chOff x="1092600" y="942825"/>
            <a:chExt cx="966650" cy="2152225"/>
          </a:xfrm>
        </p:grpSpPr>
        <p:sp>
          <p:nvSpPr>
            <p:cNvPr id="2546" name="Google Shape;2546;p77"/>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7"/>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7"/>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7"/>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7"/>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7"/>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7"/>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7"/>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7"/>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7"/>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7"/>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557" name="Shape 2557"/>
        <p:cNvGrpSpPr/>
        <p:nvPr/>
      </p:nvGrpSpPr>
      <p:grpSpPr>
        <a:xfrm>
          <a:off x="0" y="0"/>
          <a:ext cx="0" cy="0"/>
          <a:chOff x="0" y="0"/>
          <a:chExt cx="0" cy="0"/>
        </a:xfrm>
      </p:grpSpPr>
      <p:pic>
        <p:nvPicPr>
          <p:cNvPr id="2558" name="Google Shape;2558;p7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559" name="Google Shape;2559;p78"/>
          <p:cNvSpPr/>
          <p:nvPr/>
        </p:nvSpPr>
        <p:spPr>
          <a:xfrm>
            <a:off x="7274424"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8"/>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8"/>
          <p:cNvSpPr/>
          <p:nvPr/>
        </p:nvSpPr>
        <p:spPr>
          <a:xfrm>
            <a:off x="7451545" y="3964823"/>
            <a:ext cx="1692515"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2" name="Google Shape;2562;p78"/>
          <p:cNvGrpSpPr/>
          <p:nvPr/>
        </p:nvGrpSpPr>
        <p:grpSpPr>
          <a:xfrm rot="-5400000">
            <a:off x="8559514" y="334754"/>
            <a:ext cx="509074" cy="659870"/>
            <a:chOff x="4153450" y="2187950"/>
            <a:chExt cx="1609975" cy="2086875"/>
          </a:xfrm>
        </p:grpSpPr>
        <p:sp>
          <p:nvSpPr>
            <p:cNvPr id="2563" name="Google Shape;2563;p7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7" name="Google Shape;2567;p78"/>
          <p:cNvSpPr/>
          <p:nvPr/>
        </p:nvSpPr>
        <p:spPr>
          <a:xfrm rot="-5400000">
            <a:off x="7255042" y="4390744"/>
            <a:ext cx="250833" cy="908063"/>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8"/>
          <p:cNvSpPr/>
          <p:nvPr/>
        </p:nvSpPr>
        <p:spPr>
          <a:xfrm flipH="1">
            <a:off x="131" y="4455150"/>
            <a:ext cx="2848794"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8"/>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0" name="Google Shape;2570;p78"/>
          <p:cNvGrpSpPr/>
          <p:nvPr/>
        </p:nvGrpSpPr>
        <p:grpSpPr>
          <a:xfrm>
            <a:off x="978456" y="-39258"/>
            <a:ext cx="1459423" cy="688386"/>
            <a:chOff x="2772675" y="3209200"/>
            <a:chExt cx="2642925" cy="1246625"/>
          </a:xfrm>
        </p:grpSpPr>
        <p:sp>
          <p:nvSpPr>
            <p:cNvPr id="2571" name="Google Shape;2571;p7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 name="Google Shape;2583;p78"/>
          <p:cNvGrpSpPr/>
          <p:nvPr/>
        </p:nvGrpSpPr>
        <p:grpSpPr>
          <a:xfrm>
            <a:off x="123430" y="1205590"/>
            <a:ext cx="487252" cy="596410"/>
            <a:chOff x="2229900" y="1049875"/>
            <a:chExt cx="958025" cy="1172650"/>
          </a:xfrm>
        </p:grpSpPr>
        <p:sp>
          <p:nvSpPr>
            <p:cNvPr id="2584" name="Google Shape;2584;p78"/>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8"/>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8"/>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8"/>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8"/>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8"/>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8"/>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8"/>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8"/>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8"/>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78"/>
          <p:cNvGrpSpPr/>
          <p:nvPr/>
        </p:nvGrpSpPr>
        <p:grpSpPr>
          <a:xfrm rot="-1292740">
            <a:off x="1055488" y="3879987"/>
            <a:ext cx="859066" cy="1348284"/>
            <a:chOff x="2393300" y="1206650"/>
            <a:chExt cx="1306900" cy="2051150"/>
          </a:xfrm>
        </p:grpSpPr>
        <p:sp>
          <p:nvSpPr>
            <p:cNvPr id="2595" name="Google Shape;2595;p7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609" name="Shape 2609"/>
        <p:cNvGrpSpPr/>
        <p:nvPr/>
      </p:nvGrpSpPr>
      <p:grpSpPr>
        <a:xfrm>
          <a:off x="0" y="0"/>
          <a:ext cx="0" cy="0"/>
          <a:chOff x="0" y="0"/>
          <a:chExt cx="0" cy="0"/>
        </a:xfrm>
      </p:grpSpPr>
      <p:pic>
        <p:nvPicPr>
          <p:cNvPr id="2610" name="Google Shape;2610;p7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611" name="Google Shape;2611;p79"/>
          <p:cNvSpPr/>
          <p:nvPr/>
        </p:nvSpPr>
        <p:spPr>
          <a:xfrm rot="5400000">
            <a:off x="7544727" y="52844"/>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9"/>
          <p:cNvSpPr/>
          <p:nvPr/>
        </p:nvSpPr>
        <p:spPr>
          <a:xfrm rot="10800000">
            <a:off x="8604494" y="914657"/>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3" name="Google Shape;2613;p79"/>
          <p:cNvGrpSpPr/>
          <p:nvPr/>
        </p:nvGrpSpPr>
        <p:grpSpPr>
          <a:xfrm rot="-1847261">
            <a:off x="8151718" y="893234"/>
            <a:ext cx="621830" cy="461522"/>
            <a:chOff x="7371599" y="1417781"/>
            <a:chExt cx="952389" cy="706864"/>
          </a:xfrm>
        </p:grpSpPr>
        <p:sp>
          <p:nvSpPr>
            <p:cNvPr id="2614" name="Google Shape;2614;p7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2" name="Google Shape;2622;p79"/>
          <p:cNvSpPr/>
          <p:nvPr/>
        </p:nvSpPr>
        <p:spPr>
          <a:xfrm>
            <a:off x="0" y="1845475"/>
            <a:ext cx="734777" cy="329806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9"/>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4" name="Google Shape;2624;p79"/>
          <p:cNvGrpSpPr/>
          <p:nvPr/>
        </p:nvGrpSpPr>
        <p:grpSpPr>
          <a:xfrm rot="5400000">
            <a:off x="171791" y="2171970"/>
            <a:ext cx="329884" cy="673643"/>
            <a:chOff x="4153450" y="2187950"/>
            <a:chExt cx="1609975" cy="2086875"/>
          </a:xfrm>
        </p:grpSpPr>
        <p:sp>
          <p:nvSpPr>
            <p:cNvPr id="2625" name="Google Shape;2625;p7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79"/>
          <p:cNvGrpSpPr/>
          <p:nvPr/>
        </p:nvGrpSpPr>
        <p:grpSpPr>
          <a:xfrm rot="6756311">
            <a:off x="452499" y="4220603"/>
            <a:ext cx="771567" cy="572657"/>
            <a:chOff x="7371599" y="1417781"/>
            <a:chExt cx="952389" cy="706864"/>
          </a:xfrm>
        </p:grpSpPr>
        <p:sp>
          <p:nvSpPr>
            <p:cNvPr id="2630" name="Google Shape;2630;p7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8" name="Google Shape;2638;p79"/>
          <p:cNvSpPr/>
          <p:nvPr/>
        </p:nvSpPr>
        <p:spPr>
          <a:xfrm rot="8100000">
            <a:off x="-365195" y="-274528"/>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9"/>
          <p:cNvSpPr/>
          <p:nvPr/>
        </p:nvSpPr>
        <p:spPr>
          <a:xfrm rot="-9222540">
            <a:off x="7452278" y="-277767"/>
            <a:ext cx="879804" cy="1435432"/>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p:cSld name="TITLE_1">
    <p:spTree>
      <p:nvGrpSpPr>
        <p:cNvPr id="2640" name="Shape 2640"/>
        <p:cNvGrpSpPr/>
        <p:nvPr/>
      </p:nvGrpSpPr>
      <p:grpSpPr>
        <a:xfrm>
          <a:off x="0" y="0"/>
          <a:ext cx="0" cy="0"/>
          <a:chOff x="0" y="0"/>
          <a:chExt cx="0" cy="0"/>
        </a:xfrm>
      </p:grpSpPr>
      <p:sp>
        <p:nvSpPr>
          <p:cNvPr id="2641" name="Google Shape;2641;p80"/>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642" name="Google Shape;2642;p80"/>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28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643" name="Google Shape;2643;p8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GB"/>
              <a:t>‹#›</a:t>
            </a:fld>
            <a:endParaRPr/>
          </a:p>
        </p:txBody>
      </p:sp>
      <p:pic>
        <p:nvPicPr>
          <p:cNvPr id="2644" name="Google Shape;2644;p80"/>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2645" name="Google Shape;2645;p80"/>
          <p:cNvGrpSpPr/>
          <p:nvPr/>
        </p:nvGrpSpPr>
        <p:grpSpPr>
          <a:xfrm rot="9422058">
            <a:off x="782725" y="145860"/>
            <a:ext cx="899313" cy="2002301"/>
            <a:chOff x="1092600" y="942825"/>
            <a:chExt cx="966650" cy="2152225"/>
          </a:xfrm>
        </p:grpSpPr>
        <p:sp>
          <p:nvSpPr>
            <p:cNvPr id="2646" name="Google Shape;2646;p80"/>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0"/>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0"/>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0"/>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0"/>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0"/>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0"/>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0"/>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0"/>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0"/>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0"/>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80"/>
          <p:cNvGrpSpPr/>
          <p:nvPr/>
        </p:nvGrpSpPr>
        <p:grpSpPr>
          <a:xfrm>
            <a:off x="786293" y="3893620"/>
            <a:ext cx="953219" cy="1288918"/>
            <a:chOff x="3964050" y="1010200"/>
            <a:chExt cx="1718750" cy="2324050"/>
          </a:xfrm>
        </p:grpSpPr>
        <p:sp>
          <p:nvSpPr>
            <p:cNvPr id="2658" name="Google Shape;2658;p80"/>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0"/>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0"/>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0"/>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0"/>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0"/>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0"/>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0"/>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0"/>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0"/>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8" name="Google Shape;2668;p80"/>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0"/>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0"/>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0"/>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2" name="Google Shape;2672;p80"/>
          <p:cNvGrpSpPr/>
          <p:nvPr/>
        </p:nvGrpSpPr>
        <p:grpSpPr>
          <a:xfrm>
            <a:off x="1122158" y="-35767"/>
            <a:ext cx="1768381" cy="834117"/>
            <a:chOff x="2772675" y="3209200"/>
            <a:chExt cx="2642925" cy="1246625"/>
          </a:xfrm>
        </p:grpSpPr>
        <p:sp>
          <p:nvSpPr>
            <p:cNvPr id="2673" name="Google Shape;2673;p8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5" name="Google Shape;2685;p80"/>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6" name="Google Shape;2686;p80"/>
          <p:cNvGrpSpPr/>
          <p:nvPr/>
        </p:nvGrpSpPr>
        <p:grpSpPr>
          <a:xfrm>
            <a:off x="123430" y="1205590"/>
            <a:ext cx="487252" cy="596410"/>
            <a:chOff x="2229900" y="1049875"/>
            <a:chExt cx="958025" cy="1172650"/>
          </a:xfrm>
        </p:grpSpPr>
        <p:sp>
          <p:nvSpPr>
            <p:cNvPr id="2687" name="Google Shape;2687;p8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7" name="Google Shape;2697;p80"/>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8" name="Google Shape;2698;p80"/>
          <p:cNvGrpSpPr/>
          <p:nvPr/>
        </p:nvGrpSpPr>
        <p:grpSpPr>
          <a:xfrm rot="6756436">
            <a:off x="-156230" y="4048994"/>
            <a:ext cx="666453" cy="494641"/>
            <a:chOff x="7371599" y="1417781"/>
            <a:chExt cx="952389" cy="706864"/>
          </a:xfrm>
        </p:grpSpPr>
        <p:sp>
          <p:nvSpPr>
            <p:cNvPr id="2699" name="Google Shape;2699;p8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7" name="Google Shape;2707;p80"/>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708" name="Google Shape;2708;p80"/>
          <p:cNvSpPr txBox="1"/>
          <p:nvPr/>
        </p:nvSpPr>
        <p:spPr>
          <a:xfrm>
            <a:off x="2466150" y="3666250"/>
            <a:ext cx="4211700" cy="751200"/>
          </a:xfrm>
          <a:prstGeom prst="rect">
            <a:avLst/>
          </a:prstGeom>
          <a:solidFill>
            <a:srgbClr val="B5C397"/>
          </a:solidFill>
          <a:ln cap="flat" cmpd="sng" w="38100">
            <a:solidFill>
              <a:srgbClr val="B5C39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1600">
              <a:solidFill>
                <a:srgbClr val="143B36"/>
              </a:solidFill>
              <a:latin typeface="Jost"/>
              <a:ea typeface="Jost"/>
              <a:cs typeface="Jost"/>
              <a:sym typeface="Jost"/>
            </a:endParaRPr>
          </a:p>
        </p:txBody>
      </p:sp>
      <p:sp>
        <p:nvSpPr>
          <p:cNvPr id="2709" name="Google Shape;2709;p80"/>
          <p:cNvSpPr txBox="1"/>
          <p:nvPr/>
        </p:nvSpPr>
        <p:spPr>
          <a:xfrm>
            <a:off x="1656450" y="1001437"/>
            <a:ext cx="5831100" cy="2564400"/>
          </a:xfrm>
          <a:prstGeom prst="rect">
            <a:avLst/>
          </a:prstGeom>
          <a:noFill/>
          <a:ln>
            <a:noFill/>
          </a:ln>
        </p:spPr>
        <p:txBody>
          <a:bodyPr anchorCtr="0" anchor="b" bIns="91425" lIns="91425" spcFirstLastPara="1" rIns="91425" wrap="square" tIns="91425">
            <a:noAutofit/>
          </a:bodyPr>
          <a:lstStyle/>
          <a:p>
            <a:pPr indent="0" lvl="0" marL="0" rtl="0" algn="ctr">
              <a:lnSpc>
                <a:spcPct val="80000"/>
              </a:lnSpc>
              <a:spcBef>
                <a:spcPts val="0"/>
              </a:spcBef>
              <a:spcAft>
                <a:spcPts val="0"/>
              </a:spcAft>
              <a:buNone/>
            </a:pPr>
            <a:r>
              <a:t/>
            </a:r>
            <a:endParaRPr sz="6000">
              <a:solidFill>
                <a:srgbClr val="143B36"/>
              </a:solidFill>
              <a:latin typeface="Archivo Black"/>
              <a:ea typeface="Archivo Black"/>
              <a:cs typeface="Archivo Black"/>
              <a:sym typeface="Archivo Black"/>
            </a:endParaRPr>
          </a:p>
        </p:txBody>
      </p:sp>
      <p:sp>
        <p:nvSpPr>
          <p:cNvPr id="2710" name="Google Shape;2710;p80"/>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0"/>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1">
  <p:cSld name="TITLE_AND_BODY_2_1">
    <p:spTree>
      <p:nvGrpSpPr>
        <p:cNvPr id="2712" name="Shape 2712"/>
        <p:cNvGrpSpPr/>
        <p:nvPr/>
      </p:nvGrpSpPr>
      <p:grpSpPr>
        <a:xfrm>
          <a:off x="0" y="0"/>
          <a:ext cx="0" cy="0"/>
          <a:chOff x="0" y="0"/>
          <a:chExt cx="0" cy="0"/>
        </a:xfrm>
      </p:grpSpPr>
      <p:pic>
        <p:nvPicPr>
          <p:cNvPr id="2713" name="Google Shape;2713;p81"/>
          <p:cNvPicPr preferRelativeResize="0"/>
          <p:nvPr/>
        </p:nvPicPr>
        <p:blipFill rotWithShape="1">
          <a:blip r:embed="rId2">
            <a:alphaModFix/>
          </a:blip>
          <a:srcRect b="74651" l="900" r="237" t="19043"/>
          <a:stretch/>
        </p:blipFill>
        <p:spPr>
          <a:xfrm>
            <a:off x="-51955" y="4636075"/>
            <a:ext cx="9250050" cy="507425"/>
          </a:xfrm>
          <a:prstGeom prst="rect">
            <a:avLst/>
          </a:prstGeom>
          <a:noFill/>
          <a:ln>
            <a:noFill/>
          </a:ln>
          <a:effectLst>
            <a:outerShdw blurRad="57150" rotWithShape="0" algn="bl" dir="11760000" dist="19050">
              <a:srgbClr val="274E13">
                <a:alpha val="80000"/>
              </a:srgbClr>
            </a:outerShdw>
          </a:effectLst>
        </p:spPr>
      </p:pic>
      <p:sp>
        <p:nvSpPr>
          <p:cNvPr id="2714" name="Google Shape;2714;p81"/>
          <p:cNvSpPr txBox="1"/>
          <p:nvPr>
            <p:ph idx="1" type="body"/>
          </p:nvPr>
        </p:nvSpPr>
        <p:spPr>
          <a:xfrm>
            <a:off x="311700" y="885900"/>
            <a:ext cx="8520600" cy="3683100"/>
          </a:xfrm>
          <a:prstGeom prst="rect">
            <a:avLst/>
          </a:prstGeom>
          <a:noFill/>
          <a:ln>
            <a:noFill/>
          </a:ln>
        </p:spPr>
        <p:txBody>
          <a:bodyPr anchorCtr="0" anchor="t" bIns="91425" lIns="91425" spcFirstLastPara="1" rIns="91425" wrap="square" tIns="91425">
            <a:normAutofit/>
          </a:bodyPr>
          <a:lstStyle>
            <a:lvl1pPr indent="-342900" lvl="0" marL="457200" rtl="0" algn="l">
              <a:lnSpc>
                <a:spcPct val="115000"/>
              </a:lnSpc>
              <a:spcBef>
                <a:spcPts val="0"/>
              </a:spcBef>
              <a:spcAft>
                <a:spcPts val="0"/>
              </a:spcAft>
              <a:buSzPts val="1800"/>
              <a:buChar char="●"/>
              <a:defRPr/>
            </a:lvl1pPr>
            <a:lvl2pPr indent="-317500" lvl="1" marL="914400" rtl="0" algn="l">
              <a:lnSpc>
                <a:spcPct val="115000"/>
              </a:lnSpc>
              <a:spcBef>
                <a:spcPts val="0"/>
              </a:spcBef>
              <a:spcAft>
                <a:spcPts val="0"/>
              </a:spcAft>
              <a:buSzPts val="1400"/>
              <a:buChar char="○"/>
              <a:defRPr/>
            </a:lvl2pPr>
            <a:lvl3pPr indent="-317500" lvl="2" marL="1371600" rtl="0" algn="l">
              <a:lnSpc>
                <a:spcPct val="115000"/>
              </a:lnSpc>
              <a:spcBef>
                <a:spcPts val="0"/>
              </a:spcBef>
              <a:spcAft>
                <a:spcPts val="0"/>
              </a:spcAft>
              <a:buSzPts val="1400"/>
              <a:buChar char="■"/>
              <a:defRPr/>
            </a:lvl3pPr>
            <a:lvl4pPr indent="-317500" lvl="3" marL="1828800" rtl="0" algn="l">
              <a:lnSpc>
                <a:spcPct val="115000"/>
              </a:lnSpc>
              <a:spcBef>
                <a:spcPts val="0"/>
              </a:spcBef>
              <a:spcAft>
                <a:spcPts val="0"/>
              </a:spcAft>
              <a:buSzPts val="1400"/>
              <a:buChar char="●"/>
              <a:defRPr/>
            </a:lvl4pPr>
            <a:lvl5pPr indent="-317500" lvl="4" marL="2286000" rtl="0" algn="l">
              <a:lnSpc>
                <a:spcPct val="115000"/>
              </a:lnSpc>
              <a:spcBef>
                <a:spcPts val="0"/>
              </a:spcBef>
              <a:spcAft>
                <a:spcPts val="0"/>
              </a:spcAft>
              <a:buSzPts val="1400"/>
              <a:buChar char="○"/>
              <a:defRPr/>
            </a:lvl5pPr>
            <a:lvl6pPr indent="-317500" lvl="5" marL="2743200" rtl="0" algn="l">
              <a:lnSpc>
                <a:spcPct val="115000"/>
              </a:lnSpc>
              <a:spcBef>
                <a:spcPts val="0"/>
              </a:spcBef>
              <a:spcAft>
                <a:spcPts val="0"/>
              </a:spcAft>
              <a:buSzPts val="1400"/>
              <a:buChar char="■"/>
              <a:defRPr/>
            </a:lvl6pPr>
            <a:lvl7pPr indent="-317500" lvl="6" marL="3200400" rtl="0" algn="l">
              <a:lnSpc>
                <a:spcPct val="115000"/>
              </a:lnSpc>
              <a:spcBef>
                <a:spcPts val="0"/>
              </a:spcBef>
              <a:spcAft>
                <a:spcPts val="0"/>
              </a:spcAft>
              <a:buSzPts val="1400"/>
              <a:buChar char="●"/>
              <a:defRPr/>
            </a:lvl7pPr>
            <a:lvl8pPr indent="-317500" lvl="7" marL="3657600" rtl="0" algn="l">
              <a:lnSpc>
                <a:spcPct val="115000"/>
              </a:lnSpc>
              <a:spcBef>
                <a:spcPts val="0"/>
              </a:spcBef>
              <a:spcAft>
                <a:spcPts val="0"/>
              </a:spcAft>
              <a:buSzPts val="1400"/>
              <a:buChar char="○"/>
              <a:defRPr/>
            </a:lvl8pPr>
            <a:lvl9pPr indent="-317500" lvl="8" marL="4114800" rtl="0" algn="l">
              <a:lnSpc>
                <a:spcPct val="115000"/>
              </a:lnSpc>
              <a:spcBef>
                <a:spcPts val="0"/>
              </a:spcBef>
              <a:spcAft>
                <a:spcPts val="0"/>
              </a:spcAft>
              <a:buSzPts val="1400"/>
              <a:buChar char="■"/>
              <a:defRPr/>
            </a:lvl9pPr>
          </a:lstStyle>
          <a:p/>
        </p:txBody>
      </p:sp>
      <p:sp>
        <p:nvSpPr>
          <p:cNvPr id="2715" name="Google Shape;2715;p8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716" name="Google Shape;2716;p81"/>
          <p:cNvSpPr txBox="1"/>
          <p:nvPr>
            <p:ph type="title"/>
          </p:nvPr>
        </p:nvSpPr>
        <p:spPr>
          <a:xfrm>
            <a:off x="222512" y="104401"/>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2717" name="Google Shape;2717;p81"/>
          <p:cNvSpPr/>
          <p:nvPr/>
        </p:nvSpPr>
        <p:spPr>
          <a:xfrm>
            <a:off x="-122850" y="4592738"/>
            <a:ext cx="9266700" cy="3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1">
  <p:cSld name="TITLE_AND_BODY_1_1">
    <p:spTree>
      <p:nvGrpSpPr>
        <p:cNvPr id="2718" name="Shape 2718"/>
        <p:cNvGrpSpPr/>
        <p:nvPr/>
      </p:nvGrpSpPr>
      <p:grpSpPr>
        <a:xfrm>
          <a:off x="0" y="0"/>
          <a:ext cx="0" cy="0"/>
          <a:chOff x="0" y="0"/>
          <a:chExt cx="0" cy="0"/>
        </a:xfrm>
      </p:grpSpPr>
      <p:sp>
        <p:nvSpPr>
          <p:cNvPr id="2719" name="Google Shape;2719;p82"/>
          <p:cNvSpPr/>
          <p:nvPr/>
        </p:nvSpPr>
        <p:spPr>
          <a:xfrm flipH="1" rot="10800000">
            <a:off x="1335250" y="593950"/>
            <a:ext cx="7736100" cy="624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8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2721" name="Google Shape;2721;p82"/>
          <p:cNvSpPr txBox="1"/>
          <p:nvPr/>
        </p:nvSpPr>
        <p:spPr>
          <a:xfrm>
            <a:off x="3395700" y="4544250"/>
            <a:ext cx="55431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2722" name="Google Shape;2722;p82"/>
          <p:cNvPicPr preferRelativeResize="0"/>
          <p:nvPr/>
        </p:nvPicPr>
        <p:blipFill rotWithShape="1">
          <a:blip r:embed="rId2">
            <a:alphaModFix/>
          </a:blip>
          <a:srcRect b="0" l="0" r="0" t="0"/>
          <a:stretch/>
        </p:blipFill>
        <p:spPr>
          <a:xfrm>
            <a:off x="-3288784" y="-88325"/>
            <a:ext cx="5658000" cy="5658000"/>
          </a:xfrm>
          <a:prstGeom prst="ellipse">
            <a:avLst/>
          </a:prstGeom>
          <a:noFill/>
          <a:ln cap="flat" cmpd="sng" w="19050">
            <a:solidFill>
              <a:srgbClr val="38761D"/>
            </a:solidFill>
            <a:prstDash val="solid"/>
            <a:round/>
            <a:headEnd len="sm" w="sm" type="none"/>
            <a:tailEnd len="sm" w="sm" type="none"/>
          </a:ln>
        </p:spPr>
      </p:pic>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TITLE_AND_BODY_3">
    <p:spTree>
      <p:nvGrpSpPr>
        <p:cNvPr id="2723" name="Shape 2723"/>
        <p:cNvGrpSpPr/>
        <p:nvPr/>
      </p:nvGrpSpPr>
      <p:grpSpPr>
        <a:xfrm>
          <a:off x="0" y="0"/>
          <a:ext cx="0" cy="0"/>
          <a:chOff x="0" y="0"/>
          <a:chExt cx="0" cy="0"/>
        </a:xfrm>
      </p:grpSpPr>
      <p:pic>
        <p:nvPicPr>
          <p:cNvPr id="2724" name="Google Shape;2724;p83"/>
          <p:cNvPicPr preferRelativeResize="0"/>
          <p:nvPr/>
        </p:nvPicPr>
        <p:blipFill rotWithShape="1">
          <a:blip r:embed="rId2">
            <a:alphaModFix/>
          </a:blip>
          <a:srcRect b="9845" l="0" r="9886" t="0"/>
          <a:stretch/>
        </p:blipFill>
        <p:spPr>
          <a:xfrm>
            <a:off x="-1851200" y="668925"/>
            <a:ext cx="4543800" cy="4600500"/>
          </a:xfrm>
          <a:prstGeom prst="ellipse">
            <a:avLst/>
          </a:prstGeom>
          <a:noFill/>
          <a:ln cap="flat" cmpd="sng" w="28575">
            <a:solidFill>
              <a:srgbClr val="38761D"/>
            </a:solidFill>
            <a:prstDash val="solid"/>
            <a:round/>
            <a:headEnd len="sm" w="sm" type="none"/>
            <a:tailEnd len="sm" w="sm" type="none"/>
          </a:ln>
        </p:spPr>
      </p:pic>
      <p:grpSp>
        <p:nvGrpSpPr>
          <p:cNvPr id="2725" name="Google Shape;2725;p83"/>
          <p:cNvGrpSpPr/>
          <p:nvPr/>
        </p:nvGrpSpPr>
        <p:grpSpPr>
          <a:xfrm>
            <a:off x="-53025" y="-44800"/>
            <a:ext cx="9250050" cy="854174"/>
            <a:chOff x="-53025" y="412400"/>
            <a:chExt cx="9250050" cy="854174"/>
          </a:xfrm>
        </p:grpSpPr>
        <p:pic>
          <p:nvPicPr>
            <p:cNvPr id="2726" name="Google Shape;2726;p83"/>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27" name="Google Shape;2727;p8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28" name="Google Shape;2728;p8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p:cSld name="TITLE_AND_BODY_3_1">
    <p:spTree>
      <p:nvGrpSpPr>
        <p:cNvPr id="2729" name="Shape 2729"/>
        <p:cNvGrpSpPr/>
        <p:nvPr/>
      </p:nvGrpSpPr>
      <p:grpSpPr>
        <a:xfrm>
          <a:off x="0" y="0"/>
          <a:ext cx="0" cy="0"/>
          <a:chOff x="0" y="0"/>
          <a:chExt cx="0" cy="0"/>
        </a:xfrm>
      </p:grpSpPr>
      <p:pic>
        <p:nvPicPr>
          <p:cNvPr id="2730" name="Google Shape;2730;p84"/>
          <p:cNvPicPr preferRelativeResize="0"/>
          <p:nvPr/>
        </p:nvPicPr>
        <p:blipFill rotWithShape="1">
          <a:blip r:embed="rId2">
            <a:alphaModFix/>
          </a:blip>
          <a:srcRect b="0" l="0" r="0" t="0"/>
          <a:stretch/>
        </p:blipFill>
        <p:spPr>
          <a:xfrm>
            <a:off x="-1844250" y="714525"/>
            <a:ext cx="4494000" cy="4655700"/>
          </a:xfrm>
          <a:prstGeom prst="ellipse">
            <a:avLst/>
          </a:prstGeom>
          <a:noFill/>
          <a:ln cap="flat" cmpd="sng" w="19050">
            <a:solidFill>
              <a:srgbClr val="38761D"/>
            </a:solidFill>
            <a:prstDash val="solid"/>
            <a:round/>
            <a:headEnd len="sm" w="sm" type="none"/>
            <a:tailEnd len="sm" w="sm" type="none"/>
          </a:ln>
        </p:spPr>
      </p:pic>
      <p:grpSp>
        <p:nvGrpSpPr>
          <p:cNvPr id="2731" name="Google Shape;2731;p84"/>
          <p:cNvGrpSpPr/>
          <p:nvPr/>
        </p:nvGrpSpPr>
        <p:grpSpPr>
          <a:xfrm>
            <a:off x="-53025" y="-44800"/>
            <a:ext cx="9250050" cy="854174"/>
            <a:chOff x="-53025" y="412400"/>
            <a:chExt cx="9250050" cy="854174"/>
          </a:xfrm>
        </p:grpSpPr>
        <p:pic>
          <p:nvPicPr>
            <p:cNvPr id="2732" name="Google Shape;2732;p84"/>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33" name="Google Shape;2733;p84"/>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34" name="Google Shape;2734;p8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1">
  <p:cSld name="TITLE_AND_BODY_4_1">
    <p:spTree>
      <p:nvGrpSpPr>
        <p:cNvPr id="2735" name="Shape 2735"/>
        <p:cNvGrpSpPr/>
        <p:nvPr/>
      </p:nvGrpSpPr>
      <p:grpSpPr>
        <a:xfrm>
          <a:off x="0" y="0"/>
          <a:ext cx="0" cy="0"/>
          <a:chOff x="0" y="0"/>
          <a:chExt cx="0" cy="0"/>
        </a:xfrm>
      </p:grpSpPr>
      <p:pic>
        <p:nvPicPr>
          <p:cNvPr id="2736" name="Google Shape;2736;p85"/>
          <p:cNvPicPr preferRelativeResize="0"/>
          <p:nvPr/>
        </p:nvPicPr>
        <p:blipFill rotWithShape="1">
          <a:blip r:embed="rId2">
            <a:alphaModFix/>
          </a:blip>
          <a:srcRect b="0" l="0" r="0" t="0"/>
          <a:stretch/>
        </p:blipFill>
        <p:spPr>
          <a:xfrm>
            <a:off x="-1828950" y="809375"/>
            <a:ext cx="4495200" cy="4446900"/>
          </a:xfrm>
          <a:prstGeom prst="ellipse">
            <a:avLst/>
          </a:prstGeom>
          <a:noFill/>
          <a:ln cap="flat" cmpd="sng" w="19050">
            <a:solidFill>
              <a:srgbClr val="38761D"/>
            </a:solidFill>
            <a:prstDash val="solid"/>
            <a:round/>
            <a:headEnd len="sm" w="sm" type="none"/>
            <a:tailEnd len="sm" w="sm" type="none"/>
          </a:ln>
        </p:spPr>
      </p:pic>
      <p:grpSp>
        <p:nvGrpSpPr>
          <p:cNvPr id="2737" name="Google Shape;2737;p85"/>
          <p:cNvGrpSpPr/>
          <p:nvPr/>
        </p:nvGrpSpPr>
        <p:grpSpPr>
          <a:xfrm>
            <a:off x="-53025" y="-44800"/>
            <a:ext cx="9250050" cy="854174"/>
            <a:chOff x="-53025" y="412400"/>
            <a:chExt cx="9250050" cy="854174"/>
          </a:xfrm>
        </p:grpSpPr>
        <p:pic>
          <p:nvPicPr>
            <p:cNvPr id="2738" name="Google Shape;2738;p85"/>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39" name="Google Shape;2739;p85"/>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40" name="Google Shape;2740;p8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1">
  <p:cSld name="TITLE_AND_BODY_4_2_1">
    <p:spTree>
      <p:nvGrpSpPr>
        <p:cNvPr id="2741" name="Shape 2741"/>
        <p:cNvGrpSpPr/>
        <p:nvPr/>
      </p:nvGrpSpPr>
      <p:grpSpPr>
        <a:xfrm>
          <a:off x="0" y="0"/>
          <a:ext cx="0" cy="0"/>
          <a:chOff x="0" y="0"/>
          <a:chExt cx="0" cy="0"/>
        </a:xfrm>
      </p:grpSpPr>
      <p:pic>
        <p:nvPicPr>
          <p:cNvPr id="2742" name="Google Shape;2742;p86"/>
          <p:cNvPicPr preferRelativeResize="0"/>
          <p:nvPr/>
        </p:nvPicPr>
        <p:blipFill rotWithShape="1">
          <a:blip r:embed="rId2">
            <a:alphaModFix/>
          </a:blip>
          <a:srcRect b="38152" l="24978" r="34236" t="2086"/>
          <a:stretch/>
        </p:blipFill>
        <p:spPr>
          <a:xfrm rot="824880">
            <a:off x="-1490642" y="676685"/>
            <a:ext cx="4396766" cy="4588274"/>
          </a:xfrm>
          <a:prstGeom prst="ellipse">
            <a:avLst/>
          </a:prstGeom>
          <a:noFill/>
          <a:ln cap="flat" cmpd="sng" w="19050">
            <a:solidFill>
              <a:srgbClr val="386D21"/>
            </a:solidFill>
            <a:prstDash val="solid"/>
            <a:round/>
            <a:headEnd len="sm" w="sm" type="none"/>
            <a:tailEnd len="sm" w="sm" type="none"/>
          </a:ln>
        </p:spPr>
      </p:pic>
      <p:grpSp>
        <p:nvGrpSpPr>
          <p:cNvPr id="2743" name="Google Shape;2743;p86"/>
          <p:cNvGrpSpPr/>
          <p:nvPr/>
        </p:nvGrpSpPr>
        <p:grpSpPr>
          <a:xfrm>
            <a:off x="-53025" y="-44800"/>
            <a:ext cx="9250050" cy="854174"/>
            <a:chOff x="-53025" y="412400"/>
            <a:chExt cx="9250050" cy="854174"/>
          </a:xfrm>
        </p:grpSpPr>
        <p:pic>
          <p:nvPicPr>
            <p:cNvPr id="2744" name="Google Shape;2744;p86"/>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45" name="Google Shape;2745;p86"/>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46" name="Google Shape;2746;p8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p:cSld name="TITLE_AND_BODY_4_2_2">
    <p:spTree>
      <p:nvGrpSpPr>
        <p:cNvPr id="2747" name="Shape 2747"/>
        <p:cNvGrpSpPr/>
        <p:nvPr/>
      </p:nvGrpSpPr>
      <p:grpSpPr>
        <a:xfrm>
          <a:off x="0" y="0"/>
          <a:ext cx="0" cy="0"/>
          <a:chOff x="0" y="0"/>
          <a:chExt cx="0" cy="0"/>
        </a:xfrm>
      </p:grpSpPr>
      <p:pic>
        <p:nvPicPr>
          <p:cNvPr id="2748" name="Google Shape;2748;p87"/>
          <p:cNvPicPr preferRelativeResize="0"/>
          <p:nvPr/>
        </p:nvPicPr>
        <p:blipFill rotWithShape="1">
          <a:blip r:embed="rId2">
            <a:alphaModFix/>
          </a:blip>
          <a:srcRect b="-2430" l="-4564" r="22476" t="2430"/>
          <a:stretch/>
        </p:blipFill>
        <p:spPr>
          <a:xfrm rot="616276">
            <a:off x="-1678636" y="791336"/>
            <a:ext cx="4303770" cy="4410457"/>
          </a:xfrm>
          <a:prstGeom prst="ellipse">
            <a:avLst/>
          </a:prstGeom>
          <a:noFill/>
          <a:ln cap="flat" cmpd="sng" w="19050">
            <a:solidFill>
              <a:schemeClr val="dk2"/>
            </a:solidFill>
            <a:prstDash val="solid"/>
            <a:round/>
            <a:headEnd len="sm" w="sm" type="none"/>
            <a:tailEnd len="sm" w="sm" type="none"/>
          </a:ln>
        </p:spPr>
      </p:pic>
      <p:grpSp>
        <p:nvGrpSpPr>
          <p:cNvPr id="2749" name="Google Shape;2749;p87"/>
          <p:cNvGrpSpPr/>
          <p:nvPr/>
        </p:nvGrpSpPr>
        <p:grpSpPr>
          <a:xfrm>
            <a:off x="-53025" y="-44800"/>
            <a:ext cx="9250050" cy="854174"/>
            <a:chOff x="-53025" y="412400"/>
            <a:chExt cx="9250050" cy="854174"/>
          </a:xfrm>
        </p:grpSpPr>
        <p:pic>
          <p:nvPicPr>
            <p:cNvPr id="2750" name="Google Shape;2750;p87"/>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51" name="Google Shape;2751;p87"/>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52" name="Google Shape;2752;p8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p:cSld name="TITLE_AND_BODY_4_2">
    <p:spTree>
      <p:nvGrpSpPr>
        <p:cNvPr id="2753" name="Shape 2753"/>
        <p:cNvGrpSpPr/>
        <p:nvPr/>
      </p:nvGrpSpPr>
      <p:grpSpPr>
        <a:xfrm>
          <a:off x="0" y="0"/>
          <a:ext cx="0" cy="0"/>
          <a:chOff x="0" y="0"/>
          <a:chExt cx="0" cy="0"/>
        </a:xfrm>
      </p:grpSpPr>
      <p:pic>
        <p:nvPicPr>
          <p:cNvPr id="2754" name="Google Shape;2754;p88"/>
          <p:cNvPicPr preferRelativeResize="0"/>
          <p:nvPr/>
        </p:nvPicPr>
        <p:blipFill rotWithShape="1">
          <a:blip r:embed="rId2">
            <a:alphaModFix/>
          </a:blip>
          <a:srcRect b="2364" l="0" r="22595" t="35261"/>
          <a:stretch/>
        </p:blipFill>
        <p:spPr>
          <a:xfrm rot="780868">
            <a:off x="-1843581" y="594573"/>
            <a:ext cx="4737183" cy="4698687"/>
          </a:xfrm>
          <a:prstGeom prst="ellipse">
            <a:avLst/>
          </a:prstGeom>
          <a:noFill/>
          <a:ln cap="flat" cmpd="sng" w="19050">
            <a:solidFill>
              <a:srgbClr val="38761D"/>
            </a:solidFill>
            <a:prstDash val="solid"/>
            <a:round/>
            <a:headEnd len="sm" w="sm" type="none"/>
            <a:tailEnd len="sm" w="sm" type="none"/>
          </a:ln>
        </p:spPr>
      </p:pic>
      <p:grpSp>
        <p:nvGrpSpPr>
          <p:cNvPr id="2755" name="Google Shape;2755;p88"/>
          <p:cNvGrpSpPr/>
          <p:nvPr/>
        </p:nvGrpSpPr>
        <p:grpSpPr>
          <a:xfrm>
            <a:off x="-53025" y="-44800"/>
            <a:ext cx="9250050" cy="854174"/>
            <a:chOff x="-53025" y="412400"/>
            <a:chExt cx="9250050" cy="854174"/>
          </a:xfrm>
        </p:grpSpPr>
        <p:pic>
          <p:nvPicPr>
            <p:cNvPr id="2756" name="Google Shape;2756;p88"/>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57" name="Google Shape;2757;p88"/>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58" name="Google Shape;2758;p8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3">
  <p:cSld name="TITLE_AND_BODY_3_1_3">
    <p:spTree>
      <p:nvGrpSpPr>
        <p:cNvPr id="2759" name="Shape 2759"/>
        <p:cNvGrpSpPr/>
        <p:nvPr/>
      </p:nvGrpSpPr>
      <p:grpSpPr>
        <a:xfrm>
          <a:off x="0" y="0"/>
          <a:ext cx="0" cy="0"/>
          <a:chOff x="0" y="0"/>
          <a:chExt cx="0" cy="0"/>
        </a:xfrm>
      </p:grpSpPr>
      <p:pic>
        <p:nvPicPr>
          <p:cNvPr id="2760" name="Google Shape;2760;p89"/>
          <p:cNvPicPr preferRelativeResize="0"/>
          <p:nvPr/>
        </p:nvPicPr>
        <p:blipFill rotWithShape="1">
          <a:blip r:embed="rId2">
            <a:alphaModFix/>
          </a:blip>
          <a:srcRect b="16068" l="0" r="0" t="11226"/>
          <a:stretch/>
        </p:blipFill>
        <p:spPr>
          <a:xfrm>
            <a:off x="6132626" y="726350"/>
            <a:ext cx="4643100" cy="4501200"/>
          </a:xfrm>
          <a:prstGeom prst="ellipse">
            <a:avLst/>
          </a:prstGeom>
          <a:noFill/>
          <a:ln cap="flat" cmpd="sng" w="19050">
            <a:solidFill>
              <a:srgbClr val="38761D"/>
            </a:solidFill>
            <a:prstDash val="solid"/>
            <a:round/>
            <a:headEnd len="sm" w="sm" type="none"/>
            <a:tailEnd len="sm" w="sm" type="none"/>
          </a:ln>
        </p:spPr>
      </p:pic>
      <p:grpSp>
        <p:nvGrpSpPr>
          <p:cNvPr id="2761" name="Google Shape;2761;p89"/>
          <p:cNvGrpSpPr/>
          <p:nvPr/>
        </p:nvGrpSpPr>
        <p:grpSpPr>
          <a:xfrm>
            <a:off x="-53025" y="-44800"/>
            <a:ext cx="9250050" cy="854174"/>
            <a:chOff x="-53025" y="412400"/>
            <a:chExt cx="9250050" cy="854174"/>
          </a:xfrm>
        </p:grpSpPr>
        <p:pic>
          <p:nvPicPr>
            <p:cNvPr id="2762" name="Google Shape;2762;p89"/>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63" name="Google Shape;2763;p89"/>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64" name="Google Shape;2764;p8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p:cSld name="TITLE_AND_BODY_3_1_4">
    <p:spTree>
      <p:nvGrpSpPr>
        <p:cNvPr id="2765" name="Shape 2765"/>
        <p:cNvGrpSpPr/>
        <p:nvPr/>
      </p:nvGrpSpPr>
      <p:grpSpPr>
        <a:xfrm>
          <a:off x="0" y="0"/>
          <a:ext cx="0" cy="0"/>
          <a:chOff x="0" y="0"/>
          <a:chExt cx="0" cy="0"/>
        </a:xfrm>
      </p:grpSpPr>
      <p:pic>
        <p:nvPicPr>
          <p:cNvPr id="2766" name="Google Shape;2766;p90"/>
          <p:cNvPicPr preferRelativeResize="0"/>
          <p:nvPr/>
        </p:nvPicPr>
        <p:blipFill rotWithShape="1">
          <a:blip r:embed="rId2">
            <a:alphaModFix/>
          </a:blip>
          <a:srcRect b="0" l="0" r="0" t="0"/>
          <a:stretch/>
        </p:blipFill>
        <p:spPr>
          <a:xfrm>
            <a:off x="6097800" y="741300"/>
            <a:ext cx="4437300" cy="4496700"/>
          </a:xfrm>
          <a:prstGeom prst="ellipse">
            <a:avLst/>
          </a:prstGeom>
          <a:noFill/>
          <a:ln cap="flat" cmpd="sng" w="19050">
            <a:solidFill>
              <a:srgbClr val="38761D"/>
            </a:solidFill>
            <a:prstDash val="solid"/>
            <a:round/>
            <a:headEnd len="sm" w="sm" type="none"/>
            <a:tailEnd len="sm" w="sm" type="none"/>
          </a:ln>
        </p:spPr>
      </p:pic>
      <p:grpSp>
        <p:nvGrpSpPr>
          <p:cNvPr id="2767" name="Google Shape;2767;p90"/>
          <p:cNvGrpSpPr/>
          <p:nvPr/>
        </p:nvGrpSpPr>
        <p:grpSpPr>
          <a:xfrm>
            <a:off x="-53025" y="-44800"/>
            <a:ext cx="9250050" cy="854174"/>
            <a:chOff x="-53025" y="412400"/>
            <a:chExt cx="9250050" cy="854174"/>
          </a:xfrm>
        </p:grpSpPr>
        <p:pic>
          <p:nvPicPr>
            <p:cNvPr id="2768" name="Google Shape;2768;p90"/>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69" name="Google Shape;2769;p90"/>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70" name="Google Shape;2770;p9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2">
  <p:cSld name="TITLE_AND_BODY_3_1_2">
    <p:spTree>
      <p:nvGrpSpPr>
        <p:cNvPr id="2771" name="Shape 2771"/>
        <p:cNvGrpSpPr/>
        <p:nvPr/>
      </p:nvGrpSpPr>
      <p:grpSpPr>
        <a:xfrm>
          <a:off x="0" y="0"/>
          <a:ext cx="0" cy="0"/>
          <a:chOff x="0" y="0"/>
          <a:chExt cx="0" cy="0"/>
        </a:xfrm>
      </p:grpSpPr>
      <p:pic>
        <p:nvPicPr>
          <p:cNvPr id="2772" name="Google Shape;2772;p91"/>
          <p:cNvPicPr preferRelativeResize="0"/>
          <p:nvPr/>
        </p:nvPicPr>
        <p:blipFill rotWithShape="1">
          <a:blip r:embed="rId2">
            <a:alphaModFix/>
          </a:blip>
          <a:srcRect b="9182" l="0" r="0" t="0"/>
          <a:stretch/>
        </p:blipFill>
        <p:spPr>
          <a:xfrm>
            <a:off x="6255200" y="676700"/>
            <a:ext cx="4557600" cy="4800900"/>
          </a:xfrm>
          <a:prstGeom prst="ellipse">
            <a:avLst/>
          </a:prstGeom>
          <a:noFill/>
          <a:ln cap="flat" cmpd="sng" w="19050">
            <a:solidFill>
              <a:srgbClr val="274E13"/>
            </a:solidFill>
            <a:prstDash val="solid"/>
            <a:round/>
            <a:headEnd len="sm" w="sm" type="none"/>
            <a:tailEnd len="sm" w="sm" type="none"/>
          </a:ln>
        </p:spPr>
      </p:pic>
      <p:grpSp>
        <p:nvGrpSpPr>
          <p:cNvPr id="2773" name="Google Shape;2773;p91"/>
          <p:cNvGrpSpPr/>
          <p:nvPr/>
        </p:nvGrpSpPr>
        <p:grpSpPr>
          <a:xfrm>
            <a:off x="-53025" y="-44800"/>
            <a:ext cx="9250050" cy="854174"/>
            <a:chOff x="-53025" y="412400"/>
            <a:chExt cx="9250050" cy="854174"/>
          </a:xfrm>
        </p:grpSpPr>
        <p:pic>
          <p:nvPicPr>
            <p:cNvPr id="2774" name="Google Shape;2774;p91"/>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75" name="Google Shape;2775;p91"/>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76" name="Google Shape;2776;p9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1">
  <p:cSld name="TITLE_AND_BODY_3_1_1">
    <p:spTree>
      <p:nvGrpSpPr>
        <p:cNvPr id="2777" name="Shape 2777"/>
        <p:cNvGrpSpPr/>
        <p:nvPr/>
      </p:nvGrpSpPr>
      <p:grpSpPr>
        <a:xfrm>
          <a:off x="0" y="0"/>
          <a:ext cx="0" cy="0"/>
          <a:chOff x="0" y="0"/>
          <a:chExt cx="0" cy="0"/>
        </a:xfrm>
      </p:grpSpPr>
      <p:pic>
        <p:nvPicPr>
          <p:cNvPr id="2778" name="Google Shape;2778;p92"/>
          <p:cNvPicPr preferRelativeResize="0"/>
          <p:nvPr/>
        </p:nvPicPr>
        <p:blipFill rotWithShape="1">
          <a:blip r:embed="rId2">
            <a:alphaModFix/>
          </a:blip>
          <a:srcRect b="17865" l="0" r="0" t="12647"/>
          <a:stretch/>
        </p:blipFill>
        <p:spPr>
          <a:xfrm flipH="1">
            <a:off x="5968825" y="687925"/>
            <a:ext cx="5007300" cy="4638900"/>
          </a:xfrm>
          <a:prstGeom prst="ellipse">
            <a:avLst/>
          </a:prstGeom>
          <a:noFill/>
          <a:ln cap="flat" cmpd="sng" w="19050">
            <a:solidFill>
              <a:srgbClr val="38761D"/>
            </a:solidFill>
            <a:prstDash val="solid"/>
            <a:round/>
            <a:headEnd len="sm" w="sm" type="none"/>
            <a:tailEnd len="sm" w="sm" type="none"/>
          </a:ln>
        </p:spPr>
      </p:pic>
      <p:grpSp>
        <p:nvGrpSpPr>
          <p:cNvPr id="2779" name="Google Shape;2779;p92"/>
          <p:cNvGrpSpPr/>
          <p:nvPr/>
        </p:nvGrpSpPr>
        <p:grpSpPr>
          <a:xfrm>
            <a:off x="-53025" y="-44800"/>
            <a:ext cx="9250050" cy="854174"/>
            <a:chOff x="-53025" y="412400"/>
            <a:chExt cx="9250050" cy="854174"/>
          </a:xfrm>
        </p:grpSpPr>
        <p:pic>
          <p:nvPicPr>
            <p:cNvPr id="2780" name="Google Shape;2780;p92"/>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81" name="Google Shape;2781;p92"/>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82" name="Google Shape;2782;p9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2">
  <p:cSld name="TITLE_AND_BODY_2_2">
    <p:spTree>
      <p:nvGrpSpPr>
        <p:cNvPr id="2783" name="Shape 2783"/>
        <p:cNvGrpSpPr/>
        <p:nvPr/>
      </p:nvGrpSpPr>
      <p:grpSpPr>
        <a:xfrm>
          <a:off x="0" y="0"/>
          <a:ext cx="0" cy="0"/>
          <a:chOff x="0" y="0"/>
          <a:chExt cx="0" cy="0"/>
        </a:xfrm>
      </p:grpSpPr>
      <p:grpSp>
        <p:nvGrpSpPr>
          <p:cNvPr id="2784" name="Google Shape;2784;p93"/>
          <p:cNvGrpSpPr/>
          <p:nvPr/>
        </p:nvGrpSpPr>
        <p:grpSpPr>
          <a:xfrm>
            <a:off x="-53025" y="-44800"/>
            <a:ext cx="9250050" cy="854174"/>
            <a:chOff x="-53025" y="412400"/>
            <a:chExt cx="9250050" cy="854174"/>
          </a:xfrm>
        </p:grpSpPr>
        <p:pic>
          <p:nvPicPr>
            <p:cNvPr id="2785" name="Google Shape;2785;p93"/>
            <p:cNvPicPr preferRelativeResize="0"/>
            <p:nvPr/>
          </p:nvPicPr>
          <p:blipFill rotWithShape="1">
            <a:blip r:embed="rId2">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2786" name="Google Shape;2786;p9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87" name="Google Shape;2787;p93"/>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rtl="0" algn="l">
              <a:lnSpc>
                <a:spcPct val="115000"/>
              </a:lnSpc>
              <a:spcBef>
                <a:spcPts val="0"/>
              </a:spcBef>
              <a:spcAft>
                <a:spcPts val="0"/>
              </a:spcAft>
              <a:buSzPts val="1800"/>
              <a:buChar char="●"/>
              <a:defRPr/>
            </a:lvl1pPr>
            <a:lvl2pPr indent="-317500" lvl="1" marL="914400" rtl="0" algn="l">
              <a:lnSpc>
                <a:spcPct val="115000"/>
              </a:lnSpc>
              <a:spcBef>
                <a:spcPts val="0"/>
              </a:spcBef>
              <a:spcAft>
                <a:spcPts val="0"/>
              </a:spcAft>
              <a:buSzPts val="1400"/>
              <a:buChar char="○"/>
              <a:defRPr/>
            </a:lvl2pPr>
            <a:lvl3pPr indent="-317500" lvl="2" marL="1371600" rtl="0" algn="l">
              <a:lnSpc>
                <a:spcPct val="115000"/>
              </a:lnSpc>
              <a:spcBef>
                <a:spcPts val="0"/>
              </a:spcBef>
              <a:spcAft>
                <a:spcPts val="0"/>
              </a:spcAft>
              <a:buSzPts val="1400"/>
              <a:buChar char="■"/>
              <a:defRPr/>
            </a:lvl3pPr>
            <a:lvl4pPr indent="-317500" lvl="3" marL="1828800" rtl="0" algn="l">
              <a:lnSpc>
                <a:spcPct val="115000"/>
              </a:lnSpc>
              <a:spcBef>
                <a:spcPts val="0"/>
              </a:spcBef>
              <a:spcAft>
                <a:spcPts val="0"/>
              </a:spcAft>
              <a:buSzPts val="1400"/>
              <a:buChar char="●"/>
              <a:defRPr/>
            </a:lvl4pPr>
            <a:lvl5pPr indent="-317500" lvl="4" marL="2286000" rtl="0" algn="l">
              <a:lnSpc>
                <a:spcPct val="115000"/>
              </a:lnSpc>
              <a:spcBef>
                <a:spcPts val="0"/>
              </a:spcBef>
              <a:spcAft>
                <a:spcPts val="0"/>
              </a:spcAft>
              <a:buSzPts val="1400"/>
              <a:buChar char="○"/>
              <a:defRPr/>
            </a:lvl5pPr>
            <a:lvl6pPr indent="-317500" lvl="5" marL="2743200" rtl="0" algn="l">
              <a:lnSpc>
                <a:spcPct val="115000"/>
              </a:lnSpc>
              <a:spcBef>
                <a:spcPts val="0"/>
              </a:spcBef>
              <a:spcAft>
                <a:spcPts val="0"/>
              </a:spcAft>
              <a:buSzPts val="1400"/>
              <a:buChar char="■"/>
              <a:defRPr/>
            </a:lvl6pPr>
            <a:lvl7pPr indent="-317500" lvl="6" marL="3200400" rtl="0" algn="l">
              <a:lnSpc>
                <a:spcPct val="115000"/>
              </a:lnSpc>
              <a:spcBef>
                <a:spcPts val="0"/>
              </a:spcBef>
              <a:spcAft>
                <a:spcPts val="0"/>
              </a:spcAft>
              <a:buSzPts val="1400"/>
              <a:buChar char="●"/>
              <a:defRPr/>
            </a:lvl7pPr>
            <a:lvl8pPr indent="-317500" lvl="7" marL="3657600" rtl="0" algn="l">
              <a:lnSpc>
                <a:spcPct val="115000"/>
              </a:lnSpc>
              <a:spcBef>
                <a:spcPts val="0"/>
              </a:spcBef>
              <a:spcAft>
                <a:spcPts val="0"/>
              </a:spcAft>
              <a:buSzPts val="1400"/>
              <a:buChar char="○"/>
              <a:defRPr/>
            </a:lvl8pPr>
            <a:lvl9pPr indent="-317500" lvl="8" marL="4114800" rtl="0" algn="l">
              <a:lnSpc>
                <a:spcPct val="115000"/>
              </a:lnSpc>
              <a:spcBef>
                <a:spcPts val="0"/>
              </a:spcBef>
              <a:spcAft>
                <a:spcPts val="0"/>
              </a:spcAft>
              <a:buSzPts val="1400"/>
              <a:buChar char="■"/>
              <a:defRPr/>
            </a:lvl9pPr>
          </a:lstStyle>
          <a:p/>
        </p:txBody>
      </p:sp>
      <p:sp>
        <p:nvSpPr>
          <p:cNvPr id="2788" name="Google Shape;2788;p9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2">
  <p:cSld name="TITLE_2">
    <p:spTree>
      <p:nvGrpSpPr>
        <p:cNvPr id="2789" name="Shape 2789"/>
        <p:cNvGrpSpPr/>
        <p:nvPr/>
      </p:nvGrpSpPr>
      <p:grpSpPr>
        <a:xfrm>
          <a:off x="0" y="0"/>
          <a:ext cx="0" cy="0"/>
          <a:chOff x="0" y="0"/>
          <a:chExt cx="0" cy="0"/>
        </a:xfrm>
      </p:grpSpPr>
      <p:sp>
        <p:nvSpPr>
          <p:cNvPr id="2790" name="Google Shape;2790;p94"/>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2791" name="Google Shape;2791;p94"/>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2792" name="Google Shape;2792;p9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FAULT">
  <p:cSld name="DEFAULT">
    <p:spTree>
      <p:nvGrpSpPr>
        <p:cNvPr id="2793" name="Shape 2793"/>
        <p:cNvGrpSpPr/>
        <p:nvPr/>
      </p:nvGrpSpPr>
      <p:grpSpPr>
        <a:xfrm>
          <a:off x="0" y="0"/>
          <a:ext cx="0" cy="0"/>
          <a:chOff x="0" y="0"/>
          <a:chExt cx="0" cy="0"/>
        </a:xfrm>
      </p:grpSpPr>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2">
  <p:cSld name="TITLE_AND_BODY_1_2">
    <p:spTree>
      <p:nvGrpSpPr>
        <p:cNvPr id="2794" name="Shape 2794"/>
        <p:cNvGrpSpPr/>
        <p:nvPr/>
      </p:nvGrpSpPr>
      <p:grpSpPr>
        <a:xfrm>
          <a:off x="0" y="0"/>
          <a:ext cx="0" cy="0"/>
          <a:chOff x="0" y="0"/>
          <a:chExt cx="0" cy="0"/>
        </a:xfrm>
      </p:grpSpPr>
      <p:sp>
        <p:nvSpPr>
          <p:cNvPr id="2795" name="Google Shape;2795;p96"/>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Font typeface="Calibri"/>
              <a:buChar char="●"/>
              <a:defRPr>
                <a:latin typeface="Calibri"/>
                <a:ea typeface="Calibri"/>
                <a:cs typeface="Calibri"/>
                <a:sym typeface="Calibri"/>
              </a:defRPr>
            </a:lvl1pPr>
            <a:lvl2pPr indent="-317500" lvl="1" marL="914400" algn="l">
              <a:lnSpc>
                <a:spcPct val="115000"/>
              </a:lnSpc>
              <a:spcBef>
                <a:spcPts val="0"/>
              </a:spcBef>
              <a:spcAft>
                <a:spcPts val="0"/>
              </a:spcAft>
              <a:buSzPts val="1400"/>
              <a:buFont typeface="Calibri"/>
              <a:buChar char="○"/>
              <a:defRPr>
                <a:latin typeface="Calibri"/>
                <a:ea typeface="Calibri"/>
                <a:cs typeface="Calibri"/>
                <a:sym typeface="Calibri"/>
              </a:defRPr>
            </a:lvl2pPr>
            <a:lvl3pPr indent="-317500" lvl="2" marL="1371600" algn="l">
              <a:lnSpc>
                <a:spcPct val="115000"/>
              </a:lnSpc>
              <a:spcBef>
                <a:spcPts val="0"/>
              </a:spcBef>
              <a:spcAft>
                <a:spcPts val="0"/>
              </a:spcAft>
              <a:buSzPts val="1400"/>
              <a:buFont typeface="Calibri"/>
              <a:buChar char="■"/>
              <a:defRPr>
                <a:latin typeface="Calibri"/>
                <a:ea typeface="Calibri"/>
                <a:cs typeface="Calibri"/>
                <a:sym typeface="Calibri"/>
              </a:defRPr>
            </a:lvl3pPr>
            <a:lvl4pPr indent="-317500" lvl="3" marL="1828800" algn="l">
              <a:lnSpc>
                <a:spcPct val="115000"/>
              </a:lnSpc>
              <a:spcBef>
                <a:spcPts val="0"/>
              </a:spcBef>
              <a:spcAft>
                <a:spcPts val="0"/>
              </a:spcAft>
              <a:buSzPts val="1400"/>
              <a:buFont typeface="Calibri"/>
              <a:buChar char="●"/>
              <a:defRPr>
                <a:latin typeface="Calibri"/>
                <a:ea typeface="Calibri"/>
                <a:cs typeface="Calibri"/>
                <a:sym typeface="Calibri"/>
              </a:defRPr>
            </a:lvl4pPr>
            <a:lvl5pPr indent="-317500" lvl="4" marL="2286000" algn="l">
              <a:lnSpc>
                <a:spcPct val="115000"/>
              </a:lnSpc>
              <a:spcBef>
                <a:spcPts val="0"/>
              </a:spcBef>
              <a:spcAft>
                <a:spcPts val="0"/>
              </a:spcAft>
              <a:buSzPts val="1400"/>
              <a:buFont typeface="Calibri"/>
              <a:buChar char="○"/>
              <a:defRPr>
                <a:latin typeface="Calibri"/>
                <a:ea typeface="Calibri"/>
                <a:cs typeface="Calibri"/>
                <a:sym typeface="Calibri"/>
              </a:defRPr>
            </a:lvl5pPr>
            <a:lvl6pPr indent="-317500" lvl="5" marL="2743200" algn="l">
              <a:lnSpc>
                <a:spcPct val="115000"/>
              </a:lnSpc>
              <a:spcBef>
                <a:spcPts val="0"/>
              </a:spcBef>
              <a:spcAft>
                <a:spcPts val="0"/>
              </a:spcAft>
              <a:buSzPts val="1400"/>
              <a:buFont typeface="Calibri"/>
              <a:buChar char="■"/>
              <a:defRPr>
                <a:latin typeface="Calibri"/>
                <a:ea typeface="Calibri"/>
                <a:cs typeface="Calibri"/>
                <a:sym typeface="Calibri"/>
              </a:defRPr>
            </a:lvl6pPr>
            <a:lvl7pPr indent="-317500" lvl="6" marL="3200400" algn="l">
              <a:lnSpc>
                <a:spcPct val="115000"/>
              </a:lnSpc>
              <a:spcBef>
                <a:spcPts val="0"/>
              </a:spcBef>
              <a:spcAft>
                <a:spcPts val="0"/>
              </a:spcAft>
              <a:buSzPts val="1400"/>
              <a:buFont typeface="Calibri"/>
              <a:buChar char="●"/>
              <a:defRPr>
                <a:latin typeface="Calibri"/>
                <a:ea typeface="Calibri"/>
                <a:cs typeface="Calibri"/>
                <a:sym typeface="Calibri"/>
              </a:defRPr>
            </a:lvl7pPr>
            <a:lvl8pPr indent="-317500" lvl="7" marL="3657600" algn="l">
              <a:lnSpc>
                <a:spcPct val="115000"/>
              </a:lnSpc>
              <a:spcBef>
                <a:spcPts val="0"/>
              </a:spcBef>
              <a:spcAft>
                <a:spcPts val="0"/>
              </a:spcAft>
              <a:buSzPts val="1400"/>
              <a:buFont typeface="Calibri"/>
              <a:buChar char="○"/>
              <a:defRPr>
                <a:latin typeface="Calibri"/>
                <a:ea typeface="Calibri"/>
                <a:cs typeface="Calibri"/>
                <a:sym typeface="Calibri"/>
              </a:defRPr>
            </a:lvl8pPr>
            <a:lvl9pPr indent="-317500" lvl="8" marL="4114800" algn="l">
              <a:lnSpc>
                <a:spcPct val="115000"/>
              </a:lnSpc>
              <a:spcBef>
                <a:spcPts val="0"/>
              </a:spcBef>
              <a:spcAft>
                <a:spcPts val="0"/>
              </a:spcAft>
              <a:buSzPts val="1400"/>
              <a:buFont typeface="Calibri"/>
              <a:buChar char="■"/>
              <a:defRPr>
                <a:latin typeface="Calibri"/>
                <a:ea typeface="Calibri"/>
                <a:cs typeface="Calibri"/>
                <a:sym typeface="Calibri"/>
              </a:defRPr>
            </a:lvl9pPr>
          </a:lstStyle>
          <a:p/>
        </p:txBody>
      </p:sp>
      <p:sp>
        <p:nvSpPr>
          <p:cNvPr id="2796" name="Google Shape;2796;p9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aption">
    <p:spTree>
      <p:nvGrpSpPr>
        <p:cNvPr id="2797" name="Shape 2797"/>
        <p:cNvGrpSpPr/>
        <p:nvPr/>
      </p:nvGrpSpPr>
      <p:grpSpPr>
        <a:xfrm>
          <a:off x="0" y="0"/>
          <a:ext cx="0" cy="0"/>
          <a:chOff x="0" y="0"/>
          <a:chExt cx="0" cy="0"/>
        </a:xfrm>
      </p:grpSpPr>
      <p:sp>
        <p:nvSpPr>
          <p:cNvPr id="2798" name="Google Shape;2798;p97"/>
          <p:cNvSpPr txBox="1"/>
          <p:nvPr>
            <p:ph idx="1" type="body"/>
          </p:nvPr>
        </p:nvSpPr>
        <p:spPr>
          <a:xfrm>
            <a:off x="311700" y="4521400"/>
            <a:ext cx="7979400" cy="460500"/>
          </a:xfrm>
          <a:prstGeom prst="rect">
            <a:avLst/>
          </a:prstGeom>
          <a:noFill/>
          <a:ln>
            <a:noFill/>
          </a:ln>
        </p:spPr>
        <p:txBody>
          <a:bodyPr anchorCtr="0" anchor="ctr" bIns="68575" lIns="68575" spcFirstLastPara="1" rIns="68575" wrap="square" tIns="68575">
            <a:normAutofit/>
          </a:bodyPr>
          <a:lstStyle>
            <a:lvl1pPr indent="-228600" lvl="0" marL="457200" algn="l">
              <a:lnSpc>
                <a:spcPct val="100000"/>
              </a:lnSpc>
              <a:spcBef>
                <a:spcPts val="0"/>
              </a:spcBef>
              <a:spcAft>
                <a:spcPts val="0"/>
              </a:spcAft>
              <a:buClr>
                <a:schemeClr val="lt1"/>
              </a:buClr>
              <a:buSzPts val="1000"/>
              <a:buFont typeface="Merriweather"/>
              <a:buNone/>
              <a:defRPr>
                <a:solidFill>
                  <a:schemeClr val="lt1"/>
                </a:solidFill>
                <a:latin typeface="Merriweather"/>
                <a:ea typeface="Merriweather"/>
                <a:cs typeface="Merriweather"/>
                <a:sym typeface="Merriweather"/>
              </a:defRPr>
            </a:lvl1pPr>
            <a:lvl2pPr indent="-317500" lvl="1" marL="914400" algn="l">
              <a:lnSpc>
                <a:spcPct val="90000"/>
              </a:lnSpc>
              <a:spcBef>
                <a:spcPts val="400"/>
              </a:spcBef>
              <a:spcAft>
                <a:spcPts val="0"/>
              </a:spcAft>
              <a:buClr>
                <a:schemeClr val="dk1"/>
              </a:buClr>
              <a:buSzPts val="1400"/>
              <a:buChar char="○"/>
              <a:defRPr/>
            </a:lvl2pPr>
            <a:lvl3pPr indent="-317500" lvl="2" marL="1371600" algn="l">
              <a:lnSpc>
                <a:spcPct val="90000"/>
              </a:lnSpc>
              <a:spcBef>
                <a:spcPts val="400"/>
              </a:spcBef>
              <a:spcAft>
                <a:spcPts val="0"/>
              </a:spcAft>
              <a:buClr>
                <a:schemeClr val="dk1"/>
              </a:buClr>
              <a:buSzPts val="1400"/>
              <a:buChar char="■"/>
              <a:defRPr/>
            </a:lvl3pPr>
            <a:lvl4pPr indent="-317500" lvl="3" marL="1828800" algn="l">
              <a:lnSpc>
                <a:spcPct val="90000"/>
              </a:lnSpc>
              <a:spcBef>
                <a:spcPts val="400"/>
              </a:spcBef>
              <a:spcAft>
                <a:spcPts val="0"/>
              </a:spcAft>
              <a:buClr>
                <a:schemeClr val="dk1"/>
              </a:buClr>
              <a:buSzPts val="1400"/>
              <a:buChar char="●"/>
              <a:defRPr/>
            </a:lvl4pPr>
            <a:lvl5pPr indent="-317500" lvl="4" marL="2286000" algn="l">
              <a:lnSpc>
                <a:spcPct val="90000"/>
              </a:lnSpc>
              <a:spcBef>
                <a:spcPts val="400"/>
              </a:spcBef>
              <a:spcAft>
                <a:spcPts val="0"/>
              </a:spcAft>
              <a:buClr>
                <a:schemeClr val="dk1"/>
              </a:buClr>
              <a:buSzPts val="1400"/>
              <a:buChar char="○"/>
              <a:defRPr/>
            </a:lvl5pPr>
            <a:lvl6pPr indent="-317500" lvl="5" marL="2743200" algn="l">
              <a:lnSpc>
                <a:spcPct val="90000"/>
              </a:lnSpc>
              <a:spcBef>
                <a:spcPts val="400"/>
              </a:spcBef>
              <a:spcAft>
                <a:spcPts val="0"/>
              </a:spcAft>
              <a:buClr>
                <a:schemeClr val="dk1"/>
              </a:buClr>
              <a:buSzPts val="1400"/>
              <a:buChar char="■"/>
              <a:defRPr/>
            </a:lvl6pPr>
            <a:lvl7pPr indent="-317500" lvl="6" marL="3200400" algn="l">
              <a:lnSpc>
                <a:spcPct val="90000"/>
              </a:lnSpc>
              <a:spcBef>
                <a:spcPts val="400"/>
              </a:spcBef>
              <a:spcAft>
                <a:spcPts val="0"/>
              </a:spcAft>
              <a:buClr>
                <a:schemeClr val="dk1"/>
              </a:buClr>
              <a:buSzPts val="1400"/>
              <a:buChar char="●"/>
              <a:defRPr/>
            </a:lvl7pPr>
            <a:lvl8pPr indent="-317500" lvl="7" marL="3657600" algn="l">
              <a:lnSpc>
                <a:spcPct val="90000"/>
              </a:lnSpc>
              <a:spcBef>
                <a:spcPts val="400"/>
              </a:spcBef>
              <a:spcAft>
                <a:spcPts val="0"/>
              </a:spcAft>
              <a:buClr>
                <a:schemeClr val="dk1"/>
              </a:buClr>
              <a:buSzPts val="1400"/>
              <a:buChar char="○"/>
              <a:defRPr/>
            </a:lvl8pPr>
            <a:lvl9pPr indent="-317500" lvl="8" marL="4114800" algn="l">
              <a:lnSpc>
                <a:spcPct val="90000"/>
              </a:lnSpc>
              <a:spcBef>
                <a:spcPts val="400"/>
              </a:spcBef>
              <a:spcAft>
                <a:spcPts val="0"/>
              </a:spcAft>
              <a:buClr>
                <a:schemeClr val="dk1"/>
              </a:buClr>
              <a:buSzPts val="1400"/>
              <a:buChar char="■"/>
              <a:defRPr/>
            </a:lvl9pPr>
          </a:lstStyle>
          <a:p/>
        </p:txBody>
      </p:sp>
      <p:sp>
        <p:nvSpPr>
          <p:cNvPr id="2799" name="Google Shape;2799;p97"/>
          <p:cNvSpPr txBox="1"/>
          <p:nvPr>
            <p:ph idx="12" type="sldNum"/>
          </p:nvPr>
        </p:nvSpPr>
        <p:spPr>
          <a:xfrm>
            <a:off x="8472458" y="4663217"/>
            <a:ext cx="548700" cy="393600"/>
          </a:xfrm>
          <a:prstGeom prst="rect">
            <a:avLst/>
          </a:prstGeom>
          <a:noFill/>
          <a:ln>
            <a:noFill/>
          </a:ln>
        </p:spPr>
        <p:txBody>
          <a:bodyPr anchorCtr="0" anchor="ctr" bIns="68575" lIns="68575" spcFirstLastPara="1" rIns="68575" wrap="square" tIns="68575">
            <a:normAutofit/>
          </a:bodyPr>
          <a:lstStyle>
            <a:lvl1pPr indent="0" lvl="0"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800" name="Shape 2800"/>
        <p:cNvGrpSpPr/>
        <p:nvPr/>
      </p:nvGrpSpPr>
      <p:grpSpPr>
        <a:xfrm>
          <a:off x="0" y="0"/>
          <a:ext cx="0" cy="0"/>
          <a:chOff x="0" y="0"/>
          <a:chExt cx="0" cy="0"/>
        </a:xfrm>
      </p:grpSpPr>
      <p:sp>
        <p:nvSpPr>
          <p:cNvPr id="2801" name="Google Shape;2801;p98"/>
          <p:cNvSpPr txBox="1"/>
          <p:nvPr>
            <p:ph type="title"/>
          </p:nvPr>
        </p:nvSpPr>
        <p:spPr>
          <a:xfrm>
            <a:off x="1297500" y="393750"/>
            <a:ext cx="7038900" cy="9141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2802" name="Google Shape;2802;p98"/>
          <p:cNvSpPr txBox="1"/>
          <p:nvPr>
            <p:ph idx="1" type="body"/>
          </p:nvPr>
        </p:nvSpPr>
        <p:spPr>
          <a:xfrm>
            <a:off x="1297500" y="1567550"/>
            <a:ext cx="3403200" cy="29112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2803" name="Google Shape;2803;p98"/>
          <p:cNvSpPr txBox="1"/>
          <p:nvPr>
            <p:ph idx="2" type="body"/>
          </p:nvPr>
        </p:nvSpPr>
        <p:spPr>
          <a:xfrm>
            <a:off x="4933221" y="1567550"/>
            <a:ext cx="3403200" cy="29112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2804" name="Google Shape;2804;p9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1">
  <p:cSld name="SECTION_TITLE_AND_DESCRIPTION_1">
    <p:spTree>
      <p:nvGrpSpPr>
        <p:cNvPr id="2805" name="Shape 2805"/>
        <p:cNvGrpSpPr/>
        <p:nvPr/>
      </p:nvGrpSpPr>
      <p:grpSpPr>
        <a:xfrm>
          <a:off x="0" y="0"/>
          <a:ext cx="0" cy="0"/>
          <a:chOff x="0" y="0"/>
          <a:chExt cx="0" cy="0"/>
        </a:xfrm>
      </p:grpSpPr>
      <p:sp>
        <p:nvSpPr>
          <p:cNvPr id="2806" name="Google Shape;2806;p99"/>
          <p:cNvSpPr/>
          <p:nvPr/>
        </p:nvSpPr>
        <p:spPr>
          <a:xfrm>
            <a:off x="4572000" y="0"/>
            <a:ext cx="4572000" cy="5143500"/>
          </a:xfrm>
          <a:prstGeom prst="rect">
            <a:avLst/>
          </a:prstGeom>
          <a:solidFill>
            <a:srgbClr val="E7EC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99"/>
          <p:cNvSpPr txBox="1"/>
          <p:nvPr>
            <p:ph type="title"/>
          </p:nvPr>
        </p:nvSpPr>
        <p:spPr>
          <a:xfrm>
            <a:off x="265500" y="1081400"/>
            <a:ext cx="4045200" cy="1710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2808" name="Google Shape;2808;p99"/>
          <p:cNvSpPr txBox="1"/>
          <p:nvPr>
            <p:ph idx="1" type="subTitle"/>
          </p:nvPr>
        </p:nvSpPr>
        <p:spPr>
          <a:xfrm>
            <a:off x="265500" y="2845201"/>
            <a:ext cx="4045200" cy="1345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100"/>
              <a:buNone/>
              <a:defRPr sz="21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2809" name="Google Shape;2809;p99"/>
          <p:cNvSpPr txBox="1"/>
          <p:nvPr>
            <p:ph idx="2" type="body"/>
          </p:nvPr>
        </p:nvSpPr>
        <p:spPr>
          <a:xfrm>
            <a:off x="4939500" y="724200"/>
            <a:ext cx="3837000" cy="3695100"/>
          </a:xfrm>
          <a:prstGeom prst="rect">
            <a:avLst/>
          </a:prstGeom>
        </p:spPr>
        <p:txBody>
          <a:bodyPr anchorCtr="0" anchor="ctr" bIns="91425" lIns="91425" spcFirstLastPara="1" rIns="91425" wrap="square" tIns="91425">
            <a:noAutofit/>
          </a:bodyPr>
          <a:lstStyle>
            <a:lvl1pPr indent="-304800" lvl="0" marL="457200">
              <a:spcBef>
                <a:spcPts val="0"/>
              </a:spcBef>
              <a:spcAft>
                <a:spcPts val="0"/>
              </a:spcAft>
              <a:buClr>
                <a:schemeClr val="lt1"/>
              </a:buClr>
              <a:buSzPts val="1200"/>
              <a:buChar char="●"/>
              <a:defRPr>
                <a:solidFill>
                  <a:schemeClr val="lt1"/>
                </a:solidFill>
              </a:defRPr>
            </a:lvl1pPr>
            <a:lvl2pPr indent="-304800" lvl="1" marL="914400">
              <a:spcBef>
                <a:spcPts val="1600"/>
              </a:spcBef>
              <a:spcAft>
                <a:spcPts val="0"/>
              </a:spcAft>
              <a:buClr>
                <a:schemeClr val="lt1"/>
              </a:buClr>
              <a:buSzPts val="1200"/>
              <a:buChar char="○"/>
              <a:defRPr>
                <a:solidFill>
                  <a:schemeClr val="lt1"/>
                </a:solidFill>
              </a:defRPr>
            </a:lvl2pPr>
            <a:lvl3pPr indent="-304800" lvl="2" marL="1371600">
              <a:spcBef>
                <a:spcPts val="1600"/>
              </a:spcBef>
              <a:spcAft>
                <a:spcPts val="0"/>
              </a:spcAft>
              <a:buClr>
                <a:schemeClr val="lt1"/>
              </a:buClr>
              <a:buSzPts val="1200"/>
              <a:buChar char="■"/>
              <a:defRPr>
                <a:solidFill>
                  <a:schemeClr val="lt1"/>
                </a:solidFill>
              </a:defRPr>
            </a:lvl3pPr>
            <a:lvl4pPr indent="-304800" lvl="3" marL="1828800">
              <a:spcBef>
                <a:spcPts val="1600"/>
              </a:spcBef>
              <a:spcAft>
                <a:spcPts val="0"/>
              </a:spcAft>
              <a:buClr>
                <a:schemeClr val="lt1"/>
              </a:buClr>
              <a:buSzPts val="1200"/>
              <a:buChar char="●"/>
              <a:defRPr>
                <a:solidFill>
                  <a:schemeClr val="lt1"/>
                </a:solidFill>
              </a:defRPr>
            </a:lvl4pPr>
            <a:lvl5pPr indent="-304800" lvl="4" marL="2286000">
              <a:spcBef>
                <a:spcPts val="1600"/>
              </a:spcBef>
              <a:spcAft>
                <a:spcPts val="0"/>
              </a:spcAft>
              <a:buClr>
                <a:schemeClr val="lt1"/>
              </a:buClr>
              <a:buSzPts val="1200"/>
              <a:buChar char="○"/>
              <a:defRPr>
                <a:solidFill>
                  <a:schemeClr val="lt1"/>
                </a:solidFill>
              </a:defRPr>
            </a:lvl5pPr>
            <a:lvl6pPr indent="-304800" lvl="5" marL="2743200">
              <a:spcBef>
                <a:spcPts val="1600"/>
              </a:spcBef>
              <a:spcAft>
                <a:spcPts val="0"/>
              </a:spcAft>
              <a:buClr>
                <a:schemeClr val="lt1"/>
              </a:buClr>
              <a:buSzPts val="1200"/>
              <a:buChar char="■"/>
              <a:defRPr>
                <a:solidFill>
                  <a:schemeClr val="lt1"/>
                </a:solidFill>
              </a:defRPr>
            </a:lvl6pPr>
            <a:lvl7pPr indent="-304800" lvl="6" marL="3200400">
              <a:spcBef>
                <a:spcPts val="1600"/>
              </a:spcBef>
              <a:spcAft>
                <a:spcPts val="0"/>
              </a:spcAft>
              <a:buClr>
                <a:schemeClr val="lt1"/>
              </a:buClr>
              <a:buSzPts val="1200"/>
              <a:buChar char="●"/>
              <a:defRPr>
                <a:solidFill>
                  <a:schemeClr val="lt1"/>
                </a:solidFill>
              </a:defRPr>
            </a:lvl7pPr>
            <a:lvl8pPr indent="-304800" lvl="7" marL="3657600">
              <a:spcBef>
                <a:spcPts val="1600"/>
              </a:spcBef>
              <a:spcAft>
                <a:spcPts val="0"/>
              </a:spcAft>
              <a:buClr>
                <a:schemeClr val="lt1"/>
              </a:buClr>
              <a:buSzPts val="1200"/>
              <a:buChar char="○"/>
              <a:defRPr>
                <a:solidFill>
                  <a:schemeClr val="lt1"/>
                </a:solidFill>
              </a:defRPr>
            </a:lvl8pPr>
            <a:lvl9pPr indent="-304800" lvl="8" marL="4114800">
              <a:spcBef>
                <a:spcPts val="1600"/>
              </a:spcBef>
              <a:spcAft>
                <a:spcPts val="1600"/>
              </a:spcAft>
              <a:buClr>
                <a:schemeClr val="lt1"/>
              </a:buClr>
              <a:buSzPts val="1200"/>
              <a:buChar char="■"/>
              <a:defRPr>
                <a:solidFill>
                  <a:schemeClr val="lt1"/>
                </a:solidFill>
              </a:defRPr>
            </a:lvl9pPr>
          </a:lstStyle>
          <a:p/>
        </p:txBody>
      </p:sp>
      <p:sp>
        <p:nvSpPr>
          <p:cNvPr id="2810" name="Google Shape;2810;p99"/>
          <p:cNvSpPr txBox="1"/>
          <p:nvPr>
            <p:ph idx="12" type="sldNum"/>
          </p:nvPr>
        </p:nvSpPr>
        <p:spPr>
          <a:xfrm>
            <a:off x="8490250" y="4681009"/>
            <a:ext cx="548700" cy="393600"/>
          </a:xfrm>
          <a:prstGeom prst="rect">
            <a:avLst/>
          </a:prstGeom>
          <a:noFill/>
          <a:ln>
            <a:noFill/>
          </a:ln>
        </p:spPr>
        <p:txBody>
          <a:bodyPr anchorCtr="0" anchor="ctr" bIns="91425" lIns="91425" spcFirstLastPara="1" rIns="91425" wrap="square" tIns="91425">
            <a:noAutofit/>
          </a:bodyPr>
          <a:lstStyle>
            <a:lvl1pPr lvl="0">
              <a:buNone/>
              <a:defRPr>
                <a:solidFill>
                  <a:schemeClr val="lt1"/>
                </a:solidFill>
              </a:defRPr>
            </a:lvl1pPr>
            <a:lvl2pPr lvl="1">
              <a:buNone/>
              <a:defRPr>
                <a:solidFill>
                  <a:schemeClr val="lt1"/>
                </a:solidFill>
              </a:defRPr>
            </a:lvl2pPr>
            <a:lvl3pPr lvl="2">
              <a:buNone/>
              <a:defRPr>
                <a:solidFill>
                  <a:schemeClr val="lt1"/>
                </a:solidFill>
              </a:defRPr>
            </a:lvl3pPr>
            <a:lvl4pPr lvl="3">
              <a:buNone/>
              <a:defRPr>
                <a:solidFill>
                  <a:schemeClr val="lt1"/>
                </a:solidFill>
              </a:defRPr>
            </a:lvl4pPr>
            <a:lvl5pPr lvl="4">
              <a:buNone/>
              <a:defRPr>
                <a:solidFill>
                  <a:schemeClr val="lt1"/>
                </a:solidFill>
              </a:defRPr>
            </a:lvl5pPr>
            <a:lvl6pPr lvl="5">
              <a:buNone/>
              <a:defRPr>
                <a:solidFill>
                  <a:schemeClr val="lt1"/>
                </a:solidFill>
              </a:defRPr>
            </a:lvl6pPr>
            <a:lvl7pPr lvl="6">
              <a:buNone/>
              <a:defRPr>
                <a:solidFill>
                  <a:schemeClr val="lt1"/>
                </a:solidFill>
              </a:defRPr>
            </a:lvl7pPr>
            <a:lvl8pPr lvl="7">
              <a:buNone/>
              <a:defRPr>
                <a:solidFill>
                  <a:schemeClr val="lt1"/>
                </a:solidFill>
              </a:defRPr>
            </a:lvl8pPr>
            <a:lvl9pPr lvl="8">
              <a:buNone/>
              <a:defRPr>
                <a:solidFill>
                  <a:schemeClr val="lt1"/>
                </a:solidFill>
              </a:defRPr>
            </a:lvl9pPr>
          </a:lstStyle>
          <a:p>
            <a:pPr indent="0" lvl="0" marL="0" rtl="0" algn="l">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1 1">
  <p:cSld name="SECTION_TITLE_AND_DESCRIPTION_1_1">
    <p:spTree>
      <p:nvGrpSpPr>
        <p:cNvPr id="2811" name="Shape 2811"/>
        <p:cNvGrpSpPr/>
        <p:nvPr/>
      </p:nvGrpSpPr>
      <p:grpSpPr>
        <a:xfrm>
          <a:off x="0" y="0"/>
          <a:ext cx="0" cy="0"/>
          <a:chOff x="0" y="0"/>
          <a:chExt cx="0" cy="0"/>
        </a:xfrm>
      </p:grpSpPr>
      <p:sp>
        <p:nvSpPr>
          <p:cNvPr id="2812" name="Google Shape;2812;p100"/>
          <p:cNvSpPr/>
          <p:nvPr/>
        </p:nvSpPr>
        <p:spPr>
          <a:xfrm>
            <a:off x="5098725" y="0"/>
            <a:ext cx="4045200" cy="5143500"/>
          </a:xfrm>
          <a:prstGeom prst="rect">
            <a:avLst/>
          </a:prstGeom>
          <a:solidFill>
            <a:srgbClr val="E7EC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00"/>
          <p:cNvSpPr txBox="1"/>
          <p:nvPr>
            <p:ph type="title"/>
          </p:nvPr>
        </p:nvSpPr>
        <p:spPr>
          <a:xfrm>
            <a:off x="265500" y="1039675"/>
            <a:ext cx="4045200" cy="16758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2814" name="Google Shape;2814;p100"/>
          <p:cNvSpPr txBox="1"/>
          <p:nvPr>
            <p:ph idx="1" type="subTitle"/>
          </p:nvPr>
        </p:nvSpPr>
        <p:spPr>
          <a:xfrm>
            <a:off x="265500" y="27268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818" name="Shape 2818"/>
        <p:cNvGrpSpPr/>
        <p:nvPr/>
      </p:nvGrpSpPr>
      <p:grpSpPr>
        <a:xfrm>
          <a:off x="0" y="0"/>
          <a:ext cx="0" cy="0"/>
          <a:chOff x="0" y="0"/>
          <a:chExt cx="0" cy="0"/>
        </a:xfrm>
      </p:grpSpPr>
      <p:pic>
        <p:nvPicPr>
          <p:cNvPr id="2819" name="Google Shape;2819;p102"/>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2820" name="Google Shape;2820;p102"/>
          <p:cNvGrpSpPr/>
          <p:nvPr/>
        </p:nvGrpSpPr>
        <p:grpSpPr>
          <a:xfrm rot="9422058">
            <a:off x="782725" y="145860"/>
            <a:ext cx="899313" cy="2002301"/>
            <a:chOff x="1092600" y="942825"/>
            <a:chExt cx="966650" cy="2152225"/>
          </a:xfrm>
        </p:grpSpPr>
        <p:sp>
          <p:nvSpPr>
            <p:cNvPr id="2821" name="Google Shape;2821;p102"/>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02"/>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02"/>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02"/>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02"/>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02"/>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02"/>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02"/>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02"/>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02"/>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02"/>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102"/>
          <p:cNvGrpSpPr/>
          <p:nvPr/>
        </p:nvGrpSpPr>
        <p:grpSpPr>
          <a:xfrm>
            <a:off x="786293" y="3893620"/>
            <a:ext cx="953219" cy="1288918"/>
            <a:chOff x="3964050" y="1010200"/>
            <a:chExt cx="1718750" cy="2324050"/>
          </a:xfrm>
        </p:grpSpPr>
        <p:sp>
          <p:nvSpPr>
            <p:cNvPr id="2833" name="Google Shape;2833;p102"/>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02"/>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02"/>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02"/>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02"/>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02"/>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02"/>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02"/>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02"/>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02"/>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3" name="Google Shape;2843;p102"/>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02"/>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02"/>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02"/>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7" name="Google Shape;2847;p102"/>
          <p:cNvGrpSpPr/>
          <p:nvPr/>
        </p:nvGrpSpPr>
        <p:grpSpPr>
          <a:xfrm>
            <a:off x="1122158" y="-35767"/>
            <a:ext cx="1768381" cy="834117"/>
            <a:chOff x="2772675" y="3209200"/>
            <a:chExt cx="2642925" cy="1246625"/>
          </a:xfrm>
        </p:grpSpPr>
        <p:sp>
          <p:nvSpPr>
            <p:cNvPr id="2848" name="Google Shape;2848;p10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0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0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0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0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0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0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0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0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0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0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0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0" name="Google Shape;2860;p102"/>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1" name="Google Shape;2861;p102"/>
          <p:cNvGrpSpPr/>
          <p:nvPr/>
        </p:nvGrpSpPr>
        <p:grpSpPr>
          <a:xfrm>
            <a:off x="123430" y="1205590"/>
            <a:ext cx="487252" cy="596410"/>
            <a:chOff x="2229900" y="1049875"/>
            <a:chExt cx="958025" cy="1172650"/>
          </a:xfrm>
        </p:grpSpPr>
        <p:sp>
          <p:nvSpPr>
            <p:cNvPr id="2862" name="Google Shape;2862;p102"/>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02"/>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02"/>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02"/>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02"/>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02"/>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02"/>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02"/>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02"/>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02"/>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2" name="Google Shape;2872;p102"/>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02"/>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4" name="Google Shape;2874;p102"/>
          <p:cNvGrpSpPr/>
          <p:nvPr/>
        </p:nvGrpSpPr>
        <p:grpSpPr>
          <a:xfrm rot="6756436">
            <a:off x="-156230" y="4048994"/>
            <a:ext cx="666453" cy="494641"/>
            <a:chOff x="7371599" y="1417781"/>
            <a:chExt cx="952389" cy="706864"/>
          </a:xfrm>
        </p:grpSpPr>
        <p:sp>
          <p:nvSpPr>
            <p:cNvPr id="2875" name="Google Shape;2875;p10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0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0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0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0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0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0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0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3" name="Google Shape;2883;p102"/>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884" name="Google Shape;2884;p102"/>
          <p:cNvSpPr txBox="1"/>
          <p:nvPr>
            <p:ph idx="1" type="subTitle"/>
          </p:nvPr>
        </p:nvSpPr>
        <p:spPr>
          <a:xfrm>
            <a:off x="2466138" y="3666250"/>
            <a:ext cx="4211700" cy="4758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Jost"/>
              <a:buNone/>
              <a:defRPr sz="1600">
                <a:solidFill>
                  <a:schemeClr val="dk1"/>
                </a:solidFill>
                <a:latin typeface="Jost"/>
                <a:ea typeface="Jost"/>
                <a:cs typeface="Jost"/>
                <a:sym typeface="Jost"/>
              </a:defRPr>
            </a:lvl1pPr>
            <a:lvl2pPr lvl="1" rtl="0" algn="ctr">
              <a:lnSpc>
                <a:spcPct val="100000"/>
              </a:lnSpc>
              <a:spcBef>
                <a:spcPts val="0"/>
              </a:spcBef>
              <a:spcAft>
                <a:spcPts val="0"/>
              </a:spcAft>
              <a:buSzPts val="1800"/>
              <a:buFont typeface="Jost"/>
              <a:buNone/>
              <a:defRPr sz="1800">
                <a:latin typeface="Jost"/>
                <a:ea typeface="Jost"/>
                <a:cs typeface="Jost"/>
                <a:sym typeface="Jost"/>
              </a:defRPr>
            </a:lvl2pPr>
            <a:lvl3pPr lvl="2" rtl="0" algn="ctr">
              <a:lnSpc>
                <a:spcPct val="100000"/>
              </a:lnSpc>
              <a:spcBef>
                <a:spcPts val="0"/>
              </a:spcBef>
              <a:spcAft>
                <a:spcPts val="0"/>
              </a:spcAft>
              <a:buSzPts val="1800"/>
              <a:buFont typeface="Jost"/>
              <a:buNone/>
              <a:defRPr sz="1800">
                <a:latin typeface="Jost"/>
                <a:ea typeface="Jost"/>
                <a:cs typeface="Jost"/>
                <a:sym typeface="Jost"/>
              </a:defRPr>
            </a:lvl3pPr>
            <a:lvl4pPr lvl="3" rtl="0" algn="ctr">
              <a:lnSpc>
                <a:spcPct val="100000"/>
              </a:lnSpc>
              <a:spcBef>
                <a:spcPts val="0"/>
              </a:spcBef>
              <a:spcAft>
                <a:spcPts val="0"/>
              </a:spcAft>
              <a:buSzPts val="1800"/>
              <a:buFont typeface="Jost"/>
              <a:buNone/>
              <a:defRPr sz="1800">
                <a:latin typeface="Jost"/>
                <a:ea typeface="Jost"/>
                <a:cs typeface="Jost"/>
                <a:sym typeface="Jost"/>
              </a:defRPr>
            </a:lvl4pPr>
            <a:lvl5pPr lvl="4" rtl="0" algn="ctr">
              <a:lnSpc>
                <a:spcPct val="100000"/>
              </a:lnSpc>
              <a:spcBef>
                <a:spcPts val="0"/>
              </a:spcBef>
              <a:spcAft>
                <a:spcPts val="0"/>
              </a:spcAft>
              <a:buSzPts val="1800"/>
              <a:buFont typeface="Jost"/>
              <a:buNone/>
              <a:defRPr sz="1800">
                <a:latin typeface="Jost"/>
                <a:ea typeface="Jost"/>
                <a:cs typeface="Jost"/>
                <a:sym typeface="Jost"/>
              </a:defRPr>
            </a:lvl5pPr>
            <a:lvl6pPr lvl="5" rtl="0" algn="ctr">
              <a:lnSpc>
                <a:spcPct val="100000"/>
              </a:lnSpc>
              <a:spcBef>
                <a:spcPts val="0"/>
              </a:spcBef>
              <a:spcAft>
                <a:spcPts val="0"/>
              </a:spcAft>
              <a:buSzPts val="1800"/>
              <a:buFont typeface="Jost"/>
              <a:buNone/>
              <a:defRPr sz="1800">
                <a:latin typeface="Jost"/>
                <a:ea typeface="Jost"/>
                <a:cs typeface="Jost"/>
                <a:sym typeface="Jost"/>
              </a:defRPr>
            </a:lvl6pPr>
            <a:lvl7pPr lvl="6" rtl="0" algn="ctr">
              <a:lnSpc>
                <a:spcPct val="100000"/>
              </a:lnSpc>
              <a:spcBef>
                <a:spcPts val="0"/>
              </a:spcBef>
              <a:spcAft>
                <a:spcPts val="0"/>
              </a:spcAft>
              <a:buSzPts val="1800"/>
              <a:buFont typeface="Jost"/>
              <a:buNone/>
              <a:defRPr sz="1800">
                <a:latin typeface="Jost"/>
                <a:ea typeface="Jost"/>
                <a:cs typeface="Jost"/>
                <a:sym typeface="Jost"/>
              </a:defRPr>
            </a:lvl7pPr>
            <a:lvl8pPr lvl="7" rtl="0" algn="ctr">
              <a:lnSpc>
                <a:spcPct val="100000"/>
              </a:lnSpc>
              <a:spcBef>
                <a:spcPts val="0"/>
              </a:spcBef>
              <a:spcAft>
                <a:spcPts val="0"/>
              </a:spcAft>
              <a:buSzPts val="1800"/>
              <a:buFont typeface="Jost"/>
              <a:buNone/>
              <a:defRPr sz="1800">
                <a:latin typeface="Jost"/>
                <a:ea typeface="Jost"/>
                <a:cs typeface="Jost"/>
                <a:sym typeface="Jost"/>
              </a:defRPr>
            </a:lvl8pPr>
            <a:lvl9pPr lvl="8" rtl="0" algn="ctr">
              <a:lnSpc>
                <a:spcPct val="100000"/>
              </a:lnSpc>
              <a:spcBef>
                <a:spcPts val="0"/>
              </a:spcBef>
              <a:spcAft>
                <a:spcPts val="0"/>
              </a:spcAft>
              <a:buSzPts val="1800"/>
              <a:buFont typeface="Jost"/>
              <a:buNone/>
              <a:defRPr sz="1800">
                <a:latin typeface="Jost"/>
                <a:ea typeface="Jost"/>
                <a:cs typeface="Jost"/>
                <a:sym typeface="Jost"/>
              </a:defRPr>
            </a:lvl9pPr>
          </a:lstStyle>
          <a:p/>
        </p:txBody>
      </p:sp>
      <p:sp>
        <p:nvSpPr>
          <p:cNvPr id="2885" name="Google Shape;2885;p102"/>
          <p:cNvSpPr txBox="1"/>
          <p:nvPr>
            <p:ph type="ctrTitle"/>
          </p:nvPr>
        </p:nvSpPr>
        <p:spPr>
          <a:xfrm>
            <a:off x="1656450" y="1001437"/>
            <a:ext cx="5831100" cy="25644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3200"/>
              <a:buFont typeface="Cormorant"/>
              <a:buNone/>
              <a:defRPr sz="60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2886" name="Google Shape;2886;p102"/>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02"/>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888" name="Shape 2888"/>
        <p:cNvGrpSpPr/>
        <p:nvPr/>
      </p:nvGrpSpPr>
      <p:grpSpPr>
        <a:xfrm>
          <a:off x="0" y="0"/>
          <a:ext cx="0" cy="0"/>
          <a:chOff x="0" y="0"/>
          <a:chExt cx="0" cy="0"/>
        </a:xfrm>
      </p:grpSpPr>
      <p:pic>
        <p:nvPicPr>
          <p:cNvPr id="2889" name="Google Shape;2889;p10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890" name="Google Shape;2890;p103"/>
          <p:cNvSpPr/>
          <p:nvPr/>
        </p:nvSpPr>
        <p:spPr>
          <a:xfrm rot="-5400000">
            <a:off x="7944285" y="-534938"/>
            <a:ext cx="788349" cy="1716028"/>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03"/>
          <p:cNvSpPr/>
          <p:nvPr/>
        </p:nvSpPr>
        <p:spPr>
          <a:xfrm rot="-5400000">
            <a:off x="7109356" y="3108989"/>
            <a:ext cx="607055" cy="346196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03"/>
          <p:cNvSpPr/>
          <p:nvPr/>
        </p:nvSpPr>
        <p:spPr>
          <a:xfrm flipH="1" rot="-5400000">
            <a:off x="8324707" y="41467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03"/>
          <p:cNvSpPr/>
          <p:nvPr/>
        </p:nvSpPr>
        <p:spPr>
          <a:xfrm rot="10800000">
            <a:off x="7" y="5"/>
            <a:ext cx="727022" cy="1136041"/>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4" name="Google Shape;2894;p103"/>
          <p:cNvGrpSpPr/>
          <p:nvPr/>
        </p:nvGrpSpPr>
        <p:grpSpPr>
          <a:xfrm rot="404271">
            <a:off x="342050" y="362164"/>
            <a:ext cx="739495" cy="573262"/>
            <a:chOff x="7371599" y="1417781"/>
            <a:chExt cx="952389" cy="738299"/>
          </a:xfrm>
        </p:grpSpPr>
        <p:sp>
          <p:nvSpPr>
            <p:cNvPr id="2895" name="Google Shape;2895;p103"/>
            <p:cNvSpPr/>
            <p:nvPr/>
          </p:nvSpPr>
          <p:spPr>
            <a:xfrm>
              <a:off x="7799966" y="1941562"/>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0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0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0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0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0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03"/>
            <p:cNvSpPr/>
            <p:nvPr/>
          </p:nvSpPr>
          <p:spPr>
            <a:xfrm>
              <a:off x="7660570" y="169419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0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103"/>
          <p:cNvGrpSpPr/>
          <p:nvPr/>
        </p:nvGrpSpPr>
        <p:grpSpPr>
          <a:xfrm flipH="1" rot="3364440">
            <a:off x="1534910" y="3493166"/>
            <a:ext cx="1331279" cy="1800121"/>
            <a:chOff x="3964050" y="1010200"/>
            <a:chExt cx="1718750" cy="2324050"/>
          </a:xfrm>
        </p:grpSpPr>
        <p:sp>
          <p:nvSpPr>
            <p:cNvPr id="2904" name="Google Shape;2904;p103"/>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03"/>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03"/>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03"/>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03"/>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03"/>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03"/>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03"/>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03"/>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03"/>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4" name="Google Shape;2914;p103"/>
          <p:cNvSpPr/>
          <p:nvPr/>
        </p:nvSpPr>
        <p:spPr>
          <a:xfrm rot="5400000">
            <a:off x="448840" y="3722767"/>
            <a:ext cx="1005728" cy="1922693"/>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03"/>
          <p:cNvSpPr txBox="1"/>
          <p:nvPr>
            <p:ph hasCustomPrompt="1" type="title"/>
          </p:nvPr>
        </p:nvSpPr>
        <p:spPr>
          <a:xfrm>
            <a:off x="3795600" y="1672150"/>
            <a:ext cx="1389000" cy="841800"/>
          </a:xfrm>
          <a:prstGeom prst="rect">
            <a:avLst/>
          </a:prstGeom>
          <a:solidFill>
            <a:schemeClr val="lt2"/>
          </a:solid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916" name="Google Shape;2916;p103"/>
          <p:cNvSpPr txBox="1"/>
          <p:nvPr>
            <p:ph idx="2" type="title"/>
          </p:nvPr>
        </p:nvSpPr>
        <p:spPr>
          <a:xfrm>
            <a:off x="1812000" y="2547050"/>
            <a:ext cx="5520000" cy="92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grpSp>
        <p:nvGrpSpPr>
          <p:cNvPr id="2917" name="Google Shape;2917;p103"/>
          <p:cNvGrpSpPr/>
          <p:nvPr/>
        </p:nvGrpSpPr>
        <p:grpSpPr>
          <a:xfrm rot="4928534">
            <a:off x="6260859" y="4466335"/>
            <a:ext cx="547285" cy="669660"/>
            <a:chOff x="2229900" y="1049875"/>
            <a:chExt cx="958025" cy="1172650"/>
          </a:xfrm>
        </p:grpSpPr>
        <p:sp>
          <p:nvSpPr>
            <p:cNvPr id="2918" name="Google Shape;2918;p10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0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0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0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0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0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0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0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0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0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8" name="Google Shape;2928;p103"/>
          <p:cNvGrpSpPr/>
          <p:nvPr/>
        </p:nvGrpSpPr>
        <p:grpSpPr>
          <a:xfrm rot="4928716">
            <a:off x="618741" y="4442687"/>
            <a:ext cx="394673" cy="482859"/>
            <a:chOff x="2229900" y="1049875"/>
            <a:chExt cx="958025" cy="1172650"/>
          </a:xfrm>
        </p:grpSpPr>
        <p:sp>
          <p:nvSpPr>
            <p:cNvPr id="2929" name="Google Shape;2929;p10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0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0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0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0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0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0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0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0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0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39" name="Shape 2939"/>
        <p:cNvGrpSpPr/>
        <p:nvPr/>
      </p:nvGrpSpPr>
      <p:grpSpPr>
        <a:xfrm>
          <a:off x="0" y="0"/>
          <a:ext cx="0" cy="0"/>
          <a:chOff x="0" y="0"/>
          <a:chExt cx="0" cy="0"/>
        </a:xfrm>
      </p:grpSpPr>
      <p:pic>
        <p:nvPicPr>
          <p:cNvPr id="2940" name="Google Shape;2940;p10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2941" name="Google Shape;2941;p10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400"/>
              <a:buNone/>
              <a:defRPr sz="34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942" name="Google Shape;2942;p104"/>
          <p:cNvSpPr txBox="1"/>
          <p:nvPr>
            <p:ph idx="1" type="body"/>
          </p:nvPr>
        </p:nvSpPr>
        <p:spPr>
          <a:xfrm>
            <a:off x="720000" y="1139551"/>
            <a:ext cx="7704000" cy="3825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2943" name="Google Shape;2943;p104"/>
          <p:cNvSpPr/>
          <p:nvPr/>
        </p:nvSpPr>
        <p:spPr>
          <a:xfrm>
            <a:off x="7498062" y="-2"/>
            <a:ext cx="1646019"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04"/>
          <p:cNvSpPr/>
          <p:nvPr/>
        </p:nvSpPr>
        <p:spPr>
          <a:xfrm>
            <a:off x="8485082" y="28642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04"/>
          <p:cNvSpPr/>
          <p:nvPr/>
        </p:nvSpPr>
        <p:spPr>
          <a:xfrm>
            <a:off x="-3" y="4274876"/>
            <a:ext cx="1644207" cy="868622"/>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04"/>
          <p:cNvSpPr/>
          <p:nvPr/>
        </p:nvSpPr>
        <p:spPr>
          <a:xfrm>
            <a:off x="130060" y="3452429"/>
            <a:ext cx="419789" cy="151939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7" name="Google Shape;2947;p104"/>
          <p:cNvGrpSpPr/>
          <p:nvPr/>
        </p:nvGrpSpPr>
        <p:grpSpPr>
          <a:xfrm>
            <a:off x="251212" y="4396275"/>
            <a:ext cx="771626" cy="572701"/>
            <a:chOff x="7371599" y="1417781"/>
            <a:chExt cx="952389" cy="706864"/>
          </a:xfrm>
        </p:grpSpPr>
        <p:sp>
          <p:nvSpPr>
            <p:cNvPr id="2948" name="Google Shape;2948;p10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0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0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0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0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0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0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0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6" name="Google Shape;2956;p104"/>
          <p:cNvSpPr/>
          <p:nvPr/>
        </p:nvSpPr>
        <p:spPr>
          <a:xfrm flipH="1" rot="10800000">
            <a:off x="8015367" y="44724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7" name="Google Shape;2957;p104"/>
          <p:cNvGrpSpPr/>
          <p:nvPr/>
        </p:nvGrpSpPr>
        <p:grpSpPr>
          <a:xfrm rot="5400000">
            <a:off x="8441416" y="4075496"/>
            <a:ext cx="1017262" cy="479701"/>
            <a:chOff x="2772675" y="3209200"/>
            <a:chExt cx="2642925" cy="1246625"/>
          </a:xfrm>
        </p:grpSpPr>
        <p:sp>
          <p:nvSpPr>
            <p:cNvPr id="2958" name="Google Shape;2958;p10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0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0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0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0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0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0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0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0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0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0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0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0" name="Google Shape;2970;p104"/>
          <p:cNvGrpSpPr/>
          <p:nvPr/>
        </p:nvGrpSpPr>
        <p:grpSpPr>
          <a:xfrm>
            <a:off x="8361938" y="153103"/>
            <a:ext cx="419807" cy="513738"/>
            <a:chOff x="2229900" y="1049875"/>
            <a:chExt cx="958025" cy="1172650"/>
          </a:xfrm>
        </p:grpSpPr>
        <p:sp>
          <p:nvSpPr>
            <p:cNvPr id="2971" name="Google Shape;2971;p10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0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0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0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0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0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0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0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0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0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81" name="Google Shape;2981;p104"/>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2982" name="Google Shape;2982;p104"/>
          <p:cNvGrpSpPr/>
          <p:nvPr/>
        </p:nvGrpSpPr>
        <p:grpSpPr>
          <a:xfrm>
            <a:off x="786293" y="3893620"/>
            <a:ext cx="953219" cy="1288918"/>
            <a:chOff x="3964050" y="1010200"/>
            <a:chExt cx="1718750" cy="2324050"/>
          </a:xfrm>
        </p:grpSpPr>
        <p:sp>
          <p:nvSpPr>
            <p:cNvPr id="2983" name="Google Shape;2983;p104"/>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04"/>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04"/>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04"/>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04"/>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04"/>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04"/>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04"/>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04"/>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04"/>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3" name="Google Shape;2993;p104"/>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04"/>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04"/>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96" name="Google Shape;2996;p104"/>
          <p:cNvSpPr/>
          <p:nvPr/>
        </p:nvSpPr>
        <p:spPr>
          <a:xfrm rot="-9682412">
            <a:off x="8138090" y="13689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7" name="Google Shape;2997;p104"/>
          <p:cNvGrpSpPr/>
          <p:nvPr/>
        </p:nvGrpSpPr>
        <p:grpSpPr>
          <a:xfrm>
            <a:off x="1122158" y="-35767"/>
            <a:ext cx="1768381" cy="834117"/>
            <a:chOff x="2772675" y="3209200"/>
            <a:chExt cx="2642925" cy="1246625"/>
          </a:xfrm>
        </p:grpSpPr>
        <p:sp>
          <p:nvSpPr>
            <p:cNvPr id="2998" name="Google Shape;2998;p10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0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0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0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0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0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0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0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0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0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0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0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0" name="Google Shape;3010;p104"/>
          <p:cNvGrpSpPr/>
          <p:nvPr/>
        </p:nvGrpSpPr>
        <p:grpSpPr>
          <a:xfrm>
            <a:off x="123430" y="1205590"/>
            <a:ext cx="487252" cy="596410"/>
            <a:chOff x="2229900" y="1049875"/>
            <a:chExt cx="958025" cy="1172650"/>
          </a:xfrm>
        </p:grpSpPr>
        <p:sp>
          <p:nvSpPr>
            <p:cNvPr id="3011" name="Google Shape;3011;p10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0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0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0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0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0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0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0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0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0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021" name="Google Shape;3021;p104"/>
          <p:cNvPicPr preferRelativeResize="0"/>
          <p:nvPr/>
        </p:nvPicPr>
        <p:blipFill rotWithShape="1">
          <a:blip r:embed="rId3">
            <a:alphaModFix/>
          </a:blip>
          <a:srcRect b="4300" l="4300" r="-4300" t="-4300"/>
          <a:stretch/>
        </p:blipFill>
        <p:spPr>
          <a:xfrm flipH="1">
            <a:off x="7401900" y="-196275"/>
            <a:ext cx="1774050" cy="1774050"/>
          </a:xfrm>
          <a:prstGeom prst="rect">
            <a:avLst/>
          </a:prstGeom>
          <a:noFill/>
          <a:ln>
            <a:noFill/>
          </a:ln>
        </p:spPr>
      </p:pic>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022" name="Shape 3022"/>
        <p:cNvGrpSpPr/>
        <p:nvPr/>
      </p:nvGrpSpPr>
      <p:grpSpPr>
        <a:xfrm>
          <a:off x="0" y="0"/>
          <a:ext cx="0" cy="0"/>
          <a:chOff x="0" y="0"/>
          <a:chExt cx="0" cy="0"/>
        </a:xfrm>
      </p:grpSpPr>
      <p:pic>
        <p:nvPicPr>
          <p:cNvPr id="3023" name="Google Shape;3023;p10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024" name="Google Shape;3024;p105"/>
          <p:cNvSpPr txBox="1"/>
          <p:nvPr>
            <p:ph idx="1" type="subTitle"/>
          </p:nvPr>
        </p:nvSpPr>
        <p:spPr>
          <a:xfrm>
            <a:off x="4843179" y="2832550"/>
            <a:ext cx="3023100" cy="132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sz="12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25" name="Google Shape;3025;p105"/>
          <p:cNvSpPr txBox="1"/>
          <p:nvPr>
            <p:ph idx="2" type="subTitle"/>
          </p:nvPr>
        </p:nvSpPr>
        <p:spPr>
          <a:xfrm>
            <a:off x="1277575" y="2832550"/>
            <a:ext cx="3023100" cy="132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sz="12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026" name="Google Shape;3026;p105"/>
          <p:cNvSpPr txBox="1"/>
          <p:nvPr>
            <p:ph idx="3" type="subTitle"/>
          </p:nvPr>
        </p:nvSpPr>
        <p:spPr>
          <a:xfrm>
            <a:off x="1277575" y="2428775"/>
            <a:ext cx="3023100" cy="449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27" name="Google Shape;3027;p105"/>
          <p:cNvSpPr txBox="1"/>
          <p:nvPr>
            <p:ph idx="4" type="subTitle"/>
          </p:nvPr>
        </p:nvSpPr>
        <p:spPr>
          <a:xfrm>
            <a:off x="4843185" y="2428775"/>
            <a:ext cx="3023100" cy="449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28" name="Google Shape;3028;p105"/>
          <p:cNvSpPr/>
          <p:nvPr/>
        </p:nvSpPr>
        <p:spPr>
          <a:xfrm flipH="1">
            <a:off x="-1"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05"/>
          <p:cNvSpPr/>
          <p:nvPr/>
        </p:nvSpPr>
        <p:spPr>
          <a:xfrm rot="10800000">
            <a:off x="8232426" y="3632327"/>
            <a:ext cx="911574" cy="151117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05"/>
          <p:cNvSpPr/>
          <p:nvPr/>
        </p:nvSpPr>
        <p:spPr>
          <a:xfrm>
            <a:off x="171847" y="809225"/>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05"/>
          <p:cNvSpPr/>
          <p:nvPr/>
        </p:nvSpPr>
        <p:spPr>
          <a:xfrm>
            <a:off x="0" y="4454450"/>
            <a:ext cx="1134167" cy="68907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2" name="Google Shape;3032;p105"/>
          <p:cNvGrpSpPr/>
          <p:nvPr/>
        </p:nvGrpSpPr>
        <p:grpSpPr>
          <a:xfrm rot="4928534">
            <a:off x="8021509" y="4436485"/>
            <a:ext cx="547285" cy="669660"/>
            <a:chOff x="2229900" y="1049875"/>
            <a:chExt cx="958025" cy="1172650"/>
          </a:xfrm>
        </p:grpSpPr>
        <p:sp>
          <p:nvSpPr>
            <p:cNvPr id="3033" name="Google Shape;3033;p10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0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0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0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0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0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0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0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0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0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3" name="Google Shape;3043;p105"/>
          <p:cNvSpPr/>
          <p:nvPr/>
        </p:nvSpPr>
        <p:spPr>
          <a:xfrm rot="-8311201">
            <a:off x="7833980" y="-325169"/>
            <a:ext cx="1301095" cy="1290456"/>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05"/>
          <p:cNvSpPr/>
          <p:nvPr/>
        </p:nvSpPr>
        <p:spPr>
          <a:xfrm>
            <a:off x="252000" y="4604000"/>
            <a:ext cx="1748350" cy="667625"/>
          </a:xfrm>
          <a:custGeom>
            <a:rect b="b" l="l" r="r" t="t"/>
            <a:pathLst>
              <a:path extrusionOk="0" h="26705" w="69934">
                <a:moveTo>
                  <a:pt x="68994" y="468"/>
                </a:moveTo>
                <a:cubicBezTo>
                  <a:pt x="68698" y="1158"/>
                  <a:pt x="68106" y="1403"/>
                  <a:pt x="67664" y="1750"/>
                </a:cubicBezTo>
                <a:cubicBezTo>
                  <a:pt x="63766" y="4216"/>
                  <a:pt x="59821" y="6583"/>
                  <a:pt x="55481" y="8110"/>
                </a:cubicBezTo>
                <a:cubicBezTo>
                  <a:pt x="52439" y="9200"/>
                  <a:pt x="49364" y="9707"/>
                  <a:pt x="46266" y="9707"/>
                </a:cubicBezTo>
                <a:cubicBezTo>
                  <a:pt x="44039" y="9707"/>
                  <a:pt x="41801" y="9445"/>
                  <a:pt x="39553" y="8950"/>
                </a:cubicBezTo>
                <a:cubicBezTo>
                  <a:pt x="37727" y="8505"/>
                  <a:pt x="35853" y="8110"/>
                  <a:pt x="34030" y="7617"/>
                </a:cubicBezTo>
                <a:cubicBezTo>
                  <a:pt x="32229" y="7178"/>
                  <a:pt x="30436" y="6969"/>
                  <a:pt x="28653" y="6969"/>
                </a:cubicBezTo>
                <a:cubicBezTo>
                  <a:pt x="26236" y="6969"/>
                  <a:pt x="23835" y="7352"/>
                  <a:pt x="21452" y="8063"/>
                </a:cubicBezTo>
                <a:cubicBezTo>
                  <a:pt x="19775" y="8556"/>
                  <a:pt x="18098" y="9096"/>
                  <a:pt x="16421" y="9641"/>
                </a:cubicBezTo>
                <a:cubicBezTo>
                  <a:pt x="16619" y="9491"/>
                  <a:pt x="16867" y="9345"/>
                  <a:pt x="17065" y="9195"/>
                </a:cubicBezTo>
                <a:cubicBezTo>
                  <a:pt x="21846" y="6583"/>
                  <a:pt x="26829" y="4709"/>
                  <a:pt x="32302" y="4461"/>
                </a:cubicBezTo>
                <a:cubicBezTo>
                  <a:pt x="33113" y="4433"/>
                  <a:pt x="33925" y="4421"/>
                  <a:pt x="34736" y="4421"/>
                </a:cubicBezTo>
                <a:cubicBezTo>
                  <a:pt x="36835" y="4421"/>
                  <a:pt x="38933" y="4502"/>
                  <a:pt x="41033" y="4610"/>
                </a:cubicBezTo>
                <a:cubicBezTo>
                  <a:pt x="44197" y="4741"/>
                  <a:pt x="47399" y="5068"/>
                  <a:pt x="50571" y="5068"/>
                </a:cubicBezTo>
                <a:cubicBezTo>
                  <a:pt x="50959" y="5068"/>
                  <a:pt x="51346" y="5063"/>
                  <a:pt x="51733" y="5052"/>
                </a:cubicBezTo>
                <a:cubicBezTo>
                  <a:pt x="54842" y="4906"/>
                  <a:pt x="57900" y="4610"/>
                  <a:pt x="60906" y="3920"/>
                </a:cubicBezTo>
                <a:cubicBezTo>
                  <a:pt x="61103" y="3869"/>
                  <a:pt x="61352" y="3770"/>
                  <a:pt x="61549" y="3723"/>
                </a:cubicBezTo>
                <a:lnTo>
                  <a:pt x="61549" y="3624"/>
                </a:lnTo>
                <a:cubicBezTo>
                  <a:pt x="60511" y="3770"/>
                  <a:pt x="59478" y="3967"/>
                  <a:pt x="58491" y="4117"/>
                </a:cubicBezTo>
                <a:cubicBezTo>
                  <a:pt x="55781" y="4504"/>
                  <a:pt x="53055" y="4658"/>
                  <a:pt x="50330" y="4658"/>
                </a:cubicBezTo>
                <a:cubicBezTo>
                  <a:pt x="48196" y="4658"/>
                  <a:pt x="46064" y="4564"/>
                  <a:pt x="43941" y="4413"/>
                </a:cubicBezTo>
                <a:cubicBezTo>
                  <a:pt x="41033" y="4165"/>
                  <a:pt x="38074" y="4066"/>
                  <a:pt x="35162" y="4019"/>
                </a:cubicBezTo>
                <a:cubicBezTo>
                  <a:pt x="34894" y="4012"/>
                  <a:pt x="34627" y="4009"/>
                  <a:pt x="34361" y="4009"/>
                </a:cubicBezTo>
                <a:cubicBezTo>
                  <a:pt x="28697" y="4009"/>
                  <a:pt x="23387" y="5521"/>
                  <a:pt x="18394" y="8110"/>
                </a:cubicBezTo>
                <a:cubicBezTo>
                  <a:pt x="17952" y="8359"/>
                  <a:pt x="17558" y="8556"/>
                  <a:pt x="17112" y="8753"/>
                </a:cubicBezTo>
                <a:cubicBezTo>
                  <a:pt x="17084" y="8781"/>
                  <a:pt x="17056" y="8809"/>
                  <a:pt x="17008" y="8809"/>
                </a:cubicBezTo>
                <a:cubicBezTo>
                  <a:pt x="16973" y="8809"/>
                  <a:pt x="16929" y="8794"/>
                  <a:pt x="16867" y="8753"/>
                </a:cubicBezTo>
                <a:cubicBezTo>
                  <a:pt x="17211" y="8505"/>
                  <a:pt x="17605" y="8209"/>
                  <a:pt x="17952" y="7913"/>
                </a:cubicBezTo>
                <a:cubicBezTo>
                  <a:pt x="21846" y="5348"/>
                  <a:pt x="26088" y="3723"/>
                  <a:pt x="30625" y="2934"/>
                </a:cubicBezTo>
                <a:cubicBezTo>
                  <a:pt x="34274" y="2291"/>
                  <a:pt x="37975" y="2145"/>
                  <a:pt x="41723" y="2093"/>
                </a:cubicBezTo>
                <a:cubicBezTo>
                  <a:pt x="46951" y="2046"/>
                  <a:pt x="52226" y="1947"/>
                  <a:pt x="57454" y="1896"/>
                </a:cubicBezTo>
                <a:cubicBezTo>
                  <a:pt x="60464" y="1849"/>
                  <a:pt x="63423" y="1403"/>
                  <a:pt x="66382" y="862"/>
                </a:cubicBezTo>
                <a:cubicBezTo>
                  <a:pt x="67219" y="712"/>
                  <a:pt x="68059" y="614"/>
                  <a:pt x="68994" y="468"/>
                </a:cubicBezTo>
                <a:close/>
                <a:moveTo>
                  <a:pt x="69338" y="1"/>
                </a:moveTo>
                <a:cubicBezTo>
                  <a:pt x="69258" y="1"/>
                  <a:pt x="69176" y="6"/>
                  <a:pt x="69093" y="22"/>
                </a:cubicBezTo>
                <a:cubicBezTo>
                  <a:pt x="68158" y="172"/>
                  <a:pt x="67171" y="271"/>
                  <a:pt x="66185" y="468"/>
                </a:cubicBezTo>
                <a:cubicBezTo>
                  <a:pt x="63470" y="910"/>
                  <a:pt x="60709" y="1356"/>
                  <a:pt x="57947" y="1403"/>
                </a:cubicBezTo>
                <a:cubicBezTo>
                  <a:pt x="55086" y="1501"/>
                  <a:pt x="52179" y="1553"/>
                  <a:pt x="49318" y="1600"/>
                </a:cubicBezTo>
                <a:cubicBezTo>
                  <a:pt x="45322" y="1651"/>
                  <a:pt x="41329" y="1651"/>
                  <a:pt x="37383" y="1797"/>
                </a:cubicBezTo>
                <a:cubicBezTo>
                  <a:pt x="33189" y="1896"/>
                  <a:pt x="29047" y="2488"/>
                  <a:pt x="25101" y="3920"/>
                </a:cubicBezTo>
                <a:cubicBezTo>
                  <a:pt x="20663" y="5447"/>
                  <a:pt x="16769" y="7814"/>
                  <a:pt x="13462" y="11120"/>
                </a:cubicBezTo>
                <a:cubicBezTo>
                  <a:pt x="11884" y="12698"/>
                  <a:pt x="10259" y="14324"/>
                  <a:pt x="8878" y="16151"/>
                </a:cubicBezTo>
                <a:cubicBezTo>
                  <a:pt x="7694" y="17630"/>
                  <a:pt x="6459" y="19110"/>
                  <a:pt x="5276" y="20637"/>
                </a:cubicBezTo>
                <a:cubicBezTo>
                  <a:pt x="3847" y="22562"/>
                  <a:pt x="2317" y="24337"/>
                  <a:pt x="541" y="25916"/>
                </a:cubicBezTo>
                <a:cubicBezTo>
                  <a:pt x="297" y="26113"/>
                  <a:pt x="147" y="26357"/>
                  <a:pt x="1" y="26555"/>
                </a:cubicBezTo>
                <a:lnTo>
                  <a:pt x="147" y="26705"/>
                </a:lnTo>
                <a:cubicBezTo>
                  <a:pt x="297" y="26555"/>
                  <a:pt x="494" y="26456"/>
                  <a:pt x="640" y="26310"/>
                </a:cubicBezTo>
                <a:cubicBezTo>
                  <a:pt x="1776" y="25371"/>
                  <a:pt x="2861" y="24337"/>
                  <a:pt x="3796" y="23102"/>
                </a:cubicBezTo>
                <a:cubicBezTo>
                  <a:pt x="4783" y="21871"/>
                  <a:pt x="5868" y="20637"/>
                  <a:pt x="6854" y="19354"/>
                </a:cubicBezTo>
                <a:cubicBezTo>
                  <a:pt x="8235" y="17480"/>
                  <a:pt x="9766" y="15705"/>
                  <a:pt x="11344" y="14028"/>
                </a:cubicBezTo>
                <a:cubicBezTo>
                  <a:pt x="11786" y="13586"/>
                  <a:pt x="12330" y="13239"/>
                  <a:pt x="12772" y="12797"/>
                </a:cubicBezTo>
                <a:cubicBezTo>
                  <a:pt x="13660" y="11909"/>
                  <a:pt x="14697" y="11219"/>
                  <a:pt x="15782" y="10627"/>
                </a:cubicBezTo>
                <a:cubicBezTo>
                  <a:pt x="17605" y="9590"/>
                  <a:pt x="19578" y="9049"/>
                  <a:pt x="21551" y="8505"/>
                </a:cubicBezTo>
                <a:cubicBezTo>
                  <a:pt x="23893" y="7805"/>
                  <a:pt x="26249" y="7444"/>
                  <a:pt x="28619" y="7444"/>
                </a:cubicBezTo>
                <a:cubicBezTo>
                  <a:pt x="30593" y="7444"/>
                  <a:pt x="32577" y="7694"/>
                  <a:pt x="34570" y="8209"/>
                </a:cubicBezTo>
                <a:cubicBezTo>
                  <a:pt x="36594" y="8753"/>
                  <a:pt x="38713" y="9195"/>
                  <a:pt x="40784" y="9641"/>
                </a:cubicBezTo>
                <a:cubicBezTo>
                  <a:pt x="42616" y="9977"/>
                  <a:pt x="44429" y="10146"/>
                  <a:pt x="46226" y="10146"/>
                </a:cubicBezTo>
                <a:cubicBezTo>
                  <a:pt x="49705" y="10146"/>
                  <a:pt x="53119" y="9510"/>
                  <a:pt x="56467" y="8209"/>
                </a:cubicBezTo>
                <a:cubicBezTo>
                  <a:pt x="59872" y="6926"/>
                  <a:pt x="63029" y="5104"/>
                  <a:pt x="66134" y="3230"/>
                </a:cubicBezTo>
                <a:cubicBezTo>
                  <a:pt x="67270" y="2539"/>
                  <a:pt x="68355" y="1651"/>
                  <a:pt x="69487" y="862"/>
                </a:cubicBezTo>
                <a:cubicBezTo>
                  <a:pt x="69736" y="712"/>
                  <a:pt x="69933" y="468"/>
                  <a:pt x="69783" y="22"/>
                </a:cubicBezTo>
                <a:cubicBezTo>
                  <a:pt x="69652" y="22"/>
                  <a:pt x="69499" y="1"/>
                  <a:pt x="69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5" name="Google Shape;3045;p105"/>
          <p:cNvGrpSpPr/>
          <p:nvPr/>
        </p:nvGrpSpPr>
        <p:grpSpPr>
          <a:xfrm rot="10800000">
            <a:off x="513189" y="-57073"/>
            <a:ext cx="400079" cy="518588"/>
            <a:chOff x="4153450" y="2187950"/>
            <a:chExt cx="1609975" cy="2086875"/>
          </a:xfrm>
        </p:grpSpPr>
        <p:sp>
          <p:nvSpPr>
            <p:cNvPr id="3046" name="Google Shape;3046;p105"/>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05"/>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05"/>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05"/>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0" name="Google Shape;3050;p10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051" name="Shape 3051"/>
        <p:cNvGrpSpPr/>
        <p:nvPr/>
      </p:nvGrpSpPr>
      <p:grpSpPr>
        <a:xfrm>
          <a:off x="0" y="0"/>
          <a:ext cx="0" cy="0"/>
          <a:chOff x="0" y="0"/>
          <a:chExt cx="0" cy="0"/>
        </a:xfrm>
      </p:grpSpPr>
      <p:pic>
        <p:nvPicPr>
          <p:cNvPr id="3052" name="Google Shape;3052;p10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053" name="Google Shape;3053;p106"/>
          <p:cNvSpPr/>
          <p:nvPr/>
        </p:nvSpPr>
        <p:spPr>
          <a:xfrm flipH="1" rot="-5400000">
            <a:off x="8536300" y="4260431"/>
            <a:ext cx="748032" cy="110639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54" name="Google Shape;3054;p106"/>
          <p:cNvSpPr/>
          <p:nvPr/>
        </p:nvSpPr>
        <p:spPr>
          <a:xfrm>
            <a:off x="8026306" y="0"/>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5" name="Google Shape;3055;p106"/>
          <p:cNvGrpSpPr/>
          <p:nvPr/>
        </p:nvGrpSpPr>
        <p:grpSpPr>
          <a:xfrm rot="10361133">
            <a:off x="8384413" y="-51004"/>
            <a:ext cx="656967" cy="1031094"/>
            <a:chOff x="2393300" y="1206650"/>
            <a:chExt cx="1306900" cy="2051150"/>
          </a:xfrm>
        </p:grpSpPr>
        <p:sp>
          <p:nvSpPr>
            <p:cNvPr id="3056" name="Google Shape;3056;p106"/>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06"/>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06"/>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06"/>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06"/>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06"/>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06"/>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06"/>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06"/>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06"/>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06"/>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06"/>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06"/>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06"/>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0" name="Google Shape;3070;p106"/>
          <p:cNvSpPr/>
          <p:nvPr/>
        </p:nvSpPr>
        <p:spPr>
          <a:xfrm rot="-5400000">
            <a:off x="-371425" y="431354"/>
            <a:ext cx="1088298"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1" name="Google Shape;3071;p106"/>
          <p:cNvGrpSpPr/>
          <p:nvPr/>
        </p:nvGrpSpPr>
        <p:grpSpPr>
          <a:xfrm rot="5400000">
            <a:off x="63308" y="207218"/>
            <a:ext cx="404587" cy="524432"/>
            <a:chOff x="4153450" y="2187950"/>
            <a:chExt cx="1609975" cy="2086875"/>
          </a:xfrm>
        </p:grpSpPr>
        <p:sp>
          <p:nvSpPr>
            <p:cNvPr id="3072" name="Google Shape;3072;p10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0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0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0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6" name="Google Shape;3076;p10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3077" name="Google Shape;3077;p106"/>
          <p:cNvGrpSpPr/>
          <p:nvPr/>
        </p:nvGrpSpPr>
        <p:grpSpPr>
          <a:xfrm flipH="1" rot="-5400000">
            <a:off x="-290338" y="1005392"/>
            <a:ext cx="1111879" cy="572700"/>
            <a:chOff x="2772675" y="3209200"/>
            <a:chExt cx="2642925" cy="1246625"/>
          </a:xfrm>
        </p:grpSpPr>
        <p:sp>
          <p:nvSpPr>
            <p:cNvPr id="3078" name="Google Shape;3078;p106"/>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79" name="Google Shape;3079;p106"/>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0" name="Google Shape;3080;p106"/>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1" name="Google Shape;3081;p106"/>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2" name="Google Shape;3082;p106"/>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3" name="Google Shape;3083;p106"/>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4" name="Google Shape;3084;p106"/>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5" name="Google Shape;3085;p106"/>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6" name="Google Shape;3086;p106"/>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7" name="Google Shape;3087;p106"/>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8" name="Google Shape;3088;p106"/>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089" name="Google Shape;3089;p106"/>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3090" name="Google Shape;3090;p106"/>
          <p:cNvGrpSpPr/>
          <p:nvPr/>
        </p:nvGrpSpPr>
        <p:grpSpPr>
          <a:xfrm rot="-1654161">
            <a:off x="8057868" y="4678359"/>
            <a:ext cx="546754" cy="405801"/>
            <a:chOff x="7371599" y="1417781"/>
            <a:chExt cx="952389" cy="706864"/>
          </a:xfrm>
        </p:grpSpPr>
        <p:sp>
          <p:nvSpPr>
            <p:cNvPr id="3091" name="Google Shape;3091;p10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0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0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0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0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0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0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0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099" name="Shape 3099"/>
        <p:cNvGrpSpPr/>
        <p:nvPr/>
      </p:nvGrpSpPr>
      <p:grpSpPr>
        <a:xfrm>
          <a:off x="0" y="0"/>
          <a:ext cx="0" cy="0"/>
          <a:chOff x="0" y="0"/>
          <a:chExt cx="0" cy="0"/>
        </a:xfrm>
      </p:grpSpPr>
      <p:pic>
        <p:nvPicPr>
          <p:cNvPr id="3100" name="Google Shape;3100;p10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101" name="Google Shape;3101;p107"/>
          <p:cNvSpPr txBox="1"/>
          <p:nvPr>
            <p:ph type="title"/>
          </p:nvPr>
        </p:nvSpPr>
        <p:spPr>
          <a:xfrm>
            <a:off x="1111500" y="1313600"/>
            <a:ext cx="3813600" cy="6360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102" name="Google Shape;3102;p107"/>
          <p:cNvSpPr txBox="1"/>
          <p:nvPr>
            <p:ph idx="1" type="subTitle"/>
          </p:nvPr>
        </p:nvSpPr>
        <p:spPr>
          <a:xfrm>
            <a:off x="1111500" y="2053600"/>
            <a:ext cx="3813600" cy="177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Nunito Light"/>
              <a:buChar char="●"/>
              <a:defRPr sz="1200"/>
            </a:lvl1pPr>
            <a:lvl2pPr lvl="1" rtl="0" algn="ctr">
              <a:lnSpc>
                <a:spcPct val="100000"/>
              </a:lnSpc>
              <a:spcBef>
                <a:spcPts val="0"/>
              </a:spcBef>
              <a:spcAft>
                <a:spcPts val="0"/>
              </a:spcAft>
              <a:buClr>
                <a:srgbClr val="E76A28"/>
              </a:buClr>
              <a:buSzPts val="1200"/>
              <a:buFont typeface="Nunito Light"/>
              <a:buChar char="○"/>
              <a:defRPr/>
            </a:lvl2pPr>
            <a:lvl3pPr lvl="2" rtl="0" algn="ctr">
              <a:lnSpc>
                <a:spcPct val="100000"/>
              </a:lnSpc>
              <a:spcBef>
                <a:spcPts val="1600"/>
              </a:spcBef>
              <a:spcAft>
                <a:spcPts val="0"/>
              </a:spcAft>
              <a:buClr>
                <a:srgbClr val="E76A28"/>
              </a:buClr>
              <a:buSzPts val="1200"/>
              <a:buFont typeface="Nunito Light"/>
              <a:buChar char="■"/>
              <a:defRPr/>
            </a:lvl3pPr>
            <a:lvl4pPr lvl="3" rtl="0" algn="ctr">
              <a:lnSpc>
                <a:spcPct val="100000"/>
              </a:lnSpc>
              <a:spcBef>
                <a:spcPts val="1600"/>
              </a:spcBef>
              <a:spcAft>
                <a:spcPts val="0"/>
              </a:spcAft>
              <a:buClr>
                <a:srgbClr val="E76A28"/>
              </a:buClr>
              <a:buSzPts val="1200"/>
              <a:buFont typeface="Nunito Light"/>
              <a:buChar char="●"/>
              <a:defRPr/>
            </a:lvl4pPr>
            <a:lvl5pPr lvl="4" rtl="0" algn="ctr">
              <a:lnSpc>
                <a:spcPct val="100000"/>
              </a:lnSpc>
              <a:spcBef>
                <a:spcPts val="1600"/>
              </a:spcBef>
              <a:spcAft>
                <a:spcPts val="0"/>
              </a:spcAft>
              <a:buClr>
                <a:srgbClr val="E76A28"/>
              </a:buClr>
              <a:buSzPts val="1200"/>
              <a:buFont typeface="Nunito Light"/>
              <a:buChar char="○"/>
              <a:defRPr/>
            </a:lvl5pPr>
            <a:lvl6pPr lvl="5" rtl="0" algn="ctr">
              <a:lnSpc>
                <a:spcPct val="100000"/>
              </a:lnSpc>
              <a:spcBef>
                <a:spcPts val="1600"/>
              </a:spcBef>
              <a:spcAft>
                <a:spcPts val="0"/>
              </a:spcAft>
              <a:buClr>
                <a:srgbClr val="999999"/>
              </a:buClr>
              <a:buSzPts val="1200"/>
              <a:buFont typeface="Nunito Light"/>
              <a:buChar char="■"/>
              <a:defRPr/>
            </a:lvl6pPr>
            <a:lvl7pPr lvl="6" rtl="0" algn="ctr">
              <a:lnSpc>
                <a:spcPct val="100000"/>
              </a:lnSpc>
              <a:spcBef>
                <a:spcPts val="1600"/>
              </a:spcBef>
              <a:spcAft>
                <a:spcPts val="0"/>
              </a:spcAft>
              <a:buClr>
                <a:srgbClr val="999999"/>
              </a:buClr>
              <a:buSzPts val="1200"/>
              <a:buFont typeface="Nunito Light"/>
              <a:buChar char="●"/>
              <a:defRPr/>
            </a:lvl7pPr>
            <a:lvl8pPr lvl="7" rtl="0" algn="ctr">
              <a:lnSpc>
                <a:spcPct val="100000"/>
              </a:lnSpc>
              <a:spcBef>
                <a:spcPts val="1600"/>
              </a:spcBef>
              <a:spcAft>
                <a:spcPts val="0"/>
              </a:spcAft>
              <a:buClr>
                <a:srgbClr val="999999"/>
              </a:buClr>
              <a:buSzPts val="1200"/>
              <a:buFont typeface="Nunito Light"/>
              <a:buChar char="○"/>
              <a:defRPr/>
            </a:lvl8pPr>
            <a:lvl9pPr lvl="8" rtl="0" algn="ctr">
              <a:lnSpc>
                <a:spcPct val="100000"/>
              </a:lnSpc>
              <a:spcBef>
                <a:spcPts val="1600"/>
              </a:spcBef>
              <a:spcAft>
                <a:spcPts val="1600"/>
              </a:spcAft>
              <a:buClr>
                <a:srgbClr val="999999"/>
              </a:buClr>
              <a:buSzPts val="1200"/>
              <a:buFont typeface="Nunito Light"/>
              <a:buChar char="■"/>
              <a:defRPr/>
            </a:lvl9pPr>
          </a:lstStyle>
          <a:p/>
        </p:txBody>
      </p:sp>
      <p:sp>
        <p:nvSpPr>
          <p:cNvPr id="3103" name="Google Shape;3103;p107"/>
          <p:cNvSpPr/>
          <p:nvPr>
            <p:ph idx="2" type="pic"/>
          </p:nvPr>
        </p:nvSpPr>
        <p:spPr>
          <a:xfrm flipH="1">
            <a:off x="5143600" y="698100"/>
            <a:ext cx="2909700" cy="3747300"/>
          </a:xfrm>
          <a:prstGeom prst="ellipse">
            <a:avLst/>
          </a:prstGeom>
          <a:noFill/>
          <a:ln cap="flat" cmpd="sng" w="9525">
            <a:solidFill>
              <a:schemeClr val="dk2"/>
            </a:solidFill>
            <a:prstDash val="solid"/>
            <a:round/>
            <a:headEnd len="sm" w="sm" type="none"/>
            <a:tailEnd len="sm" w="sm" type="none"/>
          </a:ln>
        </p:spPr>
      </p:sp>
      <p:sp>
        <p:nvSpPr>
          <p:cNvPr id="3104" name="Google Shape;3104;p107"/>
          <p:cNvSpPr/>
          <p:nvPr/>
        </p:nvSpPr>
        <p:spPr>
          <a:xfrm rot="10800000">
            <a:off x="-51583" y="4445388"/>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07"/>
          <p:cNvSpPr/>
          <p:nvPr/>
        </p:nvSpPr>
        <p:spPr>
          <a:xfrm flipH="1" rot="-5400000">
            <a:off x="439103" y="-438967"/>
            <a:ext cx="1335142" cy="2213351"/>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07"/>
          <p:cNvSpPr/>
          <p:nvPr/>
        </p:nvSpPr>
        <p:spPr>
          <a:xfrm flipH="1" rot="5400000">
            <a:off x="-917015" y="882660"/>
            <a:ext cx="2294216" cy="52891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7" name="Google Shape;3107;p107"/>
          <p:cNvGrpSpPr/>
          <p:nvPr/>
        </p:nvGrpSpPr>
        <p:grpSpPr>
          <a:xfrm>
            <a:off x="82742" y="539492"/>
            <a:ext cx="294688" cy="360590"/>
            <a:chOff x="2229900" y="1049875"/>
            <a:chExt cx="958025" cy="1172650"/>
          </a:xfrm>
        </p:grpSpPr>
        <p:sp>
          <p:nvSpPr>
            <p:cNvPr id="3108" name="Google Shape;3108;p10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0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0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0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0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0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0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0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0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0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8" name="Google Shape;3118;p107"/>
          <p:cNvSpPr/>
          <p:nvPr/>
        </p:nvSpPr>
        <p:spPr>
          <a:xfrm flipH="1" rot="5400000">
            <a:off x="7576656" y="3576155"/>
            <a:ext cx="1179446" cy="1955243"/>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07"/>
          <p:cNvSpPr/>
          <p:nvPr/>
        </p:nvSpPr>
        <p:spPr>
          <a:xfrm rot="10800000">
            <a:off x="7646470" y="4293182"/>
            <a:ext cx="746755" cy="44249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0" name="Google Shape;3120;p107"/>
          <p:cNvGrpSpPr/>
          <p:nvPr/>
        </p:nvGrpSpPr>
        <p:grpSpPr>
          <a:xfrm>
            <a:off x="8566806" y="4603988"/>
            <a:ext cx="422940" cy="548222"/>
            <a:chOff x="4153450" y="2187950"/>
            <a:chExt cx="1609975" cy="2086875"/>
          </a:xfrm>
        </p:grpSpPr>
        <p:sp>
          <p:nvSpPr>
            <p:cNvPr id="3121" name="Google Shape;3121;p10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0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0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0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107"/>
          <p:cNvGrpSpPr/>
          <p:nvPr/>
        </p:nvGrpSpPr>
        <p:grpSpPr>
          <a:xfrm>
            <a:off x="7257205" y="-53595"/>
            <a:ext cx="1818332" cy="857678"/>
            <a:chOff x="2772675" y="3209200"/>
            <a:chExt cx="2642925" cy="1246625"/>
          </a:xfrm>
        </p:grpSpPr>
        <p:sp>
          <p:nvSpPr>
            <p:cNvPr id="3126" name="Google Shape;3126;p10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0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0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0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0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0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0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0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0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0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0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0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138" name="Shape 3138"/>
        <p:cNvGrpSpPr/>
        <p:nvPr/>
      </p:nvGrpSpPr>
      <p:grpSpPr>
        <a:xfrm>
          <a:off x="0" y="0"/>
          <a:ext cx="0" cy="0"/>
          <a:chOff x="0" y="0"/>
          <a:chExt cx="0" cy="0"/>
        </a:xfrm>
      </p:grpSpPr>
      <p:pic>
        <p:nvPicPr>
          <p:cNvPr id="3139" name="Google Shape;3139;p10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140" name="Google Shape;3140;p108"/>
          <p:cNvSpPr txBox="1"/>
          <p:nvPr>
            <p:ph type="title"/>
          </p:nvPr>
        </p:nvSpPr>
        <p:spPr>
          <a:xfrm>
            <a:off x="1642775" y="1307100"/>
            <a:ext cx="5858400" cy="25293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6500"/>
              <a:buNone/>
              <a:defRPr sz="6500"/>
            </a:lvl1pPr>
            <a:lvl2pPr lvl="1" rtl="0">
              <a:spcBef>
                <a:spcPts val="0"/>
              </a:spcBef>
              <a:spcAft>
                <a:spcPts val="0"/>
              </a:spcAft>
              <a:buSzPts val="6500"/>
              <a:buNone/>
              <a:defRPr sz="6500"/>
            </a:lvl2pPr>
            <a:lvl3pPr lvl="2" rtl="0">
              <a:spcBef>
                <a:spcPts val="0"/>
              </a:spcBef>
              <a:spcAft>
                <a:spcPts val="0"/>
              </a:spcAft>
              <a:buSzPts val="6500"/>
              <a:buNone/>
              <a:defRPr sz="6500"/>
            </a:lvl3pPr>
            <a:lvl4pPr lvl="3" rtl="0">
              <a:spcBef>
                <a:spcPts val="0"/>
              </a:spcBef>
              <a:spcAft>
                <a:spcPts val="0"/>
              </a:spcAft>
              <a:buSzPts val="6500"/>
              <a:buNone/>
              <a:defRPr sz="6500"/>
            </a:lvl4pPr>
            <a:lvl5pPr lvl="4" rtl="0">
              <a:spcBef>
                <a:spcPts val="0"/>
              </a:spcBef>
              <a:spcAft>
                <a:spcPts val="0"/>
              </a:spcAft>
              <a:buSzPts val="6500"/>
              <a:buNone/>
              <a:defRPr sz="6500"/>
            </a:lvl5pPr>
            <a:lvl6pPr lvl="5" rtl="0">
              <a:spcBef>
                <a:spcPts val="0"/>
              </a:spcBef>
              <a:spcAft>
                <a:spcPts val="0"/>
              </a:spcAft>
              <a:buSzPts val="6500"/>
              <a:buNone/>
              <a:defRPr sz="6500"/>
            </a:lvl6pPr>
            <a:lvl7pPr lvl="6" rtl="0">
              <a:spcBef>
                <a:spcPts val="0"/>
              </a:spcBef>
              <a:spcAft>
                <a:spcPts val="0"/>
              </a:spcAft>
              <a:buSzPts val="6500"/>
              <a:buNone/>
              <a:defRPr sz="6500"/>
            </a:lvl7pPr>
            <a:lvl8pPr lvl="7" rtl="0">
              <a:spcBef>
                <a:spcPts val="0"/>
              </a:spcBef>
              <a:spcAft>
                <a:spcPts val="0"/>
              </a:spcAft>
              <a:buSzPts val="6500"/>
              <a:buNone/>
              <a:defRPr sz="6500"/>
            </a:lvl8pPr>
            <a:lvl9pPr lvl="8" rtl="0">
              <a:spcBef>
                <a:spcPts val="0"/>
              </a:spcBef>
              <a:spcAft>
                <a:spcPts val="0"/>
              </a:spcAft>
              <a:buSzPts val="6500"/>
              <a:buNone/>
              <a:defRPr sz="6500"/>
            </a:lvl9pPr>
          </a:lstStyle>
          <a:p/>
        </p:txBody>
      </p:sp>
      <p:sp>
        <p:nvSpPr>
          <p:cNvPr id="3141" name="Google Shape;3141;p108"/>
          <p:cNvSpPr/>
          <p:nvPr/>
        </p:nvSpPr>
        <p:spPr>
          <a:xfrm>
            <a:off x="8102242" y="101813"/>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2" name="Google Shape;3142;p108"/>
          <p:cNvGrpSpPr/>
          <p:nvPr/>
        </p:nvGrpSpPr>
        <p:grpSpPr>
          <a:xfrm>
            <a:off x="7257205" y="-53595"/>
            <a:ext cx="1818332" cy="857678"/>
            <a:chOff x="2772675" y="3209200"/>
            <a:chExt cx="2642925" cy="1246625"/>
          </a:xfrm>
        </p:grpSpPr>
        <p:sp>
          <p:nvSpPr>
            <p:cNvPr id="3143" name="Google Shape;3143;p10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0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0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0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0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0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0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0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0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0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0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0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5" name="Google Shape;3155;p108"/>
          <p:cNvSpPr/>
          <p:nvPr/>
        </p:nvSpPr>
        <p:spPr>
          <a:xfrm flipH="1">
            <a:off x="63" y="3964817"/>
            <a:ext cx="1538398"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08"/>
          <p:cNvSpPr/>
          <p:nvPr/>
        </p:nvSpPr>
        <p:spPr>
          <a:xfrm flipH="1">
            <a:off x="937172" y="4848775"/>
            <a:ext cx="2199453" cy="29473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7" name="Google Shape;3157;p108"/>
          <p:cNvGrpSpPr/>
          <p:nvPr/>
        </p:nvGrpSpPr>
        <p:grpSpPr>
          <a:xfrm rot="1969977">
            <a:off x="805302" y="3762803"/>
            <a:ext cx="966813" cy="1517390"/>
            <a:chOff x="2393300" y="1206650"/>
            <a:chExt cx="1306900" cy="2051150"/>
          </a:xfrm>
        </p:grpSpPr>
        <p:sp>
          <p:nvSpPr>
            <p:cNvPr id="3158" name="Google Shape;3158;p10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0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0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0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0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0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0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0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0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0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0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0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0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0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2" name="Google Shape;3172;p108"/>
          <p:cNvSpPr/>
          <p:nvPr/>
        </p:nvSpPr>
        <p:spPr>
          <a:xfrm flipH="1" rot="-5400000">
            <a:off x="8721864" y="4446117"/>
            <a:ext cx="598298" cy="88478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3173" name="Google Shape;3173;p108"/>
          <p:cNvGrpSpPr/>
          <p:nvPr/>
        </p:nvGrpSpPr>
        <p:grpSpPr>
          <a:xfrm rot="-1654179">
            <a:off x="8470877" y="4686764"/>
            <a:ext cx="437276" cy="324546"/>
            <a:chOff x="7371599" y="1417781"/>
            <a:chExt cx="952389" cy="706864"/>
          </a:xfrm>
        </p:grpSpPr>
        <p:sp>
          <p:nvSpPr>
            <p:cNvPr id="3174" name="Google Shape;3174;p10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0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0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0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0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0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0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0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182" name="Shape 3182"/>
        <p:cNvGrpSpPr/>
        <p:nvPr/>
      </p:nvGrpSpPr>
      <p:grpSpPr>
        <a:xfrm>
          <a:off x="0" y="0"/>
          <a:ext cx="0" cy="0"/>
          <a:chOff x="0" y="0"/>
          <a:chExt cx="0" cy="0"/>
        </a:xfrm>
      </p:grpSpPr>
      <p:pic>
        <p:nvPicPr>
          <p:cNvPr id="3183" name="Google Shape;3183;p10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184" name="Google Shape;3184;p109"/>
          <p:cNvSpPr txBox="1"/>
          <p:nvPr>
            <p:ph type="title"/>
          </p:nvPr>
        </p:nvSpPr>
        <p:spPr>
          <a:xfrm>
            <a:off x="1549100" y="1371550"/>
            <a:ext cx="6045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500"/>
              <a:buNone/>
              <a:defRPr sz="65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3185" name="Google Shape;3185;p109"/>
          <p:cNvSpPr txBox="1"/>
          <p:nvPr>
            <p:ph idx="1" type="subTitle"/>
          </p:nvPr>
        </p:nvSpPr>
        <p:spPr>
          <a:xfrm>
            <a:off x="1549000" y="3335950"/>
            <a:ext cx="6045900" cy="4971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3186" name="Google Shape;3186;p109"/>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09"/>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8" name="Google Shape;3188;p109"/>
          <p:cNvGrpSpPr/>
          <p:nvPr/>
        </p:nvGrpSpPr>
        <p:grpSpPr>
          <a:xfrm>
            <a:off x="8185831" y="445037"/>
            <a:ext cx="644291" cy="478193"/>
            <a:chOff x="7371599" y="1417781"/>
            <a:chExt cx="952389" cy="706864"/>
          </a:xfrm>
        </p:grpSpPr>
        <p:sp>
          <p:nvSpPr>
            <p:cNvPr id="3189" name="Google Shape;3189;p10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0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0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0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0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0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0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0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7" name="Google Shape;3197;p109"/>
          <p:cNvSpPr/>
          <p:nvPr/>
        </p:nvSpPr>
        <p:spPr>
          <a:xfrm rot="2514661">
            <a:off x="-142293" y="3346279"/>
            <a:ext cx="1367482" cy="135630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09"/>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9" name="Google Shape;3199;p109"/>
          <p:cNvGrpSpPr/>
          <p:nvPr/>
        </p:nvGrpSpPr>
        <p:grpSpPr>
          <a:xfrm>
            <a:off x="106652" y="4603998"/>
            <a:ext cx="613339" cy="455149"/>
            <a:chOff x="7371599" y="1417781"/>
            <a:chExt cx="952389" cy="706864"/>
          </a:xfrm>
        </p:grpSpPr>
        <p:sp>
          <p:nvSpPr>
            <p:cNvPr id="3200" name="Google Shape;3200;p10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0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0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0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0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0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0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0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208" name="Shape 3208"/>
        <p:cNvGrpSpPr/>
        <p:nvPr/>
      </p:nvGrpSpPr>
      <p:grpSpPr>
        <a:xfrm>
          <a:off x="0" y="0"/>
          <a:ext cx="0" cy="0"/>
          <a:chOff x="0" y="0"/>
          <a:chExt cx="0" cy="0"/>
        </a:xfrm>
      </p:grpSpPr>
      <p:sp>
        <p:nvSpPr>
          <p:cNvPr id="3209" name="Google Shape;3209;p110"/>
          <p:cNvSpPr txBox="1"/>
          <p:nvPr>
            <p:ph type="title"/>
          </p:nvPr>
        </p:nvSpPr>
        <p:spPr>
          <a:xfrm>
            <a:off x="1509450" y="3922525"/>
            <a:ext cx="6125100" cy="4899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Font typeface="Jost"/>
              <a:buNone/>
              <a:defRPr sz="3000">
                <a:latin typeface="Jost"/>
                <a:ea typeface="Jost"/>
                <a:cs typeface="Jost"/>
                <a:sym typeface="Jost"/>
              </a:defRPr>
            </a:lvl1pPr>
            <a:lvl2pPr lvl="1" rtl="0" algn="ctr">
              <a:spcBef>
                <a:spcPts val="0"/>
              </a:spcBef>
              <a:spcAft>
                <a:spcPts val="0"/>
              </a:spcAft>
              <a:buSzPts val="3000"/>
              <a:buFont typeface="Jost"/>
              <a:buNone/>
              <a:defRPr sz="3000">
                <a:latin typeface="Jost"/>
                <a:ea typeface="Jost"/>
                <a:cs typeface="Jost"/>
                <a:sym typeface="Jost"/>
              </a:defRPr>
            </a:lvl2pPr>
            <a:lvl3pPr lvl="2" rtl="0" algn="ctr">
              <a:spcBef>
                <a:spcPts val="0"/>
              </a:spcBef>
              <a:spcAft>
                <a:spcPts val="0"/>
              </a:spcAft>
              <a:buSzPts val="3000"/>
              <a:buFont typeface="Jost"/>
              <a:buNone/>
              <a:defRPr sz="3000">
                <a:latin typeface="Jost"/>
                <a:ea typeface="Jost"/>
                <a:cs typeface="Jost"/>
                <a:sym typeface="Jost"/>
              </a:defRPr>
            </a:lvl3pPr>
            <a:lvl4pPr lvl="3" rtl="0" algn="ctr">
              <a:spcBef>
                <a:spcPts val="0"/>
              </a:spcBef>
              <a:spcAft>
                <a:spcPts val="0"/>
              </a:spcAft>
              <a:buSzPts val="3000"/>
              <a:buFont typeface="Jost"/>
              <a:buNone/>
              <a:defRPr sz="3000">
                <a:latin typeface="Jost"/>
                <a:ea typeface="Jost"/>
                <a:cs typeface="Jost"/>
                <a:sym typeface="Jost"/>
              </a:defRPr>
            </a:lvl4pPr>
            <a:lvl5pPr lvl="4" rtl="0" algn="ctr">
              <a:spcBef>
                <a:spcPts val="0"/>
              </a:spcBef>
              <a:spcAft>
                <a:spcPts val="0"/>
              </a:spcAft>
              <a:buSzPts val="3000"/>
              <a:buFont typeface="Jost"/>
              <a:buNone/>
              <a:defRPr sz="3000">
                <a:latin typeface="Jost"/>
                <a:ea typeface="Jost"/>
                <a:cs typeface="Jost"/>
                <a:sym typeface="Jost"/>
              </a:defRPr>
            </a:lvl5pPr>
            <a:lvl6pPr lvl="5" rtl="0" algn="ctr">
              <a:spcBef>
                <a:spcPts val="0"/>
              </a:spcBef>
              <a:spcAft>
                <a:spcPts val="0"/>
              </a:spcAft>
              <a:buSzPts val="3000"/>
              <a:buFont typeface="Jost"/>
              <a:buNone/>
              <a:defRPr sz="3000">
                <a:latin typeface="Jost"/>
                <a:ea typeface="Jost"/>
                <a:cs typeface="Jost"/>
                <a:sym typeface="Jost"/>
              </a:defRPr>
            </a:lvl6pPr>
            <a:lvl7pPr lvl="6" rtl="0" algn="ctr">
              <a:spcBef>
                <a:spcPts val="0"/>
              </a:spcBef>
              <a:spcAft>
                <a:spcPts val="0"/>
              </a:spcAft>
              <a:buSzPts val="3000"/>
              <a:buFont typeface="Jost"/>
              <a:buNone/>
              <a:defRPr sz="3000">
                <a:latin typeface="Jost"/>
                <a:ea typeface="Jost"/>
                <a:cs typeface="Jost"/>
                <a:sym typeface="Jost"/>
              </a:defRPr>
            </a:lvl7pPr>
            <a:lvl8pPr lvl="7" rtl="0" algn="ctr">
              <a:spcBef>
                <a:spcPts val="0"/>
              </a:spcBef>
              <a:spcAft>
                <a:spcPts val="0"/>
              </a:spcAft>
              <a:buSzPts val="3000"/>
              <a:buFont typeface="Jost"/>
              <a:buNone/>
              <a:defRPr sz="3000">
                <a:latin typeface="Jost"/>
                <a:ea typeface="Jost"/>
                <a:cs typeface="Jost"/>
                <a:sym typeface="Jost"/>
              </a:defRPr>
            </a:lvl8pPr>
            <a:lvl9pPr lvl="8" rtl="0" algn="ctr">
              <a:spcBef>
                <a:spcPts val="0"/>
              </a:spcBef>
              <a:spcAft>
                <a:spcPts val="0"/>
              </a:spcAft>
              <a:buSzPts val="3000"/>
              <a:buFont typeface="Jost"/>
              <a:buNone/>
              <a:defRPr sz="3000">
                <a:latin typeface="Jost"/>
                <a:ea typeface="Jost"/>
                <a:cs typeface="Jost"/>
                <a:sym typeface="Jost"/>
              </a:defRPr>
            </a:lvl9pPr>
          </a:lstStyle>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210" name="Shape 3210"/>
        <p:cNvGrpSpPr/>
        <p:nvPr/>
      </p:nvGrpSpPr>
      <p:grpSpPr>
        <a:xfrm>
          <a:off x="0" y="0"/>
          <a:ext cx="0" cy="0"/>
          <a:chOff x="0" y="0"/>
          <a:chExt cx="0" cy="0"/>
        </a:xfrm>
      </p:grpSpPr>
      <p:pic>
        <p:nvPicPr>
          <p:cNvPr id="3211" name="Google Shape;3211;p11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212" name="Google Shape;3212;p111"/>
          <p:cNvSpPr txBox="1"/>
          <p:nvPr>
            <p:ph hasCustomPrompt="1" type="title"/>
          </p:nvPr>
        </p:nvSpPr>
        <p:spPr>
          <a:xfrm>
            <a:off x="1549075" y="1468336"/>
            <a:ext cx="6045900" cy="140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75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3213" name="Google Shape;3213;p111"/>
          <p:cNvSpPr txBox="1"/>
          <p:nvPr>
            <p:ph idx="1" type="subTitle"/>
          </p:nvPr>
        </p:nvSpPr>
        <p:spPr>
          <a:xfrm>
            <a:off x="1549025" y="2873250"/>
            <a:ext cx="60459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3214" name="Google Shape;3214;p111"/>
          <p:cNvSpPr/>
          <p:nvPr/>
        </p:nvSpPr>
        <p:spPr>
          <a:xfrm rot="10800000">
            <a:off x="7821120" y="14"/>
            <a:ext cx="1322880" cy="847686"/>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1"/>
          <p:cNvSpPr/>
          <p:nvPr/>
        </p:nvSpPr>
        <p:spPr>
          <a:xfrm rot="-5400000">
            <a:off x="7063359" y="3062861"/>
            <a:ext cx="607055" cy="355422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6" name="Google Shape;3216;p111"/>
          <p:cNvGrpSpPr/>
          <p:nvPr/>
        </p:nvGrpSpPr>
        <p:grpSpPr>
          <a:xfrm rot="-1027728">
            <a:off x="8416829" y="4303896"/>
            <a:ext cx="526307" cy="747553"/>
            <a:chOff x="2229900" y="1049875"/>
            <a:chExt cx="958025" cy="1172650"/>
          </a:xfrm>
        </p:grpSpPr>
        <p:sp>
          <p:nvSpPr>
            <p:cNvPr id="3217" name="Google Shape;3217;p11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1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1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111"/>
          <p:cNvGrpSpPr/>
          <p:nvPr/>
        </p:nvGrpSpPr>
        <p:grpSpPr>
          <a:xfrm>
            <a:off x="6122273" y="4536436"/>
            <a:ext cx="526301" cy="607072"/>
            <a:chOff x="4153450" y="2187950"/>
            <a:chExt cx="1609975" cy="2086875"/>
          </a:xfrm>
        </p:grpSpPr>
        <p:sp>
          <p:nvSpPr>
            <p:cNvPr id="3228" name="Google Shape;3228;p11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2" name="Google Shape;3232;p111"/>
          <p:cNvGrpSpPr/>
          <p:nvPr/>
        </p:nvGrpSpPr>
        <p:grpSpPr>
          <a:xfrm rot="5400000">
            <a:off x="8172770" y="670454"/>
            <a:ext cx="1319877" cy="622565"/>
            <a:chOff x="2772675" y="3209200"/>
            <a:chExt cx="2642925" cy="1246625"/>
          </a:xfrm>
        </p:grpSpPr>
        <p:sp>
          <p:nvSpPr>
            <p:cNvPr id="3233" name="Google Shape;3233;p11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1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1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1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5" name="Google Shape;3245;p111"/>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6" name="Google Shape;3246;p111"/>
          <p:cNvGrpSpPr/>
          <p:nvPr/>
        </p:nvGrpSpPr>
        <p:grpSpPr>
          <a:xfrm rot="10361028">
            <a:off x="75576" y="-75687"/>
            <a:ext cx="966743" cy="1517282"/>
            <a:chOff x="2393300" y="1206650"/>
            <a:chExt cx="1306900" cy="2051150"/>
          </a:xfrm>
        </p:grpSpPr>
        <p:sp>
          <p:nvSpPr>
            <p:cNvPr id="3247" name="Google Shape;3247;p11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1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1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1" name="Google Shape;3261;p111"/>
          <p:cNvSpPr/>
          <p:nvPr/>
        </p:nvSpPr>
        <p:spPr>
          <a:xfrm rot="5400000">
            <a:off x="1036157" y="4324896"/>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1"/>
          <p:cNvSpPr/>
          <p:nvPr/>
        </p:nvSpPr>
        <p:spPr>
          <a:xfrm rot="10800000">
            <a:off x="-165850" y="4505576"/>
            <a:ext cx="1361251" cy="691099"/>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1"/>
          <p:cNvSpPr/>
          <p:nvPr/>
        </p:nvSpPr>
        <p:spPr>
          <a:xfrm>
            <a:off x="210145" y="4008900"/>
            <a:ext cx="196967" cy="71290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4" name="Google Shape;3264;p111"/>
          <p:cNvGrpSpPr/>
          <p:nvPr/>
        </p:nvGrpSpPr>
        <p:grpSpPr>
          <a:xfrm rot="-1002660">
            <a:off x="7520359" y="123741"/>
            <a:ext cx="622684" cy="462088"/>
            <a:chOff x="7371599" y="1417781"/>
            <a:chExt cx="952389" cy="706864"/>
          </a:xfrm>
        </p:grpSpPr>
        <p:sp>
          <p:nvSpPr>
            <p:cNvPr id="3265" name="Google Shape;3265;p111"/>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1"/>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1"/>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11"/>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11"/>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1"/>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1"/>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1"/>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3" name="Google Shape;3273;p111"/>
          <p:cNvSpPr/>
          <p:nvPr/>
        </p:nvSpPr>
        <p:spPr>
          <a:xfrm rot="1765566">
            <a:off x="1112175" y="4160665"/>
            <a:ext cx="1138045"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274" name="Shape 3274"/>
        <p:cNvGrpSpPr/>
        <p:nvPr/>
      </p:nvGrpSpPr>
      <p:grpSpPr>
        <a:xfrm>
          <a:off x="0" y="0"/>
          <a:ext cx="0" cy="0"/>
          <a:chOff x="0" y="0"/>
          <a:chExt cx="0" cy="0"/>
        </a:xfrm>
      </p:grpSpPr>
      <p:grpSp>
        <p:nvGrpSpPr>
          <p:cNvPr id="3275" name="Google Shape;3275;p112"/>
          <p:cNvGrpSpPr/>
          <p:nvPr/>
        </p:nvGrpSpPr>
        <p:grpSpPr>
          <a:xfrm>
            <a:off x="-528277" y="3183580"/>
            <a:ext cx="9847425" cy="2609910"/>
            <a:chOff x="1964298" y="2809280"/>
            <a:chExt cx="9847425" cy="2609910"/>
          </a:xfrm>
        </p:grpSpPr>
        <p:sp>
          <p:nvSpPr>
            <p:cNvPr id="3276" name="Google Shape;3276;p112"/>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7" name="Google Shape;3277;p112"/>
            <p:cNvGrpSpPr/>
            <p:nvPr/>
          </p:nvGrpSpPr>
          <p:grpSpPr>
            <a:xfrm rot="3735899">
              <a:off x="9483055" y="2646910"/>
              <a:ext cx="1405672" cy="2934652"/>
              <a:chOff x="956625" y="733258"/>
              <a:chExt cx="1392160" cy="2906442"/>
            </a:xfrm>
          </p:grpSpPr>
          <p:sp>
            <p:nvSpPr>
              <p:cNvPr id="3278" name="Google Shape;3278;p112"/>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12"/>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12"/>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81" name="Google Shape;3281;p112"/>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82" name="Google Shape;3282;p112"/>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3" name="Google Shape;3283;p112"/>
          <p:cNvGrpSpPr/>
          <p:nvPr/>
        </p:nvGrpSpPr>
        <p:grpSpPr>
          <a:xfrm>
            <a:off x="1218208" y="796855"/>
            <a:ext cx="1768381" cy="834117"/>
            <a:chOff x="2772675" y="3209200"/>
            <a:chExt cx="2642925" cy="1246625"/>
          </a:xfrm>
        </p:grpSpPr>
        <p:sp>
          <p:nvSpPr>
            <p:cNvPr id="3284" name="Google Shape;3284;p11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1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1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1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6" name="Google Shape;3296;p112"/>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3297" name="Shape 3297"/>
        <p:cNvGrpSpPr/>
        <p:nvPr/>
      </p:nvGrpSpPr>
      <p:grpSpPr>
        <a:xfrm>
          <a:off x="0" y="0"/>
          <a:ext cx="0" cy="0"/>
          <a:chOff x="0" y="0"/>
          <a:chExt cx="0" cy="0"/>
        </a:xfrm>
      </p:grpSpPr>
      <p:pic>
        <p:nvPicPr>
          <p:cNvPr id="3298" name="Google Shape;3298;p11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299" name="Google Shape;3299;p1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300" name="Google Shape;3300;p113"/>
          <p:cNvSpPr txBox="1"/>
          <p:nvPr>
            <p:ph hasCustomPrompt="1" idx="2" type="title"/>
          </p:nvPr>
        </p:nvSpPr>
        <p:spPr>
          <a:xfrm>
            <a:off x="1734024"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01" name="Google Shape;3301;p113"/>
          <p:cNvSpPr txBox="1"/>
          <p:nvPr>
            <p:ph hasCustomPrompt="1" idx="3" type="title"/>
          </p:nvPr>
        </p:nvSpPr>
        <p:spPr>
          <a:xfrm>
            <a:off x="1734024"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02" name="Google Shape;3302;p113"/>
          <p:cNvSpPr txBox="1"/>
          <p:nvPr>
            <p:ph hasCustomPrompt="1" idx="4" type="title"/>
          </p:nvPr>
        </p:nvSpPr>
        <p:spPr>
          <a:xfrm>
            <a:off x="4204687"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03" name="Google Shape;3303;p113"/>
          <p:cNvSpPr txBox="1"/>
          <p:nvPr>
            <p:ph hasCustomPrompt="1" idx="5" type="title"/>
          </p:nvPr>
        </p:nvSpPr>
        <p:spPr>
          <a:xfrm>
            <a:off x="4204687"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04" name="Google Shape;3304;p113"/>
          <p:cNvSpPr txBox="1"/>
          <p:nvPr>
            <p:ph hasCustomPrompt="1" idx="6" type="title"/>
          </p:nvPr>
        </p:nvSpPr>
        <p:spPr>
          <a:xfrm>
            <a:off x="6675350"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05" name="Google Shape;3305;p113"/>
          <p:cNvSpPr txBox="1"/>
          <p:nvPr>
            <p:ph hasCustomPrompt="1" idx="7" type="title"/>
          </p:nvPr>
        </p:nvSpPr>
        <p:spPr>
          <a:xfrm>
            <a:off x="6675350"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306" name="Google Shape;3306;p113"/>
          <p:cNvSpPr txBox="1"/>
          <p:nvPr>
            <p:ph idx="1" type="subTitle"/>
          </p:nvPr>
        </p:nvSpPr>
        <p:spPr>
          <a:xfrm>
            <a:off x="1129375" y="2192675"/>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307" name="Google Shape;3307;p113"/>
          <p:cNvSpPr txBox="1"/>
          <p:nvPr>
            <p:ph idx="8" type="subTitle"/>
          </p:nvPr>
        </p:nvSpPr>
        <p:spPr>
          <a:xfrm>
            <a:off x="3600038" y="2192675"/>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308" name="Google Shape;3308;p113"/>
          <p:cNvSpPr txBox="1"/>
          <p:nvPr>
            <p:ph idx="9" type="subTitle"/>
          </p:nvPr>
        </p:nvSpPr>
        <p:spPr>
          <a:xfrm>
            <a:off x="6070700" y="2192675"/>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309" name="Google Shape;3309;p113"/>
          <p:cNvSpPr/>
          <p:nvPr/>
        </p:nvSpPr>
        <p:spPr>
          <a:xfrm>
            <a:off x="0" y="1440404"/>
            <a:ext cx="734777" cy="3703227"/>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3"/>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3"/>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3"/>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13"/>
          <p:cNvSpPr/>
          <p:nvPr/>
        </p:nvSpPr>
        <p:spPr>
          <a:xfrm flipH="1">
            <a:off x="7947826" y="4511700"/>
            <a:ext cx="1196099" cy="63179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4" name="Google Shape;3314;p113"/>
          <p:cNvGrpSpPr/>
          <p:nvPr/>
        </p:nvGrpSpPr>
        <p:grpSpPr>
          <a:xfrm rot="5400000">
            <a:off x="83959" y="2022540"/>
            <a:ext cx="566872" cy="734789"/>
            <a:chOff x="4153450" y="2187950"/>
            <a:chExt cx="1609975" cy="2086875"/>
          </a:xfrm>
        </p:grpSpPr>
        <p:sp>
          <p:nvSpPr>
            <p:cNvPr id="3315" name="Google Shape;3315;p113"/>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3"/>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3"/>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3"/>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9" name="Google Shape;3319;p113"/>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0" name="Google Shape;3320;p113"/>
          <p:cNvGrpSpPr/>
          <p:nvPr/>
        </p:nvGrpSpPr>
        <p:grpSpPr>
          <a:xfrm rot="-1058303">
            <a:off x="8267022" y="2881650"/>
            <a:ext cx="899310" cy="2002295"/>
            <a:chOff x="1092600" y="942825"/>
            <a:chExt cx="966650" cy="2152225"/>
          </a:xfrm>
        </p:grpSpPr>
        <p:sp>
          <p:nvSpPr>
            <p:cNvPr id="3321" name="Google Shape;3321;p113"/>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3"/>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3"/>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3"/>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3"/>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3"/>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13"/>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13"/>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3"/>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3"/>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3"/>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2" name="Google Shape;3332;p113"/>
          <p:cNvGrpSpPr/>
          <p:nvPr/>
        </p:nvGrpSpPr>
        <p:grpSpPr>
          <a:xfrm rot="6756311">
            <a:off x="452499" y="4220603"/>
            <a:ext cx="771567" cy="572657"/>
            <a:chOff x="7371599" y="1417781"/>
            <a:chExt cx="952389" cy="706864"/>
          </a:xfrm>
        </p:grpSpPr>
        <p:sp>
          <p:nvSpPr>
            <p:cNvPr id="3333" name="Google Shape;3333;p113"/>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1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1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1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3"/>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1" name="Google Shape;3341;p113"/>
          <p:cNvSpPr txBox="1"/>
          <p:nvPr>
            <p:ph idx="13" type="subTitle"/>
          </p:nvPr>
        </p:nvSpPr>
        <p:spPr>
          <a:xfrm>
            <a:off x="1129375" y="3778550"/>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342" name="Google Shape;3342;p113"/>
          <p:cNvSpPr txBox="1"/>
          <p:nvPr>
            <p:ph idx="14" type="subTitle"/>
          </p:nvPr>
        </p:nvSpPr>
        <p:spPr>
          <a:xfrm>
            <a:off x="3600038" y="3778550"/>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343" name="Google Shape;3343;p113"/>
          <p:cNvSpPr txBox="1"/>
          <p:nvPr>
            <p:ph idx="15" type="subTitle"/>
          </p:nvPr>
        </p:nvSpPr>
        <p:spPr>
          <a:xfrm>
            <a:off x="6070700" y="3778550"/>
            <a:ext cx="1944000" cy="42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344" name="Shape 3344"/>
        <p:cNvGrpSpPr/>
        <p:nvPr/>
      </p:nvGrpSpPr>
      <p:grpSpPr>
        <a:xfrm>
          <a:off x="0" y="0"/>
          <a:ext cx="0" cy="0"/>
          <a:chOff x="0" y="0"/>
          <a:chExt cx="0" cy="0"/>
        </a:xfrm>
      </p:grpSpPr>
      <p:pic>
        <p:nvPicPr>
          <p:cNvPr id="3345" name="Google Shape;3345;p11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346" name="Google Shape;3346;p114"/>
          <p:cNvSpPr txBox="1"/>
          <p:nvPr>
            <p:ph type="title"/>
          </p:nvPr>
        </p:nvSpPr>
        <p:spPr>
          <a:xfrm>
            <a:off x="2391900" y="3299975"/>
            <a:ext cx="43602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347" name="Google Shape;3347;p114"/>
          <p:cNvSpPr txBox="1"/>
          <p:nvPr>
            <p:ph idx="1" type="subTitle"/>
          </p:nvPr>
        </p:nvSpPr>
        <p:spPr>
          <a:xfrm>
            <a:off x="1927150" y="1311625"/>
            <a:ext cx="5289900" cy="1914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
        <p:nvSpPr>
          <p:cNvPr id="3348" name="Google Shape;3348;p114"/>
          <p:cNvSpPr/>
          <p:nvPr/>
        </p:nvSpPr>
        <p:spPr>
          <a:xfrm rot="10800000">
            <a:off x="7251241" y="3092998"/>
            <a:ext cx="1892759" cy="2050502"/>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4"/>
          <p:cNvSpPr/>
          <p:nvPr/>
        </p:nvSpPr>
        <p:spPr>
          <a:xfrm rot="1158409">
            <a:off x="7526820" y="2765829"/>
            <a:ext cx="1006067" cy="1838136"/>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14"/>
          <p:cNvSpPr/>
          <p:nvPr/>
        </p:nvSpPr>
        <p:spPr>
          <a:xfrm rot="10800000">
            <a:off x="6683378" y="4317507"/>
            <a:ext cx="1251620" cy="74165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14"/>
          <p:cNvSpPr/>
          <p:nvPr/>
        </p:nvSpPr>
        <p:spPr>
          <a:xfrm>
            <a:off x="0" y="2130725"/>
            <a:ext cx="469663" cy="3012736"/>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4"/>
          <p:cNvSpPr/>
          <p:nvPr/>
        </p:nvSpPr>
        <p:spPr>
          <a:xfrm>
            <a:off x="2" y="4233176"/>
            <a:ext cx="1723124" cy="910313"/>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4"/>
          <p:cNvSpPr/>
          <p:nvPr/>
        </p:nvSpPr>
        <p:spPr>
          <a:xfrm rot="3596940">
            <a:off x="-142317" y="3346275"/>
            <a:ext cx="1367455" cy="1356273"/>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4" name="Google Shape;3354;p114"/>
          <p:cNvGrpSpPr/>
          <p:nvPr/>
        </p:nvGrpSpPr>
        <p:grpSpPr>
          <a:xfrm rot="5400000">
            <a:off x="67116" y="2441291"/>
            <a:ext cx="453691" cy="588290"/>
            <a:chOff x="4153450" y="2187950"/>
            <a:chExt cx="1609975" cy="2086875"/>
          </a:xfrm>
        </p:grpSpPr>
        <p:sp>
          <p:nvSpPr>
            <p:cNvPr id="3355" name="Google Shape;3355;p11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9" name="Google Shape;3359;p114"/>
          <p:cNvSpPr/>
          <p:nvPr/>
        </p:nvSpPr>
        <p:spPr>
          <a:xfrm rot="-5400000">
            <a:off x="7952956" y="-421753"/>
            <a:ext cx="778972" cy="162248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0" name="Google Shape;3360;p114"/>
          <p:cNvGrpSpPr/>
          <p:nvPr/>
        </p:nvGrpSpPr>
        <p:grpSpPr>
          <a:xfrm>
            <a:off x="8556766" y="123526"/>
            <a:ext cx="434560" cy="531914"/>
            <a:chOff x="2229900" y="1049875"/>
            <a:chExt cx="958025" cy="1172650"/>
          </a:xfrm>
        </p:grpSpPr>
        <p:sp>
          <p:nvSpPr>
            <p:cNvPr id="3361" name="Google Shape;3361;p11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1" name="Google Shape;3371;p114"/>
          <p:cNvSpPr/>
          <p:nvPr/>
        </p:nvSpPr>
        <p:spPr>
          <a:xfrm rot="10800000">
            <a:off x="-20108" y="0"/>
            <a:ext cx="1502567" cy="50432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2" name="Google Shape;3372;p114"/>
          <p:cNvGrpSpPr/>
          <p:nvPr/>
        </p:nvGrpSpPr>
        <p:grpSpPr>
          <a:xfrm>
            <a:off x="342031" y="104"/>
            <a:ext cx="1651564" cy="779016"/>
            <a:chOff x="2772675" y="3209200"/>
            <a:chExt cx="2642925" cy="1246625"/>
          </a:xfrm>
        </p:grpSpPr>
        <p:sp>
          <p:nvSpPr>
            <p:cNvPr id="3373" name="Google Shape;3373;p11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1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1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1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1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5" name="Google Shape;3385;p114"/>
          <p:cNvGrpSpPr/>
          <p:nvPr/>
        </p:nvGrpSpPr>
        <p:grpSpPr>
          <a:xfrm rot="-1229744">
            <a:off x="1240956" y="4508814"/>
            <a:ext cx="624794" cy="463722"/>
            <a:chOff x="7371599" y="1417781"/>
            <a:chExt cx="952389" cy="706864"/>
          </a:xfrm>
        </p:grpSpPr>
        <p:sp>
          <p:nvSpPr>
            <p:cNvPr id="3386" name="Google Shape;3386;p11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394" name="Shape 3394"/>
        <p:cNvGrpSpPr/>
        <p:nvPr/>
      </p:nvGrpSpPr>
      <p:grpSpPr>
        <a:xfrm>
          <a:off x="0" y="0"/>
          <a:ext cx="0" cy="0"/>
          <a:chOff x="0" y="0"/>
          <a:chExt cx="0" cy="0"/>
        </a:xfrm>
      </p:grpSpPr>
      <p:pic>
        <p:nvPicPr>
          <p:cNvPr id="3395" name="Google Shape;3395;p11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396" name="Google Shape;3396;p115"/>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3397" name="Google Shape;3397;p115"/>
          <p:cNvGrpSpPr/>
          <p:nvPr/>
        </p:nvGrpSpPr>
        <p:grpSpPr>
          <a:xfrm>
            <a:off x="202435" y="-94433"/>
            <a:ext cx="1111879" cy="524455"/>
            <a:chOff x="2772675" y="3209200"/>
            <a:chExt cx="2642925" cy="1246625"/>
          </a:xfrm>
        </p:grpSpPr>
        <p:sp>
          <p:nvSpPr>
            <p:cNvPr id="3398" name="Google Shape;3398;p11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99" name="Google Shape;3399;p11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0" name="Google Shape;3400;p11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1" name="Google Shape;3401;p11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2" name="Google Shape;3402;p11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3" name="Google Shape;3403;p11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4" name="Google Shape;3404;p11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5" name="Google Shape;3405;p11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6" name="Google Shape;3406;p11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7" name="Google Shape;3407;p11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8" name="Google Shape;3408;p11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09" name="Google Shape;3409;p11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3410" name="Google Shape;3410;p115"/>
          <p:cNvSpPr/>
          <p:nvPr/>
        </p:nvSpPr>
        <p:spPr>
          <a:xfrm rot="5956254">
            <a:off x="33817" y="169123"/>
            <a:ext cx="879800" cy="1281774"/>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11" name="Google Shape;3411;p115"/>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2" name="Google Shape;3412;p115"/>
          <p:cNvGrpSpPr/>
          <p:nvPr/>
        </p:nvGrpSpPr>
        <p:grpSpPr>
          <a:xfrm>
            <a:off x="8633476" y="4513094"/>
            <a:ext cx="386467" cy="473047"/>
            <a:chOff x="2229900" y="1049875"/>
            <a:chExt cx="958025" cy="1172650"/>
          </a:xfrm>
        </p:grpSpPr>
        <p:sp>
          <p:nvSpPr>
            <p:cNvPr id="3413" name="Google Shape;3413;p11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3" name="Google Shape;3423;p115"/>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4" name="Google Shape;3424;p115"/>
          <p:cNvGrpSpPr/>
          <p:nvPr/>
        </p:nvGrpSpPr>
        <p:grpSpPr>
          <a:xfrm rot="-9580175">
            <a:off x="8343134" y="-48813"/>
            <a:ext cx="749683" cy="1176611"/>
            <a:chOff x="2393300" y="1206650"/>
            <a:chExt cx="1306900" cy="2051150"/>
          </a:xfrm>
        </p:grpSpPr>
        <p:sp>
          <p:nvSpPr>
            <p:cNvPr id="3425" name="Google Shape;3425;p115"/>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5"/>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5"/>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5"/>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5"/>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5"/>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5"/>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5"/>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15"/>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5"/>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5"/>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5"/>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5"/>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5"/>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9" name="Google Shape;3439;p1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3440" name="Shape 3440"/>
        <p:cNvGrpSpPr/>
        <p:nvPr/>
      </p:nvGrpSpPr>
      <p:grpSpPr>
        <a:xfrm>
          <a:off x="0" y="0"/>
          <a:ext cx="0" cy="0"/>
          <a:chOff x="0" y="0"/>
          <a:chExt cx="0" cy="0"/>
        </a:xfrm>
      </p:grpSpPr>
      <p:pic>
        <p:nvPicPr>
          <p:cNvPr id="3441" name="Google Shape;3441;p11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442" name="Google Shape;3442;p116"/>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3" name="Google Shape;3443;p116"/>
          <p:cNvGrpSpPr/>
          <p:nvPr/>
        </p:nvGrpSpPr>
        <p:grpSpPr>
          <a:xfrm>
            <a:off x="106652" y="4603998"/>
            <a:ext cx="613339" cy="455149"/>
            <a:chOff x="7371599" y="1417781"/>
            <a:chExt cx="952389" cy="706864"/>
          </a:xfrm>
        </p:grpSpPr>
        <p:sp>
          <p:nvSpPr>
            <p:cNvPr id="3444" name="Google Shape;3444;p11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2" name="Google Shape;3452;p116"/>
          <p:cNvSpPr/>
          <p:nvPr/>
        </p:nvSpPr>
        <p:spPr>
          <a:xfrm>
            <a:off x="8038042" y="-68487"/>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3" name="Google Shape;3453;p116"/>
          <p:cNvGrpSpPr/>
          <p:nvPr/>
        </p:nvGrpSpPr>
        <p:grpSpPr>
          <a:xfrm rot="-5400000">
            <a:off x="8705917" y="388501"/>
            <a:ext cx="381564" cy="494589"/>
            <a:chOff x="4153450" y="2187950"/>
            <a:chExt cx="1609975" cy="2086875"/>
          </a:xfrm>
        </p:grpSpPr>
        <p:sp>
          <p:nvSpPr>
            <p:cNvPr id="3454" name="Google Shape;3454;p11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8" name="Google Shape;3458;p116"/>
          <p:cNvSpPr/>
          <p:nvPr/>
        </p:nvSpPr>
        <p:spPr>
          <a:xfrm rot="5400000">
            <a:off x="7968092" y="-154908"/>
            <a:ext cx="177785" cy="6434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9" name="Google Shape;3459;p116"/>
          <p:cNvGrpSpPr/>
          <p:nvPr/>
        </p:nvGrpSpPr>
        <p:grpSpPr>
          <a:xfrm rot="8999539">
            <a:off x="106770" y="-204616"/>
            <a:ext cx="869142" cy="1175231"/>
            <a:chOff x="3964050" y="1010200"/>
            <a:chExt cx="1718750" cy="2324050"/>
          </a:xfrm>
        </p:grpSpPr>
        <p:sp>
          <p:nvSpPr>
            <p:cNvPr id="3460" name="Google Shape;3460;p11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1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1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0" name="Google Shape;3470;p1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3471" name="Shape 3471"/>
        <p:cNvGrpSpPr/>
        <p:nvPr/>
      </p:nvGrpSpPr>
      <p:grpSpPr>
        <a:xfrm>
          <a:off x="0" y="0"/>
          <a:ext cx="0" cy="0"/>
          <a:chOff x="0" y="0"/>
          <a:chExt cx="0" cy="0"/>
        </a:xfrm>
      </p:grpSpPr>
      <p:pic>
        <p:nvPicPr>
          <p:cNvPr id="3472" name="Google Shape;3472;p11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473" name="Google Shape;3473;p117"/>
          <p:cNvSpPr/>
          <p:nvPr/>
        </p:nvSpPr>
        <p:spPr>
          <a:xfrm>
            <a:off x="0" y="0"/>
            <a:ext cx="1157881" cy="1213840"/>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4" name="Google Shape;3474;p117"/>
          <p:cNvGrpSpPr/>
          <p:nvPr/>
        </p:nvGrpSpPr>
        <p:grpSpPr>
          <a:xfrm rot="10800000">
            <a:off x="311673" y="-7"/>
            <a:ext cx="338417" cy="438661"/>
            <a:chOff x="4153450" y="2187950"/>
            <a:chExt cx="1609975" cy="2086875"/>
          </a:xfrm>
        </p:grpSpPr>
        <p:sp>
          <p:nvSpPr>
            <p:cNvPr id="3475" name="Google Shape;3475;p11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9" name="Google Shape;3479;p117"/>
          <p:cNvSpPr/>
          <p:nvPr/>
        </p:nvSpPr>
        <p:spPr>
          <a:xfrm rot="-142306">
            <a:off x="783885" y="119806"/>
            <a:ext cx="686062" cy="354930"/>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7"/>
          <p:cNvSpPr/>
          <p:nvPr/>
        </p:nvSpPr>
        <p:spPr>
          <a:xfrm>
            <a:off x="7412628" y="4832576"/>
            <a:ext cx="1442807" cy="31093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7"/>
          <p:cNvSpPr/>
          <p:nvPr/>
        </p:nvSpPr>
        <p:spPr>
          <a:xfrm rot="-5400000">
            <a:off x="8238670" y="4238164"/>
            <a:ext cx="1184776" cy="625908"/>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2" name="Google Shape;3482;p117"/>
          <p:cNvGrpSpPr/>
          <p:nvPr/>
        </p:nvGrpSpPr>
        <p:grpSpPr>
          <a:xfrm rot="10800000">
            <a:off x="8073980" y="4716972"/>
            <a:ext cx="930045" cy="438687"/>
            <a:chOff x="2772675" y="3209200"/>
            <a:chExt cx="2642925" cy="1246625"/>
          </a:xfrm>
        </p:grpSpPr>
        <p:sp>
          <p:nvSpPr>
            <p:cNvPr id="3483" name="Google Shape;3483;p11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1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1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5" name="Google Shape;3495;p117"/>
          <p:cNvSpPr/>
          <p:nvPr/>
        </p:nvSpPr>
        <p:spPr>
          <a:xfrm>
            <a:off x="8318450" y="-38178"/>
            <a:ext cx="930076" cy="593712"/>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6" name="Google Shape;3496;p117"/>
          <p:cNvGrpSpPr/>
          <p:nvPr/>
        </p:nvGrpSpPr>
        <p:grpSpPr>
          <a:xfrm rot="-9040026">
            <a:off x="8235518" y="-86946"/>
            <a:ext cx="606964" cy="1351393"/>
            <a:chOff x="1092600" y="942825"/>
            <a:chExt cx="966650" cy="2152225"/>
          </a:xfrm>
        </p:grpSpPr>
        <p:sp>
          <p:nvSpPr>
            <p:cNvPr id="3497" name="Google Shape;3497;p117"/>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17"/>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7"/>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7"/>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7"/>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7"/>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7"/>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7"/>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7"/>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7"/>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7"/>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8" name="Google Shape;3508;p117"/>
          <p:cNvGrpSpPr/>
          <p:nvPr/>
        </p:nvGrpSpPr>
        <p:grpSpPr>
          <a:xfrm>
            <a:off x="110639" y="945571"/>
            <a:ext cx="427279" cy="523002"/>
            <a:chOff x="2229900" y="1049875"/>
            <a:chExt cx="958025" cy="1172650"/>
          </a:xfrm>
        </p:grpSpPr>
        <p:sp>
          <p:nvSpPr>
            <p:cNvPr id="3509" name="Google Shape;3509;p11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1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1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1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9" name="Google Shape;3519;p1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3520" name="Shape 3520"/>
        <p:cNvGrpSpPr/>
        <p:nvPr/>
      </p:nvGrpSpPr>
      <p:grpSpPr>
        <a:xfrm>
          <a:off x="0" y="0"/>
          <a:ext cx="0" cy="0"/>
          <a:chOff x="0" y="0"/>
          <a:chExt cx="0" cy="0"/>
        </a:xfrm>
      </p:grpSpPr>
      <p:pic>
        <p:nvPicPr>
          <p:cNvPr id="3521" name="Google Shape;3521;p11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522" name="Google Shape;3522;p118"/>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8"/>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8"/>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8"/>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6" name="Google Shape;3526;p118"/>
          <p:cNvGrpSpPr/>
          <p:nvPr/>
        </p:nvGrpSpPr>
        <p:grpSpPr>
          <a:xfrm rot="5400000">
            <a:off x="43083" y="3900173"/>
            <a:ext cx="290922" cy="377098"/>
            <a:chOff x="4153450" y="2187950"/>
            <a:chExt cx="1609975" cy="2086875"/>
          </a:xfrm>
        </p:grpSpPr>
        <p:sp>
          <p:nvSpPr>
            <p:cNvPr id="3527" name="Google Shape;3527;p11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118"/>
          <p:cNvGrpSpPr/>
          <p:nvPr/>
        </p:nvGrpSpPr>
        <p:grpSpPr>
          <a:xfrm>
            <a:off x="8185831" y="445037"/>
            <a:ext cx="644291" cy="478193"/>
            <a:chOff x="7371599" y="1417781"/>
            <a:chExt cx="952389" cy="706864"/>
          </a:xfrm>
        </p:grpSpPr>
        <p:sp>
          <p:nvSpPr>
            <p:cNvPr id="3532" name="Google Shape;3532;p11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0" name="Google Shape;3540;p118"/>
          <p:cNvSpPr/>
          <p:nvPr/>
        </p:nvSpPr>
        <p:spPr>
          <a:xfrm rot="10800000">
            <a:off x="11" y="-106"/>
            <a:ext cx="802939" cy="833356"/>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1" name="Google Shape;3541;p118"/>
          <p:cNvGrpSpPr/>
          <p:nvPr/>
        </p:nvGrpSpPr>
        <p:grpSpPr>
          <a:xfrm rot="7601040">
            <a:off x="100077" y="-219120"/>
            <a:ext cx="966719" cy="1517244"/>
            <a:chOff x="2393300" y="1206650"/>
            <a:chExt cx="1306900" cy="2051150"/>
          </a:xfrm>
        </p:grpSpPr>
        <p:sp>
          <p:nvSpPr>
            <p:cNvPr id="3542" name="Google Shape;3542;p11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1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1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1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6" name="Google Shape;3556;p1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3557" name="Shape 3557"/>
        <p:cNvGrpSpPr/>
        <p:nvPr/>
      </p:nvGrpSpPr>
      <p:grpSpPr>
        <a:xfrm>
          <a:off x="0" y="0"/>
          <a:ext cx="0" cy="0"/>
          <a:chOff x="0" y="0"/>
          <a:chExt cx="0" cy="0"/>
        </a:xfrm>
      </p:grpSpPr>
      <p:pic>
        <p:nvPicPr>
          <p:cNvPr id="3558" name="Google Shape;3558;p11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559" name="Google Shape;3559;p1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560" name="Google Shape;3560;p119"/>
          <p:cNvSpPr/>
          <p:nvPr/>
        </p:nvSpPr>
        <p:spPr>
          <a:xfrm flipH="1" rot="10800000">
            <a:off x="8458300" y="-135791"/>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3561" name="Google Shape;3561;p119"/>
          <p:cNvGrpSpPr/>
          <p:nvPr/>
        </p:nvGrpSpPr>
        <p:grpSpPr>
          <a:xfrm flipH="1">
            <a:off x="7796959" y="-34721"/>
            <a:ext cx="1111879" cy="524455"/>
            <a:chOff x="2772675" y="3209200"/>
            <a:chExt cx="2642925" cy="1246625"/>
          </a:xfrm>
        </p:grpSpPr>
        <p:sp>
          <p:nvSpPr>
            <p:cNvPr id="3562" name="Google Shape;3562;p119"/>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63" name="Google Shape;3563;p119"/>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64" name="Google Shape;3564;p119"/>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65" name="Google Shape;3565;p119"/>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66" name="Google Shape;3566;p119"/>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67" name="Google Shape;3567;p119"/>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68" name="Google Shape;3568;p119"/>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69" name="Google Shape;3569;p119"/>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70" name="Google Shape;3570;p119"/>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71" name="Google Shape;3571;p119"/>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72" name="Google Shape;3572;p119"/>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573" name="Google Shape;3573;p119"/>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3574" name="Google Shape;3574;p119"/>
          <p:cNvGrpSpPr/>
          <p:nvPr/>
        </p:nvGrpSpPr>
        <p:grpSpPr>
          <a:xfrm rot="-7817729">
            <a:off x="8245706" y="341006"/>
            <a:ext cx="966742" cy="1517280"/>
            <a:chOff x="2393300" y="1206650"/>
            <a:chExt cx="1306900" cy="2051150"/>
          </a:xfrm>
        </p:grpSpPr>
        <p:sp>
          <p:nvSpPr>
            <p:cNvPr id="3575" name="Google Shape;3575;p11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1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9" name="Google Shape;3589;p119"/>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0" name="Google Shape;3590;p119"/>
          <p:cNvGrpSpPr/>
          <p:nvPr/>
        </p:nvGrpSpPr>
        <p:grpSpPr>
          <a:xfrm rot="10361091">
            <a:off x="67013" y="-80382"/>
            <a:ext cx="933010" cy="1464338"/>
            <a:chOff x="2393300" y="1206650"/>
            <a:chExt cx="1306900" cy="2051150"/>
          </a:xfrm>
        </p:grpSpPr>
        <p:sp>
          <p:nvSpPr>
            <p:cNvPr id="3591" name="Google Shape;3591;p11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5" name="Google Shape;3605;p119"/>
          <p:cNvSpPr/>
          <p:nvPr/>
        </p:nvSpPr>
        <p:spPr>
          <a:xfrm rot="10800000">
            <a:off x="57316" y="4742054"/>
            <a:ext cx="952384"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6" name="Google Shape;3606;p119"/>
          <p:cNvGrpSpPr/>
          <p:nvPr/>
        </p:nvGrpSpPr>
        <p:grpSpPr>
          <a:xfrm>
            <a:off x="69277" y="4619031"/>
            <a:ext cx="404587" cy="524432"/>
            <a:chOff x="4153450" y="2187950"/>
            <a:chExt cx="1609975" cy="2086875"/>
          </a:xfrm>
        </p:grpSpPr>
        <p:sp>
          <p:nvSpPr>
            <p:cNvPr id="3607" name="Google Shape;3607;p11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3611" name="Shape 3611"/>
        <p:cNvGrpSpPr/>
        <p:nvPr/>
      </p:nvGrpSpPr>
      <p:grpSpPr>
        <a:xfrm>
          <a:off x="0" y="0"/>
          <a:ext cx="0" cy="0"/>
          <a:chOff x="0" y="0"/>
          <a:chExt cx="0" cy="0"/>
        </a:xfrm>
      </p:grpSpPr>
      <p:pic>
        <p:nvPicPr>
          <p:cNvPr id="3612" name="Google Shape;3612;p120"/>
          <p:cNvPicPr preferRelativeResize="0"/>
          <p:nvPr/>
        </p:nvPicPr>
        <p:blipFill>
          <a:blip r:embed="rId2">
            <a:alphaModFix amt="28000"/>
          </a:blip>
          <a:stretch>
            <a:fillRect/>
          </a:stretch>
        </p:blipFill>
        <p:spPr>
          <a:xfrm>
            <a:off x="2868300" y="0"/>
            <a:ext cx="6275675" cy="5143500"/>
          </a:xfrm>
          <a:prstGeom prst="rect">
            <a:avLst/>
          </a:prstGeom>
          <a:noFill/>
          <a:ln>
            <a:noFill/>
          </a:ln>
        </p:spPr>
      </p:pic>
      <p:sp>
        <p:nvSpPr>
          <p:cNvPr id="3613" name="Google Shape;3613;p120"/>
          <p:cNvSpPr txBox="1"/>
          <p:nvPr>
            <p:ph idx="1" type="subTitle"/>
          </p:nvPr>
        </p:nvSpPr>
        <p:spPr>
          <a:xfrm>
            <a:off x="1668150" y="1041400"/>
            <a:ext cx="7228800" cy="76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614" name="Google Shape;3614;p120"/>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20"/>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20"/>
          <p:cNvSpPr/>
          <p:nvPr/>
        </p:nvSpPr>
        <p:spPr>
          <a:xfrm flipH="1" rot="10800000">
            <a:off x="7778252" y="-8198"/>
            <a:ext cx="1365617" cy="951075"/>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20"/>
          <p:cNvSpPr/>
          <p:nvPr/>
        </p:nvSpPr>
        <p:spPr>
          <a:xfrm rot="10800000">
            <a:off x="8134836" y="-35844"/>
            <a:ext cx="722923" cy="1179617"/>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20"/>
          <p:cNvSpPr/>
          <p:nvPr/>
        </p:nvSpPr>
        <p:spPr>
          <a:xfrm rot="10800000">
            <a:off x="-98465" y="4105020"/>
            <a:ext cx="512465" cy="11447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9" name="Google Shape;3619;p120"/>
          <p:cNvGrpSpPr/>
          <p:nvPr/>
        </p:nvGrpSpPr>
        <p:grpSpPr>
          <a:xfrm>
            <a:off x="43502" y="4522048"/>
            <a:ext cx="613339" cy="455149"/>
            <a:chOff x="7371599" y="1417781"/>
            <a:chExt cx="952389" cy="706864"/>
          </a:xfrm>
        </p:grpSpPr>
        <p:sp>
          <p:nvSpPr>
            <p:cNvPr id="3620" name="Google Shape;3620;p12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2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2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2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2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2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2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2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8" name="Google Shape;3628;p120"/>
          <p:cNvSpPr txBox="1"/>
          <p:nvPr>
            <p:ph type="title"/>
          </p:nvPr>
        </p:nvSpPr>
        <p:spPr>
          <a:xfrm>
            <a:off x="1609687" y="287476"/>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pic>
        <p:nvPicPr>
          <p:cNvPr id="3629" name="Google Shape;3629;p120"/>
          <p:cNvPicPr preferRelativeResize="0"/>
          <p:nvPr/>
        </p:nvPicPr>
        <p:blipFill rotWithShape="1">
          <a:blip r:embed="rId3">
            <a:alphaModFix amt="33000"/>
          </a:blip>
          <a:srcRect b="13263" l="59868" r="22714" t="22258"/>
          <a:stretch/>
        </p:blipFill>
        <p:spPr>
          <a:xfrm>
            <a:off x="0" y="-22375"/>
            <a:ext cx="1631100" cy="5188250"/>
          </a:xfrm>
          <a:prstGeom prst="rect">
            <a:avLst/>
          </a:prstGeom>
          <a:noFill/>
          <a:ln>
            <a:noFill/>
          </a:ln>
          <a:effectLst>
            <a:outerShdw blurRad="57150" rotWithShape="0" algn="bl" dir="11760000" dist="19050">
              <a:srgbClr val="274E13">
                <a:alpha val="80000"/>
              </a:srgbClr>
            </a:outerShdw>
          </a:effectLst>
        </p:spPr>
      </p:pic>
      <p:sp>
        <p:nvSpPr>
          <p:cNvPr id="3630" name="Google Shape;3630;p120"/>
          <p:cNvSpPr/>
          <p:nvPr/>
        </p:nvSpPr>
        <p:spPr>
          <a:xfrm>
            <a:off x="0" y="1041402"/>
            <a:ext cx="9144000" cy="6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3631" name="Shape 3631"/>
        <p:cNvGrpSpPr/>
        <p:nvPr/>
      </p:nvGrpSpPr>
      <p:grpSpPr>
        <a:xfrm>
          <a:off x="0" y="0"/>
          <a:ext cx="0" cy="0"/>
          <a:chOff x="0" y="0"/>
          <a:chExt cx="0" cy="0"/>
        </a:xfrm>
      </p:grpSpPr>
      <p:pic>
        <p:nvPicPr>
          <p:cNvPr id="3632" name="Google Shape;3632;p12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633" name="Google Shape;3633;p1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634" name="Google Shape;3634;p121"/>
          <p:cNvSpPr txBox="1"/>
          <p:nvPr>
            <p:ph idx="1" type="body"/>
          </p:nvPr>
        </p:nvSpPr>
        <p:spPr>
          <a:xfrm>
            <a:off x="1284450" y="1230900"/>
            <a:ext cx="6575100" cy="3299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3635" name="Google Shape;3635;p121"/>
          <p:cNvSpPr/>
          <p:nvPr/>
        </p:nvSpPr>
        <p:spPr>
          <a:xfrm rot="10800000">
            <a:off x="8232426" y="3943565"/>
            <a:ext cx="911574" cy="119993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6" name="Google Shape;3636;p121"/>
          <p:cNvGrpSpPr/>
          <p:nvPr/>
        </p:nvGrpSpPr>
        <p:grpSpPr>
          <a:xfrm rot="4928888">
            <a:off x="8594597" y="4561707"/>
            <a:ext cx="387804" cy="474567"/>
            <a:chOff x="2229900" y="1049875"/>
            <a:chExt cx="958025" cy="1172650"/>
          </a:xfrm>
        </p:grpSpPr>
        <p:sp>
          <p:nvSpPr>
            <p:cNvPr id="3637" name="Google Shape;3637;p12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2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2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2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2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2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2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2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2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2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7" name="Google Shape;3647;p121"/>
          <p:cNvSpPr/>
          <p:nvPr/>
        </p:nvSpPr>
        <p:spPr>
          <a:xfrm>
            <a:off x="7754684" y="0"/>
            <a:ext cx="1389316" cy="1080628"/>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21"/>
          <p:cNvSpPr/>
          <p:nvPr/>
        </p:nvSpPr>
        <p:spPr>
          <a:xfrm flipH="1">
            <a:off x="8724003" y="445500"/>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9" name="Google Shape;3649;p121"/>
          <p:cNvGrpSpPr/>
          <p:nvPr/>
        </p:nvGrpSpPr>
        <p:grpSpPr>
          <a:xfrm flipH="1" rot="10800000">
            <a:off x="8422629" y="-87055"/>
            <a:ext cx="370938" cy="480816"/>
            <a:chOff x="4153450" y="2187950"/>
            <a:chExt cx="1609975" cy="2086875"/>
          </a:xfrm>
        </p:grpSpPr>
        <p:sp>
          <p:nvSpPr>
            <p:cNvPr id="3650" name="Google Shape;3650;p12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2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2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2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4" name="Google Shape;3654;p121"/>
          <p:cNvSpPr/>
          <p:nvPr/>
        </p:nvSpPr>
        <p:spPr>
          <a:xfrm>
            <a:off x="0" y="4570826"/>
            <a:ext cx="996406" cy="572707"/>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5" name="Google Shape;3655;p121"/>
          <p:cNvGrpSpPr/>
          <p:nvPr/>
        </p:nvGrpSpPr>
        <p:grpSpPr>
          <a:xfrm rot="3313589">
            <a:off x="338163" y="4239390"/>
            <a:ext cx="713104" cy="1119200"/>
            <a:chOff x="2393300" y="1206650"/>
            <a:chExt cx="1306900" cy="2051150"/>
          </a:xfrm>
        </p:grpSpPr>
        <p:sp>
          <p:nvSpPr>
            <p:cNvPr id="3656" name="Google Shape;3656;p12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2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2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2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2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2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2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2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2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2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2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2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2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2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2">
    <p:spTree>
      <p:nvGrpSpPr>
        <p:cNvPr id="3670" name="Shape 3670"/>
        <p:cNvGrpSpPr/>
        <p:nvPr/>
      </p:nvGrpSpPr>
      <p:grpSpPr>
        <a:xfrm>
          <a:off x="0" y="0"/>
          <a:ext cx="0" cy="0"/>
          <a:chOff x="0" y="0"/>
          <a:chExt cx="0" cy="0"/>
        </a:xfrm>
      </p:grpSpPr>
      <p:pic>
        <p:nvPicPr>
          <p:cNvPr id="3671" name="Google Shape;3671;p12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672" name="Google Shape;3672;p1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673" name="Google Shape;3673;p122"/>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3674" name="Google Shape;3674;p122"/>
          <p:cNvSpPr/>
          <p:nvPr/>
        </p:nvSpPr>
        <p:spPr>
          <a:xfrm>
            <a:off x="7795951" y="0"/>
            <a:ext cx="1348115"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22"/>
          <p:cNvSpPr/>
          <p:nvPr/>
        </p:nvSpPr>
        <p:spPr>
          <a:xfrm>
            <a:off x="8569277" y="378974"/>
            <a:ext cx="384412" cy="83676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22"/>
          <p:cNvSpPr/>
          <p:nvPr/>
        </p:nvSpPr>
        <p:spPr>
          <a:xfrm>
            <a:off x="0" y="4396275"/>
            <a:ext cx="1414320" cy="747265"/>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22"/>
          <p:cNvSpPr/>
          <p:nvPr/>
        </p:nvSpPr>
        <p:spPr>
          <a:xfrm>
            <a:off x="130052" y="3806575"/>
            <a:ext cx="321937" cy="116522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8" name="Google Shape;3678;p122"/>
          <p:cNvGrpSpPr/>
          <p:nvPr/>
        </p:nvGrpSpPr>
        <p:grpSpPr>
          <a:xfrm>
            <a:off x="209087" y="4483563"/>
            <a:ext cx="771626" cy="572701"/>
            <a:chOff x="7371599" y="1417781"/>
            <a:chExt cx="952389" cy="706864"/>
          </a:xfrm>
        </p:grpSpPr>
        <p:sp>
          <p:nvSpPr>
            <p:cNvPr id="3679" name="Google Shape;3679;p12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2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2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2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2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2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2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2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7" name="Google Shape;3687;p122"/>
          <p:cNvSpPr/>
          <p:nvPr/>
        </p:nvSpPr>
        <p:spPr>
          <a:xfrm flipH="1" rot="10800000">
            <a:off x="8209950" y="4596647"/>
            <a:ext cx="979999" cy="625580"/>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8" name="Google Shape;3688;p122"/>
          <p:cNvGrpSpPr/>
          <p:nvPr/>
        </p:nvGrpSpPr>
        <p:grpSpPr>
          <a:xfrm rot="5400000">
            <a:off x="8441416" y="4075496"/>
            <a:ext cx="1017262" cy="479701"/>
            <a:chOff x="2772675" y="3209200"/>
            <a:chExt cx="2642925" cy="1246625"/>
          </a:xfrm>
        </p:grpSpPr>
        <p:sp>
          <p:nvSpPr>
            <p:cNvPr id="3689" name="Google Shape;3689;p12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2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2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2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2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2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2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2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2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2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2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2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1" name="Google Shape;3701;p122"/>
          <p:cNvGrpSpPr/>
          <p:nvPr/>
        </p:nvGrpSpPr>
        <p:grpSpPr>
          <a:xfrm>
            <a:off x="8361938" y="153103"/>
            <a:ext cx="419807" cy="513738"/>
            <a:chOff x="2229900" y="1049875"/>
            <a:chExt cx="958025" cy="1172650"/>
          </a:xfrm>
        </p:grpSpPr>
        <p:sp>
          <p:nvSpPr>
            <p:cNvPr id="3702" name="Google Shape;3702;p122"/>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22"/>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22"/>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22"/>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22"/>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22"/>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22"/>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22"/>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22"/>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22"/>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712" name="Shape 3712"/>
        <p:cNvGrpSpPr/>
        <p:nvPr/>
      </p:nvGrpSpPr>
      <p:grpSpPr>
        <a:xfrm>
          <a:off x="0" y="0"/>
          <a:ext cx="0" cy="0"/>
          <a:chOff x="0" y="0"/>
          <a:chExt cx="0" cy="0"/>
        </a:xfrm>
      </p:grpSpPr>
      <p:pic>
        <p:nvPicPr>
          <p:cNvPr id="3713" name="Google Shape;3713;p12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714" name="Google Shape;3714;p123"/>
          <p:cNvSpPr txBox="1"/>
          <p:nvPr>
            <p:ph idx="1" type="subTitle"/>
          </p:nvPr>
        </p:nvSpPr>
        <p:spPr>
          <a:xfrm>
            <a:off x="825400" y="2832550"/>
            <a:ext cx="2242500" cy="130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715" name="Google Shape;3715;p123"/>
          <p:cNvSpPr txBox="1"/>
          <p:nvPr>
            <p:ph idx="2" type="subTitle"/>
          </p:nvPr>
        </p:nvSpPr>
        <p:spPr>
          <a:xfrm>
            <a:off x="3450746" y="2832550"/>
            <a:ext cx="2242500" cy="130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716" name="Google Shape;3716;p123"/>
          <p:cNvSpPr txBox="1"/>
          <p:nvPr>
            <p:ph idx="3" type="subTitle"/>
          </p:nvPr>
        </p:nvSpPr>
        <p:spPr>
          <a:xfrm>
            <a:off x="6076099" y="2832550"/>
            <a:ext cx="2242500" cy="130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717" name="Google Shape;3717;p123"/>
          <p:cNvSpPr txBox="1"/>
          <p:nvPr>
            <p:ph idx="4" type="subTitle"/>
          </p:nvPr>
        </p:nvSpPr>
        <p:spPr>
          <a:xfrm>
            <a:off x="825400" y="2429675"/>
            <a:ext cx="2242500" cy="44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18" name="Google Shape;3718;p123"/>
          <p:cNvSpPr txBox="1"/>
          <p:nvPr>
            <p:ph idx="5" type="subTitle"/>
          </p:nvPr>
        </p:nvSpPr>
        <p:spPr>
          <a:xfrm>
            <a:off x="3450749" y="2429675"/>
            <a:ext cx="2242500" cy="44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19" name="Google Shape;3719;p123"/>
          <p:cNvSpPr txBox="1"/>
          <p:nvPr>
            <p:ph idx="6" type="subTitle"/>
          </p:nvPr>
        </p:nvSpPr>
        <p:spPr>
          <a:xfrm>
            <a:off x="6076097" y="2429675"/>
            <a:ext cx="2242500" cy="44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20" name="Google Shape;3720;p123"/>
          <p:cNvSpPr/>
          <p:nvPr/>
        </p:nvSpPr>
        <p:spPr>
          <a:xfrm flipH="1" rot="5400000">
            <a:off x="1244294" y="3260444"/>
            <a:ext cx="638612" cy="3127501"/>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21" name="Google Shape;3721;p123"/>
          <p:cNvSpPr/>
          <p:nvPr/>
        </p:nvSpPr>
        <p:spPr>
          <a:xfrm rot="5400000">
            <a:off x="2760247" y="4350153"/>
            <a:ext cx="177785" cy="11680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22" name="Google Shape;3722;p123"/>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23" name="Google Shape;3723;p123"/>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3724" name="Google Shape;3724;p123"/>
          <p:cNvGrpSpPr/>
          <p:nvPr/>
        </p:nvGrpSpPr>
        <p:grpSpPr>
          <a:xfrm>
            <a:off x="202359" y="-94585"/>
            <a:ext cx="1584434" cy="747352"/>
            <a:chOff x="2772675" y="3209200"/>
            <a:chExt cx="2642925" cy="1246625"/>
          </a:xfrm>
        </p:grpSpPr>
        <p:sp>
          <p:nvSpPr>
            <p:cNvPr id="3725" name="Google Shape;3725;p123"/>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26" name="Google Shape;3726;p123"/>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27" name="Google Shape;3727;p123"/>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28" name="Google Shape;3728;p123"/>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29" name="Google Shape;3729;p123"/>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30" name="Google Shape;3730;p123"/>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31" name="Google Shape;3731;p123"/>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32" name="Google Shape;3732;p123"/>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33" name="Google Shape;3733;p123"/>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34" name="Google Shape;3734;p123"/>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35" name="Google Shape;3735;p123"/>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36" name="Google Shape;3736;p123"/>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3737" name="Google Shape;3737;p123"/>
          <p:cNvSpPr/>
          <p:nvPr/>
        </p:nvSpPr>
        <p:spPr>
          <a:xfrm>
            <a:off x="-95053" y="445033"/>
            <a:ext cx="879835" cy="1435463"/>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3738" name="Google Shape;3738;p123"/>
          <p:cNvGrpSpPr/>
          <p:nvPr/>
        </p:nvGrpSpPr>
        <p:grpSpPr>
          <a:xfrm>
            <a:off x="91436" y="4584246"/>
            <a:ext cx="761266" cy="699881"/>
            <a:chOff x="97161" y="4607146"/>
            <a:chExt cx="761266" cy="699881"/>
          </a:xfrm>
        </p:grpSpPr>
        <p:sp>
          <p:nvSpPr>
            <p:cNvPr id="3739" name="Google Shape;3739;p123"/>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3740" name="Google Shape;3740;p123"/>
            <p:cNvGrpSpPr/>
            <p:nvPr/>
          </p:nvGrpSpPr>
          <p:grpSpPr>
            <a:xfrm>
              <a:off x="97161" y="4607146"/>
              <a:ext cx="761266" cy="699881"/>
              <a:chOff x="97161" y="4607146"/>
              <a:chExt cx="761266" cy="699881"/>
            </a:xfrm>
          </p:grpSpPr>
          <p:grpSp>
            <p:nvGrpSpPr>
              <p:cNvPr id="3741" name="Google Shape;3741;p123"/>
              <p:cNvGrpSpPr/>
              <p:nvPr/>
            </p:nvGrpSpPr>
            <p:grpSpPr>
              <a:xfrm rot="7188827">
                <a:off x="251575" y="4648019"/>
                <a:ext cx="452437" cy="618135"/>
                <a:chOff x="7662294" y="881711"/>
                <a:chExt cx="783230" cy="1070076"/>
              </a:xfrm>
            </p:grpSpPr>
            <p:sp>
              <p:nvSpPr>
                <p:cNvPr id="3742" name="Google Shape;3742;p123"/>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43" name="Google Shape;3743;p12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44" name="Google Shape;3744;p123"/>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45" name="Google Shape;3745;p123"/>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46" name="Google Shape;3746;p12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47" name="Google Shape;3747;p123"/>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48" name="Google Shape;3748;p123"/>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49" name="Google Shape;3749;p123"/>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3750" name="Google Shape;3750;p123"/>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3751" name="Google Shape;3751;p123"/>
          <p:cNvGrpSpPr/>
          <p:nvPr/>
        </p:nvGrpSpPr>
        <p:grpSpPr>
          <a:xfrm>
            <a:off x="8318605" y="105890"/>
            <a:ext cx="487252" cy="596410"/>
            <a:chOff x="2229900" y="1049875"/>
            <a:chExt cx="958025" cy="1172650"/>
          </a:xfrm>
        </p:grpSpPr>
        <p:sp>
          <p:nvSpPr>
            <p:cNvPr id="3752" name="Google Shape;3752;p12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53" name="Google Shape;3753;p12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54" name="Google Shape;3754;p12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55" name="Google Shape;3755;p12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56" name="Google Shape;3756;p12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57" name="Google Shape;3757;p12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58" name="Google Shape;3758;p12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59" name="Google Shape;3759;p12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60" name="Google Shape;3760;p12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761" name="Google Shape;3761;p12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3762" name="Google Shape;3762;p1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763" name="Shape 3763"/>
        <p:cNvGrpSpPr/>
        <p:nvPr/>
      </p:nvGrpSpPr>
      <p:grpSpPr>
        <a:xfrm>
          <a:off x="0" y="0"/>
          <a:ext cx="0" cy="0"/>
          <a:chOff x="0" y="0"/>
          <a:chExt cx="0" cy="0"/>
        </a:xfrm>
      </p:grpSpPr>
      <p:pic>
        <p:nvPicPr>
          <p:cNvPr id="3764" name="Google Shape;3764;p12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765" name="Google Shape;3765;p124"/>
          <p:cNvSpPr txBox="1"/>
          <p:nvPr>
            <p:ph idx="1" type="subTitle"/>
          </p:nvPr>
        </p:nvSpPr>
        <p:spPr>
          <a:xfrm>
            <a:off x="1726800" y="1779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766" name="Google Shape;3766;p124"/>
          <p:cNvSpPr txBox="1"/>
          <p:nvPr>
            <p:ph idx="2" type="subTitle"/>
          </p:nvPr>
        </p:nvSpPr>
        <p:spPr>
          <a:xfrm>
            <a:off x="5408605" y="1779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767" name="Google Shape;3767;p124"/>
          <p:cNvSpPr txBox="1"/>
          <p:nvPr>
            <p:ph idx="3" type="subTitle"/>
          </p:nvPr>
        </p:nvSpPr>
        <p:spPr>
          <a:xfrm>
            <a:off x="1726800" y="3443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768" name="Google Shape;3768;p124"/>
          <p:cNvSpPr txBox="1"/>
          <p:nvPr>
            <p:ph idx="4" type="subTitle"/>
          </p:nvPr>
        </p:nvSpPr>
        <p:spPr>
          <a:xfrm>
            <a:off x="5408605" y="3443150"/>
            <a:ext cx="2704500" cy="8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769" name="Google Shape;3769;p124"/>
          <p:cNvSpPr txBox="1"/>
          <p:nvPr>
            <p:ph idx="5" type="subTitle"/>
          </p:nvPr>
        </p:nvSpPr>
        <p:spPr>
          <a:xfrm>
            <a:off x="1726800" y="1454950"/>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70" name="Google Shape;3770;p124"/>
          <p:cNvSpPr txBox="1"/>
          <p:nvPr>
            <p:ph idx="6" type="subTitle"/>
          </p:nvPr>
        </p:nvSpPr>
        <p:spPr>
          <a:xfrm>
            <a:off x="1726800" y="3115625"/>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71" name="Google Shape;3771;p124"/>
          <p:cNvSpPr txBox="1"/>
          <p:nvPr>
            <p:ph idx="7" type="subTitle"/>
          </p:nvPr>
        </p:nvSpPr>
        <p:spPr>
          <a:xfrm>
            <a:off x="5408585" y="1454950"/>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72" name="Google Shape;3772;p124"/>
          <p:cNvSpPr txBox="1"/>
          <p:nvPr>
            <p:ph idx="8" type="subTitle"/>
          </p:nvPr>
        </p:nvSpPr>
        <p:spPr>
          <a:xfrm>
            <a:off x="5408585" y="3115625"/>
            <a:ext cx="27045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73" name="Google Shape;3773;p124"/>
          <p:cNvSpPr/>
          <p:nvPr/>
        </p:nvSpPr>
        <p:spPr>
          <a:xfrm>
            <a:off x="7480775" y="-3400"/>
            <a:ext cx="1663332" cy="1319436"/>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24"/>
          <p:cNvSpPr/>
          <p:nvPr/>
        </p:nvSpPr>
        <p:spPr>
          <a:xfrm>
            <a:off x="8334177" y="6100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24"/>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24"/>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7" name="Google Shape;3777;p124"/>
          <p:cNvGrpSpPr/>
          <p:nvPr/>
        </p:nvGrpSpPr>
        <p:grpSpPr>
          <a:xfrm rot="5400000">
            <a:off x="43083" y="3900173"/>
            <a:ext cx="290922" cy="377098"/>
            <a:chOff x="4153450" y="2187950"/>
            <a:chExt cx="1609975" cy="2086875"/>
          </a:xfrm>
        </p:grpSpPr>
        <p:sp>
          <p:nvSpPr>
            <p:cNvPr id="3778" name="Google Shape;3778;p12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2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2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2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2" name="Google Shape;3782;p124"/>
          <p:cNvGrpSpPr/>
          <p:nvPr/>
        </p:nvGrpSpPr>
        <p:grpSpPr>
          <a:xfrm>
            <a:off x="7879422" y="539503"/>
            <a:ext cx="771626" cy="572701"/>
            <a:chOff x="7371599" y="1417781"/>
            <a:chExt cx="952389" cy="706864"/>
          </a:xfrm>
        </p:grpSpPr>
        <p:sp>
          <p:nvSpPr>
            <p:cNvPr id="3783" name="Google Shape;3783;p12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2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2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2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2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2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2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2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1" name="Google Shape;3791;p124"/>
          <p:cNvSpPr/>
          <p:nvPr/>
        </p:nvSpPr>
        <p:spPr>
          <a:xfrm>
            <a:off x="8693750" y="4470625"/>
            <a:ext cx="488883" cy="803646"/>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24"/>
          <p:cNvSpPr/>
          <p:nvPr/>
        </p:nvSpPr>
        <p:spPr>
          <a:xfrm rot="-4987592">
            <a:off x="8179313" y="4042267"/>
            <a:ext cx="810853" cy="1323095"/>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794" name="Shape 3794"/>
        <p:cNvGrpSpPr/>
        <p:nvPr/>
      </p:nvGrpSpPr>
      <p:grpSpPr>
        <a:xfrm>
          <a:off x="0" y="0"/>
          <a:ext cx="0" cy="0"/>
          <a:chOff x="0" y="0"/>
          <a:chExt cx="0" cy="0"/>
        </a:xfrm>
      </p:grpSpPr>
      <p:pic>
        <p:nvPicPr>
          <p:cNvPr id="3795" name="Google Shape;3795;p12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796" name="Google Shape;3796;p125"/>
          <p:cNvSpPr/>
          <p:nvPr/>
        </p:nvSpPr>
        <p:spPr>
          <a:xfrm rot="10800000">
            <a:off x="235431" y="283897"/>
            <a:ext cx="1172067" cy="694514"/>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3798" name="Google Shape;3798;p125"/>
          <p:cNvSpPr txBox="1"/>
          <p:nvPr>
            <p:ph idx="1" type="subTitle"/>
          </p:nvPr>
        </p:nvSpPr>
        <p:spPr>
          <a:xfrm>
            <a:off x="789425" y="188470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799" name="Google Shape;3799;p125"/>
          <p:cNvSpPr txBox="1"/>
          <p:nvPr>
            <p:ph idx="2" type="subTitle"/>
          </p:nvPr>
        </p:nvSpPr>
        <p:spPr>
          <a:xfrm>
            <a:off x="3455275" y="188470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800" name="Google Shape;3800;p125"/>
          <p:cNvSpPr txBox="1"/>
          <p:nvPr>
            <p:ph idx="3" type="subTitle"/>
          </p:nvPr>
        </p:nvSpPr>
        <p:spPr>
          <a:xfrm>
            <a:off x="789425" y="359285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801" name="Google Shape;3801;p125"/>
          <p:cNvSpPr txBox="1"/>
          <p:nvPr>
            <p:ph idx="4" type="subTitle"/>
          </p:nvPr>
        </p:nvSpPr>
        <p:spPr>
          <a:xfrm>
            <a:off x="3455275" y="359285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802" name="Google Shape;3802;p125"/>
          <p:cNvSpPr txBox="1"/>
          <p:nvPr>
            <p:ph idx="5" type="subTitle"/>
          </p:nvPr>
        </p:nvSpPr>
        <p:spPr>
          <a:xfrm>
            <a:off x="6121125" y="188470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803" name="Google Shape;3803;p125"/>
          <p:cNvSpPr txBox="1"/>
          <p:nvPr>
            <p:ph idx="6" type="subTitle"/>
          </p:nvPr>
        </p:nvSpPr>
        <p:spPr>
          <a:xfrm>
            <a:off x="6121125" y="3592850"/>
            <a:ext cx="2234400" cy="88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804" name="Google Shape;3804;p125"/>
          <p:cNvSpPr txBox="1"/>
          <p:nvPr>
            <p:ph idx="7" type="subTitle"/>
          </p:nvPr>
        </p:nvSpPr>
        <p:spPr>
          <a:xfrm>
            <a:off x="789425" y="1548625"/>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05" name="Google Shape;3805;p125"/>
          <p:cNvSpPr txBox="1"/>
          <p:nvPr>
            <p:ph idx="8" type="subTitle"/>
          </p:nvPr>
        </p:nvSpPr>
        <p:spPr>
          <a:xfrm>
            <a:off x="3455275" y="1548625"/>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06" name="Google Shape;3806;p125"/>
          <p:cNvSpPr txBox="1"/>
          <p:nvPr>
            <p:ph idx="9" type="subTitle"/>
          </p:nvPr>
        </p:nvSpPr>
        <p:spPr>
          <a:xfrm>
            <a:off x="6121126" y="1548625"/>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07" name="Google Shape;3807;p125"/>
          <p:cNvSpPr txBox="1"/>
          <p:nvPr>
            <p:ph idx="13" type="subTitle"/>
          </p:nvPr>
        </p:nvSpPr>
        <p:spPr>
          <a:xfrm>
            <a:off x="789425" y="3261127"/>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08" name="Google Shape;3808;p125"/>
          <p:cNvSpPr txBox="1"/>
          <p:nvPr>
            <p:ph idx="14" type="subTitle"/>
          </p:nvPr>
        </p:nvSpPr>
        <p:spPr>
          <a:xfrm>
            <a:off x="3455275" y="3261127"/>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09" name="Google Shape;3809;p125"/>
          <p:cNvSpPr txBox="1"/>
          <p:nvPr>
            <p:ph idx="15" type="subTitle"/>
          </p:nvPr>
        </p:nvSpPr>
        <p:spPr>
          <a:xfrm>
            <a:off x="6121126" y="3261127"/>
            <a:ext cx="22266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10" name="Google Shape;3810;p125"/>
          <p:cNvSpPr/>
          <p:nvPr/>
        </p:nvSpPr>
        <p:spPr>
          <a:xfrm rot="10800000">
            <a:off x="9" y="2"/>
            <a:ext cx="694139" cy="1445788"/>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25"/>
          <p:cNvSpPr/>
          <p:nvPr/>
        </p:nvSpPr>
        <p:spPr>
          <a:xfrm flipH="1" rot="10800000">
            <a:off x="8015367" y="46248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2" name="Google Shape;3812;p125"/>
          <p:cNvGrpSpPr/>
          <p:nvPr/>
        </p:nvGrpSpPr>
        <p:grpSpPr>
          <a:xfrm rot="5400000">
            <a:off x="8441416" y="4227896"/>
            <a:ext cx="1017262" cy="479701"/>
            <a:chOff x="2772675" y="3209200"/>
            <a:chExt cx="2642925" cy="1246625"/>
          </a:xfrm>
        </p:grpSpPr>
        <p:sp>
          <p:nvSpPr>
            <p:cNvPr id="3813" name="Google Shape;3813;p12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2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2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2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2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2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2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2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2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2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2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2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125"/>
          <p:cNvGrpSpPr/>
          <p:nvPr/>
        </p:nvGrpSpPr>
        <p:grpSpPr>
          <a:xfrm>
            <a:off x="311747" y="344824"/>
            <a:ext cx="616291" cy="457411"/>
            <a:chOff x="7371599" y="1417781"/>
            <a:chExt cx="952389" cy="706864"/>
          </a:xfrm>
        </p:grpSpPr>
        <p:sp>
          <p:nvSpPr>
            <p:cNvPr id="3826" name="Google Shape;3826;p125"/>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25"/>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25"/>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25"/>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25"/>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25"/>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25"/>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25"/>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125"/>
          <p:cNvGrpSpPr/>
          <p:nvPr/>
        </p:nvGrpSpPr>
        <p:grpSpPr>
          <a:xfrm rot="-8264951">
            <a:off x="8297569" y="-48091"/>
            <a:ext cx="869117" cy="1175199"/>
            <a:chOff x="3964050" y="1010200"/>
            <a:chExt cx="1718750" cy="2324050"/>
          </a:xfrm>
        </p:grpSpPr>
        <p:sp>
          <p:nvSpPr>
            <p:cNvPr id="3835" name="Google Shape;3835;p125"/>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25"/>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25"/>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25"/>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25"/>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25"/>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25"/>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25"/>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25"/>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25"/>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3845" name="Shape 3845"/>
        <p:cNvGrpSpPr/>
        <p:nvPr/>
      </p:nvGrpSpPr>
      <p:grpSpPr>
        <a:xfrm>
          <a:off x="0" y="0"/>
          <a:ext cx="0" cy="0"/>
          <a:chOff x="0" y="0"/>
          <a:chExt cx="0" cy="0"/>
        </a:xfrm>
      </p:grpSpPr>
      <p:pic>
        <p:nvPicPr>
          <p:cNvPr id="3846" name="Google Shape;3846;p12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847" name="Google Shape;3847;p126"/>
          <p:cNvSpPr/>
          <p:nvPr/>
        </p:nvSpPr>
        <p:spPr>
          <a:xfrm rot="10800000">
            <a:off x="7491899" y="3597091"/>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26"/>
          <p:cNvSpPr/>
          <p:nvPr/>
        </p:nvSpPr>
        <p:spPr>
          <a:xfrm rot="-5400000">
            <a:off x="7422641" y="4146576"/>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26"/>
          <p:cNvSpPr/>
          <p:nvPr/>
        </p:nvSpPr>
        <p:spPr>
          <a:xfrm flipH="1" rot="10800000">
            <a:off x="8316650" y="32"/>
            <a:ext cx="827374" cy="859120"/>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26"/>
          <p:cNvSpPr/>
          <p:nvPr/>
        </p:nvSpPr>
        <p:spPr>
          <a:xfrm rot="-8100000">
            <a:off x="7718446" y="-384431"/>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1" name="Google Shape;3851;p126"/>
          <p:cNvGrpSpPr/>
          <p:nvPr/>
        </p:nvGrpSpPr>
        <p:grpSpPr>
          <a:xfrm rot="7186391">
            <a:off x="7708857" y="4231197"/>
            <a:ext cx="621797" cy="461498"/>
            <a:chOff x="7371599" y="1417781"/>
            <a:chExt cx="952389" cy="706864"/>
          </a:xfrm>
        </p:grpSpPr>
        <p:sp>
          <p:nvSpPr>
            <p:cNvPr id="3852" name="Google Shape;3852;p12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2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2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2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2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2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2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2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0" name="Google Shape;3860;p126"/>
          <p:cNvSpPr/>
          <p:nvPr/>
        </p:nvSpPr>
        <p:spPr>
          <a:xfrm>
            <a:off x="0" y="25"/>
            <a:ext cx="1489216" cy="1283046"/>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1" name="Google Shape;3861;p126"/>
          <p:cNvGrpSpPr/>
          <p:nvPr/>
        </p:nvGrpSpPr>
        <p:grpSpPr>
          <a:xfrm rot="10800000">
            <a:off x="1225881" y="-174"/>
            <a:ext cx="415857" cy="572847"/>
            <a:chOff x="4153450" y="2187950"/>
            <a:chExt cx="1609975" cy="2086875"/>
          </a:xfrm>
        </p:grpSpPr>
        <p:sp>
          <p:nvSpPr>
            <p:cNvPr id="3862" name="Google Shape;3862;p12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2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2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2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 name="Google Shape;3866;p126"/>
          <p:cNvGrpSpPr/>
          <p:nvPr/>
        </p:nvGrpSpPr>
        <p:grpSpPr>
          <a:xfrm>
            <a:off x="138586" y="3597112"/>
            <a:ext cx="1212063" cy="1638920"/>
            <a:chOff x="3964050" y="1010200"/>
            <a:chExt cx="1718750" cy="2324050"/>
          </a:xfrm>
        </p:grpSpPr>
        <p:sp>
          <p:nvSpPr>
            <p:cNvPr id="3867" name="Google Shape;3867;p12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2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2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2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2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2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2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2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2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2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7" name="Google Shape;3877;p126"/>
          <p:cNvSpPr txBox="1"/>
          <p:nvPr>
            <p:ph hasCustomPrompt="1" type="title"/>
          </p:nvPr>
        </p:nvSpPr>
        <p:spPr>
          <a:xfrm>
            <a:off x="1236025" y="1206400"/>
            <a:ext cx="2675400" cy="768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878" name="Google Shape;3878;p126"/>
          <p:cNvSpPr txBox="1"/>
          <p:nvPr>
            <p:ph idx="1" type="subTitle"/>
          </p:nvPr>
        </p:nvSpPr>
        <p:spPr>
          <a:xfrm>
            <a:off x="3988175" y="13399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3879" name="Google Shape;3879;p126"/>
          <p:cNvSpPr txBox="1"/>
          <p:nvPr>
            <p:ph hasCustomPrompt="1" idx="2" type="title"/>
          </p:nvPr>
        </p:nvSpPr>
        <p:spPr>
          <a:xfrm>
            <a:off x="1236027" y="2187300"/>
            <a:ext cx="2675400" cy="768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880" name="Google Shape;3880;p126"/>
          <p:cNvSpPr txBox="1"/>
          <p:nvPr>
            <p:ph idx="3" type="subTitle"/>
          </p:nvPr>
        </p:nvSpPr>
        <p:spPr>
          <a:xfrm>
            <a:off x="3988175" y="23208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3881" name="Google Shape;3881;p126"/>
          <p:cNvSpPr txBox="1"/>
          <p:nvPr>
            <p:ph hasCustomPrompt="1" idx="4" type="title"/>
          </p:nvPr>
        </p:nvSpPr>
        <p:spPr>
          <a:xfrm>
            <a:off x="1236028" y="3168200"/>
            <a:ext cx="2675400" cy="768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882" name="Google Shape;3882;p126"/>
          <p:cNvSpPr txBox="1"/>
          <p:nvPr>
            <p:ph idx="5" type="subTitle"/>
          </p:nvPr>
        </p:nvSpPr>
        <p:spPr>
          <a:xfrm>
            <a:off x="3988175" y="33017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PT Sans"/>
              <a:buNone/>
              <a:defRPr sz="1600">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883" name="Shape 3883"/>
        <p:cNvGrpSpPr/>
        <p:nvPr/>
      </p:nvGrpSpPr>
      <p:grpSpPr>
        <a:xfrm>
          <a:off x="0" y="0"/>
          <a:ext cx="0" cy="0"/>
          <a:chOff x="0" y="0"/>
          <a:chExt cx="0" cy="0"/>
        </a:xfrm>
      </p:grpSpPr>
      <p:pic>
        <p:nvPicPr>
          <p:cNvPr id="3884" name="Google Shape;3884;p12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885" name="Google Shape;3885;p127"/>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886" name="Google Shape;3886;p127"/>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GB" sz="1200">
                <a:solidFill>
                  <a:schemeClr val="dk1"/>
                </a:solidFill>
                <a:latin typeface="Jost"/>
                <a:ea typeface="Jost"/>
                <a:cs typeface="Jost"/>
                <a:sym typeface="Jost"/>
              </a:rPr>
              <a:t>CREDITS: </a:t>
            </a:r>
            <a:r>
              <a:rPr lang="en-GB" sz="1200">
                <a:solidFill>
                  <a:schemeClr val="dk1"/>
                </a:solidFill>
                <a:latin typeface="Jost"/>
                <a:ea typeface="Jost"/>
                <a:cs typeface="Jost"/>
                <a:sym typeface="Jost"/>
              </a:rPr>
              <a:t>This presentation template was created by </a:t>
            </a:r>
            <a:r>
              <a:rPr b="1" lang="en-GB" sz="1200" u="sng">
                <a:solidFill>
                  <a:schemeClr val="hlink"/>
                </a:solidFill>
                <a:latin typeface="Jost"/>
                <a:ea typeface="Jost"/>
                <a:cs typeface="Jost"/>
                <a:sym typeface="Jost"/>
                <a:hlinkClick r:id="rId3"/>
              </a:rPr>
              <a:t>Slidesgo</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includes icons by </a:t>
            </a:r>
            <a:r>
              <a:rPr b="1" lang="en-GB" sz="1200" u="sng">
                <a:solidFill>
                  <a:schemeClr val="dk1"/>
                </a:solidFill>
                <a:latin typeface="Jost"/>
                <a:ea typeface="Jost"/>
                <a:cs typeface="Jost"/>
                <a:sym typeface="Jost"/>
                <a:hlinkClick r:id="rId4">
                  <a:extLst>
                    <a:ext uri="{A12FA001-AC4F-418D-AE19-62706E023703}">
                      <ahyp:hlinkClr val="tx"/>
                    </a:ext>
                  </a:extLst>
                </a:hlinkClick>
              </a:rPr>
              <a:t>Flaticon</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infographics &amp; images by </a:t>
            </a:r>
            <a:r>
              <a:rPr b="1" lang="en-GB" sz="1200" u="sng">
                <a:solidFill>
                  <a:schemeClr val="dk1"/>
                </a:solidFill>
                <a:latin typeface="Jost"/>
                <a:ea typeface="Jost"/>
                <a:cs typeface="Jost"/>
                <a:sym typeface="Jost"/>
                <a:hlinkClick r:id="rId5">
                  <a:extLst>
                    <a:ext uri="{A12FA001-AC4F-418D-AE19-62706E023703}">
                      <ahyp:hlinkClr val="tx"/>
                    </a:ext>
                  </a:extLst>
                </a:hlinkClick>
              </a:rPr>
              <a:t>Freepik</a:t>
            </a:r>
            <a:r>
              <a:rPr b="1" lang="en-GB" sz="1200" u="sng">
                <a:solidFill>
                  <a:schemeClr val="dk1"/>
                </a:solidFill>
                <a:latin typeface="Jost"/>
                <a:ea typeface="Jost"/>
                <a:cs typeface="Jost"/>
                <a:sym typeface="Jost"/>
              </a:rPr>
              <a:t> </a:t>
            </a:r>
            <a:endParaRPr b="1" sz="1200" u="sng">
              <a:solidFill>
                <a:schemeClr val="dk1"/>
              </a:solidFill>
              <a:latin typeface="Jost"/>
              <a:ea typeface="Jost"/>
              <a:cs typeface="Jost"/>
              <a:sym typeface="Jost"/>
            </a:endParaRPr>
          </a:p>
        </p:txBody>
      </p:sp>
      <p:sp>
        <p:nvSpPr>
          <p:cNvPr id="3887" name="Google Shape;3887;p127"/>
          <p:cNvSpPr txBox="1"/>
          <p:nvPr>
            <p:ph type="title"/>
          </p:nvPr>
        </p:nvSpPr>
        <p:spPr>
          <a:xfrm>
            <a:off x="2347938" y="714225"/>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60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3888" name="Google Shape;3888;p127"/>
          <p:cNvGrpSpPr/>
          <p:nvPr/>
        </p:nvGrpSpPr>
        <p:grpSpPr>
          <a:xfrm rot="-3672737">
            <a:off x="7872930" y="3513638"/>
            <a:ext cx="953303" cy="1289032"/>
            <a:chOff x="3964050" y="1010200"/>
            <a:chExt cx="1718750" cy="2324050"/>
          </a:xfrm>
        </p:grpSpPr>
        <p:sp>
          <p:nvSpPr>
            <p:cNvPr id="3889" name="Google Shape;3889;p127"/>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27"/>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27"/>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27"/>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27"/>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27"/>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27"/>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27"/>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27"/>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27"/>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9" name="Google Shape;3899;p127"/>
          <p:cNvSpPr/>
          <p:nvPr/>
        </p:nvSpPr>
        <p:spPr>
          <a:xfrm flipH="1" rot="-5400000">
            <a:off x="7167434" y="3206033"/>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27"/>
          <p:cNvSpPr/>
          <p:nvPr/>
        </p:nvSpPr>
        <p:spPr>
          <a:xfrm>
            <a:off x="0" y="1"/>
            <a:ext cx="1768316" cy="1456311"/>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1" name="Google Shape;3901;p127"/>
          <p:cNvGrpSpPr/>
          <p:nvPr/>
        </p:nvGrpSpPr>
        <p:grpSpPr>
          <a:xfrm>
            <a:off x="1045958" y="-35767"/>
            <a:ext cx="1768381" cy="834117"/>
            <a:chOff x="2772675" y="3209200"/>
            <a:chExt cx="2642925" cy="1246625"/>
          </a:xfrm>
        </p:grpSpPr>
        <p:sp>
          <p:nvSpPr>
            <p:cNvPr id="3902" name="Google Shape;3902;p12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2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2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2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2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2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2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2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2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2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2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2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127"/>
          <p:cNvGrpSpPr/>
          <p:nvPr/>
        </p:nvGrpSpPr>
        <p:grpSpPr>
          <a:xfrm>
            <a:off x="168742" y="1068715"/>
            <a:ext cx="487252" cy="596410"/>
            <a:chOff x="2229900" y="1049875"/>
            <a:chExt cx="958025" cy="1172650"/>
          </a:xfrm>
        </p:grpSpPr>
        <p:sp>
          <p:nvSpPr>
            <p:cNvPr id="3915" name="Google Shape;3915;p12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2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2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2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2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2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2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2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2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2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5" name="Google Shape;3925;p127"/>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926" name="Google Shape;3926;p127"/>
          <p:cNvSpPr/>
          <p:nvPr/>
        </p:nvSpPr>
        <p:spPr>
          <a:xfrm rot="5400000">
            <a:off x="8490511" y="2797461"/>
            <a:ext cx="282223" cy="78460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7" name="Google Shape;3927;p127"/>
          <p:cNvGrpSpPr/>
          <p:nvPr/>
        </p:nvGrpSpPr>
        <p:grpSpPr>
          <a:xfrm rot="1356436">
            <a:off x="8298403" y="2727130"/>
            <a:ext cx="666453" cy="494641"/>
            <a:chOff x="7371599" y="1417781"/>
            <a:chExt cx="952389" cy="706864"/>
          </a:xfrm>
        </p:grpSpPr>
        <p:sp>
          <p:nvSpPr>
            <p:cNvPr id="3928" name="Google Shape;3928;p12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2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2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2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2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2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2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2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6" name="Google Shape;3936;p127"/>
          <p:cNvSpPr/>
          <p:nvPr/>
        </p:nvSpPr>
        <p:spPr>
          <a:xfrm flipH="1" rot="5400000">
            <a:off x="673604" y="3992679"/>
            <a:ext cx="477135" cy="182450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3937" name="Google Shape;3937;p127"/>
          <p:cNvGrpSpPr/>
          <p:nvPr/>
        </p:nvGrpSpPr>
        <p:grpSpPr>
          <a:xfrm>
            <a:off x="972524" y="4666368"/>
            <a:ext cx="352923" cy="556195"/>
            <a:chOff x="97161" y="4607146"/>
            <a:chExt cx="761266" cy="699881"/>
          </a:xfrm>
        </p:grpSpPr>
        <p:sp>
          <p:nvSpPr>
            <p:cNvPr id="3938" name="Google Shape;3938;p127"/>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3939" name="Google Shape;3939;p127"/>
            <p:cNvGrpSpPr/>
            <p:nvPr/>
          </p:nvGrpSpPr>
          <p:grpSpPr>
            <a:xfrm>
              <a:off x="97161" y="4607146"/>
              <a:ext cx="761266" cy="699881"/>
              <a:chOff x="97161" y="4607146"/>
              <a:chExt cx="761266" cy="699881"/>
            </a:xfrm>
          </p:grpSpPr>
          <p:grpSp>
            <p:nvGrpSpPr>
              <p:cNvPr id="3940" name="Google Shape;3940;p127"/>
              <p:cNvGrpSpPr/>
              <p:nvPr/>
            </p:nvGrpSpPr>
            <p:grpSpPr>
              <a:xfrm rot="7188827">
                <a:off x="251575" y="4648019"/>
                <a:ext cx="452437" cy="618135"/>
                <a:chOff x="7662294" y="881711"/>
                <a:chExt cx="783230" cy="1070076"/>
              </a:xfrm>
            </p:grpSpPr>
            <p:sp>
              <p:nvSpPr>
                <p:cNvPr id="3941" name="Google Shape;3941;p127"/>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942" name="Google Shape;3942;p12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943" name="Google Shape;3943;p127"/>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944" name="Google Shape;3944;p127"/>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945" name="Google Shape;3945;p12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946" name="Google Shape;3946;p127"/>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947" name="Google Shape;3947;p127"/>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948" name="Google Shape;3948;p127"/>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3949" name="Google Shape;3949;p127"/>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3950" name="Google Shape;3950;p127"/>
          <p:cNvGrpSpPr/>
          <p:nvPr/>
        </p:nvGrpSpPr>
        <p:grpSpPr>
          <a:xfrm rot="-8443391">
            <a:off x="7802897" y="-160218"/>
            <a:ext cx="835536" cy="1860303"/>
            <a:chOff x="1092600" y="942825"/>
            <a:chExt cx="966650" cy="2152225"/>
          </a:xfrm>
        </p:grpSpPr>
        <p:sp>
          <p:nvSpPr>
            <p:cNvPr id="3951" name="Google Shape;3951;p127"/>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27"/>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27"/>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27"/>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27"/>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27"/>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27"/>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27"/>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27"/>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27"/>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27"/>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962" name="Shape 3962"/>
        <p:cNvGrpSpPr/>
        <p:nvPr/>
      </p:nvGrpSpPr>
      <p:grpSpPr>
        <a:xfrm>
          <a:off x="0" y="0"/>
          <a:ext cx="0" cy="0"/>
          <a:chOff x="0" y="0"/>
          <a:chExt cx="0" cy="0"/>
        </a:xfrm>
      </p:grpSpPr>
      <p:pic>
        <p:nvPicPr>
          <p:cNvPr id="3963" name="Google Shape;3963;p12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3964" name="Google Shape;3964;p128"/>
          <p:cNvSpPr/>
          <p:nvPr/>
        </p:nvSpPr>
        <p:spPr>
          <a:xfrm>
            <a:off x="7274424"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28"/>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28"/>
          <p:cNvSpPr/>
          <p:nvPr/>
        </p:nvSpPr>
        <p:spPr>
          <a:xfrm>
            <a:off x="7451545" y="3964823"/>
            <a:ext cx="1692515"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7" name="Google Shape;3967;p128"/>
          <p:cNvGrpSpPr/>
          <p:nvPr/>
        </p:nvGrpSpPr>
        <p:grpSpPr>
          <a:xfrm rot="-5400000">
            <a:off x="8559514" y="334754"/>
            <a:ext cx="509074" cy="659870"/>
            <a:chOff x="4153450" y="2187950"/>
            <a:chExt cx="1609975" cy="2086875"/>
          </a:xfrm>
        </p:grpSpPr>
        <p:sp>
          <p:nvSpPr>
            <p:cNvPr id="3968" name="Google Shape;3968;p12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2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2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2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2" name="Google Shape;3972;p128"/>
          <p:cNvSpPr/>
          <p:nvPr/>
        </p:nvSpPr>
        <p:spPr>
          <a:xfrm rot="-5400000">
            <a:off x="7255042" y="4390744"/>
            <a:ext cx="250833" cy="908063"/>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28"/>
          <p:cNvSpPr/>
          <p:nvPr/>
        </p:nvSpPr>
        <p:spPr>
          <a:xfrm flipH="1">
            <a:off x="131" y="4455150"/>
            <a:ext cx="2848794"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28"/>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5" name="Google Shape;3975;p128"/>
          <p:cNvGrpSpPr/>
          <p:nvPr/>
        </p:nvGrpSpPr>
        <p:grpSpPr>
          <a:xfrm>
            <a:off x="978456" y="-39258"/>
            <a:ext cx="1459423" cy="688386"/>
            <a:chOff x="2772675" y="3209200"/>
            <a:chExt cx="2642925" cy="1246625"/>
          </a:xfrm>
        </p:grpSpPr>
        <p:sp>
          <p:nvSpPr>
            <p:cNvPr id="3976" name="Google Shape;3976;p12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2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2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2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2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2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2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2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2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2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2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2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8" name="Google Shape;3988;p128"/>
          <p:cNvGrpSpPr/>
          <p:nvPr/>
        </p:nvGrpSpPr>
        <p:grpSpPr>
          <a:xfrm>
            <a:off x="123430" y="1205590"/>
            <a:ext cx="487252" cy="596410"/>
            <a:chOff x="2229900" y="1049875"/>
            <a:chExt cx="958025" cy="1172650"/>
          </a:xfrm>
        </p:grpSpPr>
        <p:sp>
          <p:nvSpPr>
            <p:cNvPr id="3989" name="Google Shape;3989;p128"/>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28"/>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28"/>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28"/>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28"/>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28"/>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28"/>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28"/>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28"/>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28"/>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128"/>
          <p:cNvGrpSpPr/>
          <p:nvPr/>
        </p:nvGrpSpPr>
        <p:grpSpPr>
          <a:xfrm rot="-1292740">
            <a:off x="1055488" y="3879987"/>
            <a:ext cx="859066" cy="1348284"/>
            <a:chOff x="2393300" y="1206650"/>
            <a:chExt cx="1306900" cy="2051150"/>
          </a:xfrm>
        </p:grpSpPr>
        <p:sp>
          <p:nvSpPr>
            <p:cNvPr id="4000" name="Google Shape;4000;p12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2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2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2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2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2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2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2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2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2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2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2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2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2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014" name="Shape 4014"/>
        <p:cNvGrpSpPr/>
        <p:nvPr/>
      </p:nvGrpSpPr>
      <p:grpSpPr>
        <a:xfrm>
          <a:off x="0" y="0"/>
          <a:ext cx="0" cy="0"/>
          <a:chOff x="0" y="0"/>
          <a:chExt cx="0" cy="0"/>
        </a:xfrm>
      </p:grpSpPr>
      <p:pic>
        <p:nvPicPr>
          <p:cNvPr id="4015" name="Google Shape;4015;p12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016" name="Google Shape;4016;p129"/>
          <p:cNvSpPr/>
          <p:nvPr/>
        </p:nvSpPr>
        <p:spPr>
          <a:xfrm rot="5400000">
            <a:off x="7544727" y="52844"/>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29"/>
          <p:cNvSpPr/>
          <p:nvPr/>
        </p:nvSpPr>
        <p:spPr>
          <a:xfrm rot="10800000">
            <a:off x="8604494" y="914657"/>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8" name="Google Shape;4018;p129"/>
          <p:cNvGrpSpPr/>
          <p:nvPr/>
        </p:nvGrpSpPr>
        <p:grpSpPr>
          <a:xfrm rot="-1847261">
            <a:off x="8151718" y="893234"/>
            <a:ext cx="621830" cy="461522"/>
            <a:chOff x="7371599" y="1417781"/>
            <a:chExt cx="952389" cy="706864"/>
          </a:xfrm>
        </p:grpSpPr>
        <p:sp>
          <p:nvSpPr>
            <p:cNvPr id="4019" name="Google Shape;4019;p12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2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2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2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2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2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2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2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7" name="Google Shape;4027;p129"/>
          <p:cNvSpPr/>
          <p:nvPr/>
        </p:nvSpPr>
        <p:spPr>
          <a:xfrm>
            <a:off x="0" y="1845475"/>
            <a:ext cx="734777" cy="329806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29"/>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9" name="Google Shape;4029;p129"/>
          <p:cNvGrpSpPr/>
          <p:nvPr/>
        </p:nvGrpSpPr>
        <p:grpSpPr>
          <a:xfrm rot="5400000">
            <a:off x="171791" y="2171970"/>
            <a:ext cx="329884" cy="673643"/>
            <a:chOff x="4153450" y="2187950"/>
            <a:chExt cx="1609975" cy="2086875"/>
          </a:xfrm>
        </p:grpSpPr>
        <p:sp>
          <p:nvSpPr>
            <p:cNvPr id="4030" name="Google Shape;4030;p12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2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2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2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129"/>
          <p:cNvGrpSpPr/>
          <p:nvPr/>
        </p:nvGrpSpPr>
        <p:grpSpPr>
          <a:xfrm rot="6756311">
            <a:off x="452499" y="4220603"/>
            <a:ext cx="771567" cy="572657"/>
            <a:chOff x="7371599" y="1417781"/>
            <a:chExt cx="952389" cy="706864"/>
          </a:xfrm>
        </p:grpSpPr>
        <p:sp>
          <p:nvSpPr>
            <p:cNvPr id="4035" name="Google Shape;4035;p12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2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2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2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2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2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2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2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3" name="Google Shape;4043;p129"/>
          <p:cNvSpPr/>
          <p:nvPr/>
        </p:nvSpPr>
        <p:spPr>
          <a:xfrm rot="8100000">
            <a:off x="-365195" y="-274528"/>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29"/>
          <p:cNvSpPr/>
          <p:nvPr/>
        </p:nvSpPr>
        <p:spPr>
          <a:xfrm rot="-9222540">
            <a:off x="7452278" y="-277767"/>
            <a:ext cx="879804" cy="1435432"/>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p:cSld name="TITLE_1">
    <p:spTree>
      <p:nvGrpSpPr>
        <p:cNvPr id="4045" name="Shape 4045"/>
        <p:cNvGrpSpPr/>
        <p:nvPr/>
      </p:nvGrpSpPr>
      <p:grpSpPr>
        <a:xfrm>
          <a:off x="0" y="0"/>
          <a:ext cx="0" cy="0"/>
          <a:chOff x="0" y="0"/>
          <a:chExt cx="0" cy="0"/>
        </a:xfrm>
      </p:grpSpPr>
      <p:sp>
        <p:nvSpPr>
          <p:cNvPr id="4046" name="Google Shape;4046;p130"/>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047" name="Google Shape;4047;p130"/>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28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048" name="Google Shape;4048;p13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GB"/>
              <a:t>‹#›</a:t>
            </a:fld>
            <a:endParaRPr/>
          </a:p>
        </p:txBody>
      </p:sp>
      <p:pic>
        <p:nvPicPr>
          <p:cNvPr id="4049" name="Google Shape;4049;p130"/>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4050" name="Google Shape;4050;p130"/>
          <p:cNvGrpSpPr/>
          <p:nvPr/>
        </p:nvGrpSpPr>
        <p:grpSpPr>
          <a:xfrm rot="9422058">
            <a:off x="782725" y="145860"/>
            <a:ext cx="899313" cy="2002301"/>
            <a:chOff x="1092600" y="942825"/>
            <a:chExt cx="966650" cy="2152225"/>
          </a:xfrm>
        </p:grpSpPr>
        <p:sp>
          <p:nvSpPr>
            <p:cNvPr id="4051" name="Google Shape;4051;p130"/>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30"/>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30"/>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30"/>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30"/>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30"/>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30"/>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30"/>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30"/>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30"/>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30"/>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130"/>
          <p:cNvGrpSpPr/>
          <p:nvPr/>
        </p:nvGrpSpPr>
        <p:grpSpPr>
          <a:xfrm>
            <a:off x="786293" y="3893620"/>
            <a:ext cx="953219" cy="1288918"/>
            <a:chOff x="3964050" y="1010200"/>
            <a:chExt cx="1718750" cy="2324050"/>
          </a:xfrm>
        </p:grpSpPr>
        <p:sp>
          <p:nvSpPr>
            <p:cNvPr id="4063" name="Google Shape;4063;p130"/>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30"/>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30"/>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30"/>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30"/>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30"/>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30"/>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30"/>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30"/>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30"/>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3" name="Google Shape;4073;p130"/>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30"/>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30"/>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30"/>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7" name="Google Shape;4077;p130"/>
          <p:cNvGrpSpPr/>
          <p:nvPr/>
        </p:nvGrpSpPr>
        <p:grpSpPr>
          <a:xfrm>
            <a:off x="1122158" y="-35767"/>
            <a:ext cx="1768381" cy="834117"/>
            <a:chOff x="2772675" y="3209200"/>
            <a:chExt cx="2642925" cy="1246625"/>
          </a:xfrm>
        </p:grpSpPr>
        <p:sp>
          <p:nvSpPr>
            <p:cNvPr id="4078" name="Google Shape;4078;p13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3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3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3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3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3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3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3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3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3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3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3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0" name="Google Shape;4090;p130"/>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1" name="Google Shape;4091;p130"/>
          <p:cNvGrpSpPr/>
          <p:nvPr/>
        </p:nvGrpSpPr>
        <p:grpSpPr>
          <a:xfrm>
            <a:off x="123430" y="1205590"/>
            <a:ext cx="487252" cy="596410"/>
            <a:chOff x="2229900" y="1049875"/>
            <a:chExt cx="958025" cy="1172650"/>
          </a:xfrm>
        </p:grpSpPr>
        <p:sp>
          <p:nvSpPr>
            <p:cNvPr id="4092" name="Google Shape;4092;p13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3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3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3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3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3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3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3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3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3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2" name="Google Shape;4102;p130"/>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3" name="Google Shape;4103;p130"/>
          <p:cNvGrpSpPr/>
          <p:nvPr/>
        </p:nvGrpSpPr>
        <p:grpSpPr>
          <a:xfrm rot="6756436">
            <a:off x="-156230" y="4048994"/>
            <a:ext cx="666453" cy="494641"/>
            <a:chOff x="7371599" y="1417781"/>
            <a:chExt cx="952389" cy="706864"/>
          </a:xfrm>
        </p:grpSpPr>
        <p:sp>
          <p:nvSpPr>
            <p:cNvPr id="4104" name="Google Shape;4104;p13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3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3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3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3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3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3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3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2" name="Google Shape;4112;p130"/>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113" name="Google Shape;4113;p130"/>
          <p:cNvSpPr txBox="1"/>
          <p:nvPr/>
        </p:nvSpPr>
        <p:spPr>
          <a:xfrm>
            <a:off x="2466150" y="3666250"/>
            <a:ext cx="4211700" cy="751200"/>
          </a:xfrm>
          <a:prstGeom prst="rect">
            <a:avLst/>
          </a:prstGeom>
          <a:solidFill>
            <a:srgbClr val="B5C397"/>
          </a:solidFill>
          <a:ln cap="flat" cmpd="sng" w="38100">
            <a:solidFill>
              <a:srgbClr val="B5C39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1600">
              <a:solidFill>
                <a:srgbClr val="143B36"/>
              </a:solidFill>
              <a:latin typeface="Jost"/>
              <a:ea typeface="Jost"/>
              <a:cs typeface="Jost"/>
              <a:sym typeface="Jost"/>
            </a:endParaRPr>
          </a:p>
        </p:txBody>
      </p:sp>
      <p:sp>
        <p:nvSpPr>
          <p:cNvPr id="4114" name="Google Shape;4114;p130"/>
          <p:cNvSpPr txBox="1"/>
          <p:nvPr/>
        </p:nvSpPr>
        <p:spPr>
          <a:xfrm>
            <a:off x="1656450" y="1001437"/>
            <a:ext cx="5831100" cy="2564400"/>
          </a:xfrm>
          <a:prstGeom prst="rect">
            <a:avLst/>
          </a:prstGeom>
          <a:noFill/>
          <a:ln>
            <a:noFill/>
          </a:ln>
        </p:spPr>
        <p:txBody>
          <a:bodyPr anchorCtr="0" anchor="b" bIns="91425" lIns="91425" spcFirstLastPara="1" rIns="91425" wrap="square" tIns="91425">
            <a:noAutofit/>
          </a:bodyPr>
          <a:lstStyle/>
          <a:p>
            <a:pPr indent="0" lvl="0" marL="0" rtl="0" algn="ctr">
              <a:lnSpc>
                <a:spcPct val="80000"/>
              </a:lnSpc>
              <a:spcBef>
                <a:spcPts val="0"/>
              </a:spcBef>
              <a:spcAft>
                <a:spcPts val="0"/>
              </a:spcAft>
              <a:buNone/>
            </a:pPr>
            <a:r>
              <a:t/>
            </a:r>
            <a:endParaRPr sz="6000">
              <a:solidFill>
                <a:srgbClr val="143B36"/>
              </a:solidFill>
              <a:latin typeface="Archivo Black"/>
              <a:ea typeface="Archivo Black"/>
              <a:cs typeface="Archivo Black"/>
              <a:sym typeface="Archivo Black"/>
            </a:endParaRPr>
          </a:p>
        </p:txBody>
      </p:sp>
      <p:sp>
        <p:nvSpPr>
          <p:cNvPr id="4115" name="Google Shape;4115;p130"/>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30"/>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1">
  <p:cSld name="TITLE_AND_BODY_2_1">
    <p:spTree>
      <p:nvGrpSpPr>
        <p:cNvPr id="4117" name="Shape 4117"/>
        <p:cNvGrpSpPr/>
        <p:nvPr/>
      </p:nvGrpSpPr>
      <p:grpSpPr>
        <a:xfrm>
          <a:off x="0" y="0"/>
          <a:ext cx="0" cy="0"/>
          <a:chOff x="0" y="0"/>
          <a:chExt cx="0" cy="0"/>
        </a:xfrm>
      </p:grpSpPr>
      <p:pic>
        <p:nvPicPr>
          <p:cNvPr id="4118" name="Google Shape;4118;p131"/>
          <p:cNvPicPr preferRelativeResize="0"/>
          <p:nvPr/>
        </p:nvPicPr>
        <p:blipFill rotWithShape="1">
          <a:blip r:embed="rId2">
            <a:alphaModFix/>
          </a:blip>
          <a:srcRect b="74651" l="900" r="237" t="19043"/>
          <a:stretch/>
        </p:blipFill>
        <p:spPr>
          <a:xfrm>
            <a:off x="-51955" y="4636075"/>
            <a:ext cx="9250050" cy="507425"/>
          </a:xfrm>
          <a:prstGeom prst="rect">
            <a:avLst/>
          </a:prstGeom>
          <a:noFill/>
          <a:ln>
            <a:noFill/>
          </a:ln>
          <a:effectLst>
            <a:outerShdw blurRad="57150" rotWithShape="0" algn="bl" dir="11760000" dist="19050">
              <a:srgbClr val="274E13">
                <a:alpha val="80000"/>
              </a:srgbClr>
            </a:outerShdw>
          </a:effectLst>
        </p:spPr>
      </p:pic>
      <p:sp>
        <p:nvSpPr>
          <p:cNvPr id="4119" name="Google Shape;4119;p131"/>
          <p:cNvSpPr txBox="1"/>
          <p:nvPr>
            <p:ph idx="1" type="body"/>
          </p:nvPr>
        </p:nvSpPr>
        <p:spPr>
          <a:xfrm>
            <a:off x="311700" y="885900"/>
            <a:ext cx="8520600" cy="3683100"/>
          </a:xfrm>
          <a:prstGeom prst="rect">
            <a:avLst/>
          </a:prstGeom>
          <a:noFill/>
          <a:ln>
            <a:noFill/>
          </a:ln>
        </p:spPr>
        <p:txBody>
          <a:bodyPr anchorCtr="0" anchor="t" bIns="91425" lIns="91425" spcFirstLastPara="1" rIns="91425" wrap="square" tIns="91425">
            <a:normAutofit/>
          </a:bodyPr>
          <a:lstStyle>
            <a:lvl1pPr indent="-342900" lvl="0" marL="457200" rtl="0" algn="l">
              <a:lnSpc>
                <a:spcPct val="115000"/>
              </a:lnSpc>
              <a:spcBef>
                <a:spcPts val="0"/>
              </a:spcBef>
              <a:spcAft>
                <a:spcPts val="0"/>
              </a:spcAft>
              <a:buSzPts val="1800"/>
              <a:buChar char="●"/>
              <a:defRPr/>
            </a:lvl1pPr>
            <a:lvl2pPr indent="-317500" lvl="1" marL="914400" rtl="0" algn="l">
              <a:lnSpc>
                <a:spcPct val="115000"/>
              </a:lnSpc>
              <a:spcBef>
                <a:spcPts val="0"/>
              </a:spcBef>
              <a:spcAft>
                <a:spcPts val="0"/>
              </a:spcAft>
              <a:buSzPts val="1400"/>
              <a:buChar char="○"/>
              <a:defRPr/>
            </a:lvl2pPr>
            <a:lvl3pPr indent="-317500" lvl="2" marL="1371600" rtl="0" algn="l">
              <a:lnSpc>
                <a:spcPct val="115000"/>
              </a:lnSpc>
              <a:spcBef>
                <a:spcPts val="0"/>
              </a:spcBef>
              <a:spcAft>
                <a:spcPts val="0"/>
              </a:spcAft>
              <a:buSzPts val="1400"/>
              <a:buChar char="■"/>
              <a:defRPr/>
            </a:lvl3pPr>
            <a:lvl4pPr indent="-317500" lvl="3" marL="1828800" rtl="0" algn="l">
              <a:lnSpc>
                <a:spcPct val="115000"/>
              </a:lnSpc>
              <a:spcBef>
                <a:spcPts val="0"/>
              </a:spcBef>
              <a:spcAft>
                <a:spcPts val="0"/>
              </a:spcAft>
              <a:buSzPts val="1400"/>
              <a:buChar char="●"/>
              <a:defRPr/>
            </a:lvl4pPr>
            <a:lvl5pPr indent="-317500" lvl="4" marL="2286000" rtl="0" algn="l">
              <a:lnSpc>
                <a:spcPct val="115000"/>
              </a:lnSpc>
              <a:spcBef>
                <a:spcPts val="0"/>
              </a:spcBef>
              <a:spcAft>
                <a:spcPts val="0"/>
              </a:spcAft>
              <a:buSzPts val="1400"/>
              <a:buChar char="○"/>
              <a:defRPr/>
            </a:lvl5pPr>
            <a:lvl6pPr indent="-317500" lvl="5" marL="2743200" rtl="0" algn="l">
              <a:lnSpc>
                <a:spcPct val="115000"/>
              </a:lnSpc>
              <a:spcBef>
                <a:spcPts val="0"/>
              </a:spcBef>
              <a:spcAft>
                <a:spcPts val="0"/>
              </a:spcAft>
              <a:buSzPts val="1400"/>
              <a:buChar char="■"/>
              <a:defRPr/>
            </a:lvl6pPr>
            <a:lvl7pPr indent="-317500" lvl="6" marL="3200400" rtl="0" algn="l">
              <a:lnSpc>
                <a:spcPct val="115000"/>
              </a:lnSpc>
              <a:spcBef>
                <a:spcPts val="0"/>
              </a:spcBef>
              <a:spcAft>
                <a:spcPts val="0"/>
              </a:spcAft>
              <a:buSzPts val="1400"/>
              <a:buChar char="●"/>
              <a:defRPr/>
            </a:lvl7pPr>
            <a:lvl8pPr indent="-317500" lvl="7" marL="3657600" rtl="0" algn="l">
              <a:lnSpc>
                <a:spcPct val="115000"/>
              </a:lnSpc>
              <a:spcBef>
                <a:spcPts val="0"/>
              </a:spcBef>
              <a:spcAft>
                <a:spcPts val="0"/>
              </a:spcAft>
              <a:buSzPts val="1400"/>
              <a:buChar char="○"/>
              <a:defRPr/>
            </a:lvl8pPr>
            <a:lvl9pPr indent="-317500" lvl="8" marL="4114800" rtl="0" algn="l">
              <a:lnSpc>
                <a:spcPct val="115000"/>
              </a:lnSpc>
              <a:spcBef>
                <a:spcPts val="0"/>
              </a:spcBef>
              <a:spcAft>
                <a:spcPts val="0"/>
              </a:spcAft>
              <a:buSzPts val="1400"/>
              <a:buChar char="■"/>
              <a:defRPr/>
            </a:lvl9pPr>
          </a:lstStyle>
          <a:p/>
        </p:txBody>
      </p:sp>
      <p:sp>
        <p:nvSpPr>
          <p:cNvPr id="4120" name="Google Shape;4120;p13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4121" name="Google Shape;4121;p131"/>
          <p:cNvSpPr txBox="1"/>
          <p:nvPr>
            <p:ph type="title"/>
          </p:nvPr>
        </p:nvSpPr>
        <p:spPr>
          <a:xfrm>
            <a:off x="222512" y="104401"/>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4122" name="Google Shape;4122;p131"/>
          <p:cNvSpPr/>
          <p:nvPr/>
        </p:nvSpPr>
        <p:spPr>
          <a:xfrm>
            <a:off x="-122850" y="4592738"/>
            <a:ext cx="9266700" cy="3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1">
  <p:cSld name="TITLE_AND_BODY_1_1">
    <p:spTree>
      <p:nvGrpSpPr>
        <p:cNvPr id="4123" name="Shape 4123"/>
        <p:cNvGrpSpPr/>
        <p:nvPr/>
      </p:nvGrpSpPr>
      <p:grpSpPr>
        <a:xfrm>
          <a:off x="0" y="0"/>
          <a:ext cx="0" cy="0"/>
          <a:chOff x="0" y="0"/>
          <a:chExt cx="0" cy="0"/>
        </a:xfrm>
      </p:grpSpPr>
      <p:sp>
        <p:nvSpPr>
          <p:cNvPr id="4124" name="Google Shape;4124;p132"/>
          <p:cNvSpPr/>
          <p:nvPr/>
        </p:nvSpPr>
        <p:spPr>
          <a:xfrm flipH="1" rot="10800000">
            <a:off x="1335250" y="593950"/>
            <a:ext cx="7736100" cy="624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13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4126" name="Google Shape;4126;p132"/>
          <p:cNvSpPr txBox="1"/>
          <p:nvPr/>
        </p:nvSpPr>
        <p:spPr>
          <a:xfrm>
            <a:off x="3395700" y="4544250"/>
            <a:ext cx="55431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4127" name="Google Shape;4127;p132"/>
          <p:cNvPicPr preferRelativeResize="0"/>
          <p:nvPr/>
        </p:nvPicPr>
        <p:blipFill rotWithShape="1">
          <a:blip r:embed="rId2">
            <a:alphaModFix/>
          </a:blip>
          <a:srcRect b="0" l="0" r="0" t="0"/>
          <a:stretch/>
        </p:blipFill>
        <p:spPr>
          <a:xfrm>
            <a:off x="-3288784" y="-88325"/>
            <a:ext cx="5658000" cy="5658000"/>
          </a:xfrm>
          <a:prstGeom prst="ellipse">
            <a:avLst/>
          </a:prstGeom>
          <a:noFill/>
          <a:ln cap="flat" cmpd="sng" w="19050">
            <a:solidFill>
              <a:srgbClr val="38761D"/>
            </a:solidFill>
            <a:prstDash val="solid"/>
            <a:round/>
            <a:headEnd len="sm" w="sm" type="none"/>
            <a:tailEnd len="sm" w="sm" type="none"/>
          </a:ln>
        </p:spPr>
      </p:pic>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TITLE_AND_BODY_3">
    <p:spTree>
      <p:nvGrpSpPr>
        <p:cNvPr id="4128" name="Shape 4128"/>
        <p:cNvGrpSpPr/>
        <p:nvPr/>
      </p:nvGrpSpPr>
      <p:grpSpPr>
        <a:xfrm>
          <a:off x="0" y="0"/>
          <a:ext cx="0" cy="0"/>
          <a:chOff x="0" y="0"/>
          <a:chExt cx="0" cy="0"/>
        </a:xfrm>
      </p:grpSpPr>
      <p:pic>
        <p:nvPicPr>
          <p:cNvPr id="4129" name="Google Shape;4129;p133"/>
          <p:cNvPicPr preferRelativeResize="0"/>
          <p:nvPr/>
        </p:nvPicPr>
        <p:blipFill rotWithShape="1">
          <a:blip r:embed="rId2">
            <a:alphaModFix/>
          </a:blip>
          <a:srcRect b="9845" l="0" r="9886" t="0"/>
          <a:stretch/>
        </p:blipFill>
        <p:spPr>
          <a:xfrm>
            <a:off x="-1851200" y="668925"/>
            <a:ext cx="4543800" cy="4600500"/>
          </a:xfrm>
          <a:prstGeom prst="ellipse">
            <a:avLst/>
          </a:prstGeom>
          <a:noFill/>
          <a:ln cap="flat" cmpd="sng" w="28575">
            <a:solidFill>
              <a:srgbClr val="38761D"/>
            </a:solidFill>
            <a:prstDash val="solid"/>
            <a:round/>
            <a:headEnd len="sm" w="sm" type="none"/>
            <a:tailEnd len="sm" w="sm" type="none"/>
          </a:ln>
        </p:spPr>
      </p:pic>
      <p:grpSp>
        <p:nvGrpSpPr>
          <p:cNvPr id="4130" name="Google Shape;4130;p133"/>
          <p:cNvGrpSpPr/>
          <p:nvPr/>
        </p:nvGrpSpPr>
        <p:grpSpPr>
          <a:xfrm>
            <a:off x="-53025" y="-44800"/>
            <a:ext cx="9250050" cy="854174"/>
            <a:chOff x="-53025" y="412400"/>
            <a:chExt cx="9250050" cy="854174"/>
          </a:xfrm>
        </p:grpSpPr>
        <p:pic>
          <p:nvPicPr>
            <p:cNvPr id="4131" name="Google Shape;4131;p133"/>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32" name="Google Shape;4132;p13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33" name="Google Shape;4133;p13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p:cSld name="TITLE_AND_BODY_3_1">
    <p:spTree>
      <p:nvGrpSpPr>
        <p:cNvPr id="4134" name="Shape 4134"/>
        <p:cNvGrpSpPr/>
        <p:nvPr/>
      </p:nvGrpSpPr>
      <p:grpSpPr>
        <a:xfrm>
          <a:off x="0" y="0"/>
          <a:ext cx="0" cy="0"/>
          <a:chOff x="0" y="0"/>
          <a:chExt cx="0" cy="0"/>
        </a:xfrm>
      </p:grpSpPr>
      <p:pic>
        <p:nvPicPr>
          <p:cNvPr id="4135" name="Google Shape;4135;p134"/>
          <p:cNvPicPr preferRelativeResize="0"/>
          <p:nvPr/>
        </p:nvPicPr>
        <p:blipFill rotWithShape="1">
          <a:blip r:embed="rId2">
            <a:alphaModFix/>
          </a:blip>
          <a:srcRect b="0" l="0" r="0" t="0"/>
          <a:stretch/>
        </p:blipFill>
        <p:spPr>
          <a:xfrm>
            <a:off x="-1844250" y="714525"/>
            <a:ext cx="4494000" cy="4655700"/>
          </a:xfrm>
          <a:prstGeom prst="ellipse">
            <a:avLst/>
          </a:prstGeom>
          <a:noFill/>
          <a:ln cap="flat" cmpd="sng" w="19050">
            <a:solidFill>
              <a:srgbClr val="38761D"/>
            </a:solidFill>
            <a:prstDash val="solid"/>
            <a:round/>
            <a:headEnd len="sm" w="sm" type="none"/>
            <a:tailEnd len="sm" w="sm" type="none"/>
          </a:ln>
        </p:spPr>
      </p:pic>
      <p:grpSp>
        <p:nvGrpSpPr>
          <p:cNvPr id="4136" name="Google Shape;4136;p134"/>
          <p:cNvGrpSpPr/>
          <p:nvPr/>
        </p:nvGrpSpPr>
        <p:grpSpPr>
          <a:xfrm>
            <a:off x="-53025" y="-44800"/>
            <a:ext cx="9250050" cy="854174"/>
            <a:chOff x="-53025" y="412400"/>
            <a:chExt cx="9250050" cy="854174"/>
          </a:xfrm>
        </p:grpSpPr>
        <p:pic>
          <p:nvPicPr>
            <p:cNvPr id="4137" name="Google Shape;4137;p134"/>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38" name="Google Shape;4138;p134"/>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39" name="Google Shape;4139;p13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1">
  <p:cSld name="TITLE_AND_BODY_4_1">
    <p:spTree>
      <p:nvGrpSpPr>
        <p:cNvPr id="4140" name="Shape 4140"/>
        <p:cNvGrpSpPr/>
        <p:nvPr/>
      </p:nvGrpSpPr>
      <p:grpSpPr>
        <a:xfrm>
          <a:off x="0" y="0"/>
          <a:ext cx="0" cy="0"/>
          <a:chOff x="0" y="0"/>
          <a:chExt cx="0" cy="0"/>
        </a:xfrm>
      </p:grpSpPr>
      <p:pic>
        <p:nvPicPr>
          <p:cNvPr id="4141" name="Google Shape;4141;p135"/>
          <p:cNvPicPr preferRelativeResize="0"/>
          <p:nvPr/>
        </p:nvPicPr>
        <p:blipFill rotWithShape="1">
          <a:blip r:embed="rId2">
            <a:alphaModFix/>
          </a:blip>
          <a:srcRect b="0" l="0" r="0" t="0"/>
          <a:stretch/>
        </p:blipFill>
        <p:spPr>
          <a:xfrm>
            <a:off x="-1828950" y="809375"/>
            <a:ext cx="4495200" cy="4446900"/>
          </a:xfrm>
          <a:prstGeom prst="ellipse">
            <a:avLst/>
          </a:prstGeom>
          <a:noFill/>
          <a:ln cap="flat" cmpd="sng" w="19050">
            <a:solidFill>
              <a:srgbClr val="38761D"/>
            </a:solidFill>
            <a:prstDash val="solid"/>
            <a:round/>
            <a:headEnd len="sm" w="sm" type="none"/>
            <a:tailEnd len="sm" w="sm" type="none"/>
          </a:ln>
        </p:spPr>
      </p:pic>
      <p:grpSp>
        <p:nvGrpSpPr>
          <p:cNvPr id="4142" name="Google Shape;4142;p135"/>
          <p:cNvGrpSpPr/>
          <p:nvPr/>
        </p:nvGrpSpPr>
        <p:grpSpPr>
          <a:xfrm>
            <a:off x="-53025" y="-44800"/>
            <a:ext cx="9250050" cy="854174"/>
            <a:chOff x="-53025" y="412400"/>
            <a:chExt cx="9250050" cy="854174"/>
          </a:xfrm>
        </p:grpSpPr>
        <p:pic>
          <p:nvPicPr>
            <p:cNvPr id="4143" name="Google Shape;4143;p135"/>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44" name="Google Shape;4144;p135"/>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45" name="Google Shape;4145;p13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1">
  <p:cSld name="TITLE_AND_BODY_4_2_1">
    <p:spTree>
      <p:nvGrpSpPr>
        <p:cNvPr id="4146" name="Shape 4146"/>
        <p:cNvGrpSpPr/>
        <p:nvPr/>
      </p:nvGrpSpPr>
      <p:grpSpPr>
        <a:xfrm>
          <a:off x="0" y="0"/>
          <a:ext cx="0" cy="0"/>
          <a:chOff x="0" y="0"/>
          <a:chExt cx="0" cy="0"/>
        </a:xfrm>
      </p:grpSpPr>
      <p:pic>
        <p:nvPicPr>
          <p:cNvPr id="4147" name="Google Shape;4147;p136"/>
          <p:cNvPicPr preferRelativeResize="0"/>
          <p:nvPr/>
        </p:nvPicPr>
        <p:blipFill rotWithShape="1">
          <a:blip r:embed="rId2">
            <a:alphaModFix/>
          </a:blip>
          <a:srcRect b="38152" l="24978" r="34236" t="2086"/>
          <a:stretch/>
        </p:blipFill>
        <p:spPr>
          <a:xfrm rot="824880">
            <a:off x="-1490642" y="676685"/>
            <a:ext cx="4396766" cy="4588274"/>
          </a:xfrm>
          <a:prstGeom prst="ellipse">
            <a:avLst/>
          </a:prstGeom>
          <a:noFill/>
          <a:ln cap="flat" cmpd="sng" w="19050">
            <a:solidFill>
              <a:srgbClr val="386D21"/>
            </a:solidFill>
            <a:prstDash val="solid"/>
            <a:round/>
            <a:headEnd len="sm" w="sm" type="none"/>
            <a:tailEnd len="sm" w="sm" type="none"/>
          </a:ln>
        </p:spPr>
      </p:pic>
      <p:grpSp>
        <p:nvGrpSpPr>
          <p:cNvPr id="4148" name="Google Shape;4148;p136"/>
          <p:cNvGrpSpPr/>
          <p:nvPr/>
        </p:nvGrpSpPr>
        <p:grpSpPr>
          <a:xfrm>
            <a:off x="-53025" y="-44800"/>
            <a:ext cx="9250050" cy="854174"/>
            <a:chOff x="-53025" y="412400"/>
            <a:chExt cx="9250050" cy="854174"/>
          </a:xfrm>
        </p:grpSpPr>
        <p:pic>
          <p:nvPicPr>
            <p:cNvPr id="4149" name="Google Shape;4149;p136"/>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50" name="Google Shape;4150;p136"/>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51" name="Google Shape;4151;p13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p:cSld name="TITLE_AND_BODY_4_2_2">
    <p:spTree>
      <p:nvGrpSpPr>
        <p:cNvPr id="4152" name="Shape 4152"/>
        <p:cNvGrpSpPr/>
        <p:nvPr/>
      </p:nvGrpSpPr>
      <p:grpSpPr>
        <a:xfrm>
          <a:off x="0" y="0"/>
          <a:ext cx="0" cy="0"/>
          <a:chOff x="0" y="0"/>
          <a:chExt cx="0" cy="0"/>
        </a:xfrm>
      </p:grpSpPr>
      <p:pic>
        <p:nvPicPr>
          <p:cNvPr id="4153" name="Google Shape;4153;p137"/>
          <p:cNvPicPr preferRelativeResize="0"/>
          <p:nvPr/>
        </p:nvPicPr>
        <p:blipFill rotWithShape="1">
          <a:blip r:embed="rId2">
            <a:alphaModFix/>
          </a:blip>
          <a:srcRect b="-2430" l="-4564" r="22476" t="2430"/>
          <a:stretch/>
        </p:blipFill>
        <p:spPr>
          <a:xfrm rot="616276">
            <a:off x="-1678636" y="791336"/>
            <a:ext cx="4303770" cy="4410457"/>
          </a:xfrm>
          <a:prstGeom prst="ellipse">
            <a:avLst/>
          </a:prstGeom>
          <a:noFill/>
          <a:ln cap="flat" cmpd="sng" w="19050">
            <a:solidFill>
              <a:schemeClr val="dk2"/>
            </a:solidFill>
            <a:prstDash val="solid"/>
            <a:round/>
            <a:headEnd len="sm" w="sm" type="none"/>
            <a:tailEnd len="sm" w="sm" type="none"/>
          </a:ln>
        </p:spPr>
      </p:pic>
      <p:grpSp>
        <p:nvGrpSpPr>
          <p:cNvPr id="4154" name="Google Shape;4154;p137"/>
          <p:cNvGrpSpPr/>
          <p:nvPr/>
        </p:nvGrpSpPr>
        <p:grpSpPr>
          <a:xfrm>
            <a:off x="-53025" y="-44800"/>
            <a:ext cx="9250050" cy="854174"/>
            <a:chOff x="-53025" y="412400"/>
            <a:chExt cx="9250050" cy="854174"/>
          </a:xfrm>
        </p:grpSpPr>
        <p:pic>
          <p:nvPicPr>
            <p:cNvPr id="4155" name="Google Shape;4155;p137"/>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56" name="Google Shape;4156;p137"/>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57" name="Google Shape;4157;p13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p:cSld name="TITLE_AND_BODY_4_2">
    <p:spTree>
      <p:nvGrpSpPr>
        <p:cNvPr id="4158" name="Shape 4158"/>
        <p:cNvGrpSpPr/>
        <p:nvPr/>
      </p:nvGrpSpPr>
      <p:grpSpPr>
        <a:xfrm>
          <a:off x="0" y="0"/>
          <a:ext cx="0" cy="0"/>
          <a:chOff x="0" y="0"/>
          <a:chExt cx="0" cy="0"/>
        </a:xfrm>
      </p:grpSpPr>
      <p:pic>
        <p:nvPicPr>
          <p:cNvPr id="4159" name="Google Shape;4159;p138"/>
          <p:cNvPicPr preferRelativeResize="0"/>
          <p:nvPr/>
        </p:nvPicPr>
        <p:blipFill rotWithShape="1">
          <a:blip r:embed="rId2">
            <a:alphaModFix/>
          </a:blip>
          <a:srcRect b="2364" l="0" r="22595" t="35261"/>
          <a:stretch/>
        </p:blipFill>
        <p:spPr>
          <a:xfrm rot="780868">
            <a:off x="-1843581" y="594573"/>
            <a:ext cx="4737183" cy="4698687"/>
          </a:xfrm>
          <a:prstGeom prst="ellipse">
            <a:avLst/>
          </a:prstGeom>
          <a:noFill/>
          <a:ln cap="flat" cmpd="sng" w="19050">
            <a:solidFill>
              <a:srgbClr val="38761D"/>
            </a:solidFill>
            <a:prstDash val="solid"/>
            <a:round/>
            <a:headEnd len="sm" w="sm" type="none"/>
            <a:tailEnd len="sm" w="sm" type="none"/>
          </a:ln>
        </p:spPr>
      </p:pic>
      <p:grpSp>
        <p:nvGrpSpPr>
          <p:cNvPr id="4160" name="Google Shape;4160;p138"/>
          <p:cNvGrpSpPr/>
          <p:nvPr/>
        </p:nvGrpSpPr>
        <p:grpSpPr>
          <a:xfrm>
            <a:off x="-53025" y="-44800"/>
            <a:ext cx="9250050" cy="854174"/>
            <a:chOff x="-53025" y="412400"/>
            <a:chExt cx="9250050" cy="854174"/>
          </a:xfrm>
        </p:grpSpPr>
        <p:pic>
          <p:nvPicPr>
            <p:cNvPr id="4161" name="Google Shape;4161;p138"/>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62" name="Google Shape;4162;p138"/>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63" name="Google Shape;4163;p13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3">
  <p:cSld name="TITLE_AND_BODY_3_1_3">
    <p:spTree>
      <p:nvGrpSpPr>
        <p:cNvPr id="4164" name="Shape 4164"/>
        <p:cNvGrpSpPr/>
        <p:nvPr/>
      </p:nvGrpSpPr>
      <p:grpSpPr>
        <a:xfrm>
          <a:off x="0" y="0"/>
          <a:ext cx="0" cy="0"/>
          <a:chOff x="0" y="0"/>
          <a:chExt cx="0" cy="0"/>
        </a:xfrm>
      </p:grpSpPr>
      <p:pic>
        <p:nvPicPr>
          <p:cNvPr id="4165" name="Google Shape;4165;p139"/>
          <p:cNvPicPr preferRelativeResize="0"/>
          <p:nvPr/>
        </p:nvPicPr>
        <p:blipFill rotWithShape="1">
          <a:blip r:embed="rId2">
            <a:alphaModFix/>
          </a:blip>
          <a:srcRect b="16068" l="0" r="0" t="11226"/>
          <a:stretch/>
        </p:blipFill>
        <p:spPr>
          <a:xfrm>
            <a:off x="6132626" y="726350"/>
            <a:ext cx="4643100" cy="4501200"/>
          </a:xfrm>
          <a:prstGeom prst="ellipse">
            <a:avLst/>
          </a:prstGeom>
          <a:noFill/>
          <a:ln cap="flat" cmpd="sng" w="19050">
            <a:solidFill>
              <a:srgbClr val="38761D"/>
            </a:solidFill>
            <a:prstDash val="solid"/>
            <a:round/>
            <a:headEnd len="sm" w="sm" type="none"/>
            <a:tailEnd len="sm" w="sm" type="none"/>
          </a:ln>
        </p:spPr>
      </p:pic>
      <p:grpSp>
        <p:nvGrpSpPr>
          <p:cNvPr id="4166" name="Google Shape;4166;p139"/>
          <p:cNvGrpSpPr/>
          <p:nvPr/>
        </p:nvGrpSpPr>
        <p:grpSpPr>
          <a:xfrm>
            <a:off x="-53025" y="-44800"/>
            <a:ext cx="9250050" cy="854174"/>
            <a:chOff x="-53025" y="412400"/>
            <a:chExt cx="9250050" cy="854174"/>
          </a:xfrm>
        </p:grpSpPr>
        <p:pic>
          <p:nvPicPr>
            <p:cNvPr id="4167" name="Google Shape;4167;p139"/>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68" name="Google Shape;4168;p139"/>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69" name="Google Shape;4169;p13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p:cSld name="TITLE_AND_BODY_3_1_4">
    <p:spTree>
      <p:nvGrpSpPr>
        <p:cNvPr id="4170" name="Shape 4170"/>
        <p:cNvGrpSpPr/>
        <p:nvPr/>
      </p:nvGrpSpPr>
      <p:grpSpPr>
        <a:xfrm>
          <a:off x="0" y="0"/>
          <a:ext cx="0" cy="0"/>
          <a:chOff x="0" y="0"/>
          <a:chExt cx="0" cy="0"/>
        </a:xfrm>
      </p:grpSpPr>
      <p:pic>
        <p:nvPicPr>
          <p:cNvPr id="4171" name="Google Shape;4171;p140"/>
          <p:cNvPicPr preferRelativeResize="0"/>
          <p:nvPr/>
        </p:nvPicPr>
        <p:blipFill rotWithShape="1">
          <a:blip r:embed="rId2">
            <a:alphaModFix/>
          </a:blip>
          <a:srcRect b="0" l="0" r="0" t="0"/>
          <a:stretch/>
        </p:blipFill>
        <p:spPr>
          <a:xfrm>
            <a:off x="6097800" y="741300"/>
            <a:ext cx="4437300" cy="4496700"/>
          </a:xfrm>
          <a:prstGeom prst="ellipse">
            <a:avLst/>
          </a:prstGeom>
          <a:noFill/>
          <a:ln cap="flat" cmpd="sng" w="19050">
            <a:solidFill>
              <a:srgbClr val="38761D"/>
            </a:solidFill>
            <a:prstDash val="solid"/>
            <a:round/>
            <a:headEnd len="sm" w="sm" type="none"/>
            <a:tailEnd len="sm" w="sm" type="none"/>
          </a:ln>
        </p:spPr>
      </p:pic>
      <p:grpSp>
        <p:nvGrpSpPr>
          <p:cNvPr id="4172" name="Google Shape;4172;p140"/>
          <p:cNvGrpSpPr/>
          <p:nvPr/>
        </p:nvGrpSpPr>
        <p:grpSpPr>
          <a:xfrm>
            <a:off x="-53025" y="-44800"/>
            <a:ext cx="9250050" cy="854174"/>
            <a:chOff x="-53025" y="412400"/>
            <a:chExt cx="9250050" cy="854174"/>
          </a:xfrm>
        </p:grpSpPr>
        <p:pic>
          <p:nvPicPr>
            <p:cNvPr id="4173" name="Google Shape;4173;p140"/>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74" name="Google Shape;4174;p140"/>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75" name="Google Shape;4175;p14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2">
  <p:cSld name="TITLE_AND_BODY_3_1_2">
    <p:spTree>
      <p:nvGrpSpPr>
        <p:cNvPr id="4176" name="Shape 4176"/>
        <p:cNvGrpSpPr/>
        <p:nvPr/>
      </p:nvGrpSpPr>
      <p:grpSpPr>
        <a:xfrm>
          <a:off x="0" y="0"/>
          <a:ext cx="0" cy="0"/>
          <a:chOff x="0" y="0"/>
          <a:chExt cx="0" cy="0"/>
        </a:xfrm>
      </p:grpSpPr>
      <p:pic>
        <p:nvPicPr>
          <p:cNvPr id="4177" name="Google Shape;4177;p141"/>
          <p:cNvPicPr preferRelativeResize="0"/>
          <p:nvPr/>
        </p:nvPicPr>
        <p:blipFill rotWithShape="1">
          <a:blip r:embed="rId2">
            <a:alphaModFix/>
          </a:blip>
          <a:srcRect b="9182" l="0" r="0" t="0"/>
          <a:stretch/>
        </p:blipFill>
        <p:spPr>
          <a:xfrm>
            <a:off x="6255200" y="676700"/>
            <a:ext cx="4557600" cy="4800900"/>
          </a:xfrm>
          <a:prstGeom prst="ellipse">
            <a:avLst/>
          </a:prstGeom>
          <a:noFill/>
          <a:ln cap="flat" cmpd="sng" w="19050">
            <a:solidFill>
              <a:srgbClr val="274E13"/>
            </a:solidFill>
            <a:prstDash val="solid"/>
            <a:round/>
            <a:headEnd len="sm" w="sm" type="none"/>
            <a:tailEnd len="sm" w="sm" type="none"/>
          </a:ln>
        </p:spPr>
      </p:pic>
      <p:grpSp>
        <p:nvGrpSpPr>
          <p:cNvPr id="4178" name="Google Shape;4178;p141"/>
          <p:cNvGrpSpPr/>
          <p:nvPr/>
        </p:nvGrpSpPr>
        <p:grpSpPr>
          <a:xfrm>
            <a:off x="-53025" y="-44800"/>
            <a:ext cx="9250050" cy="854174"/>
            <a:chOff x="-53025" y="412400"/>
            <a:chExt cx="9250050" cy="854174"/>
          </a:xfrm>
        </p:grpSpPr>
        <p:pic>
          <p:nvPicPr>
            <p:cNvPr id="4179" name="Google Shape;4179;p141"/>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80" name="Google Shape;4180;p141"/>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81" name="Google Shape;4181;p14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1">
  <p:cSld name="TITLE_AND_BODY_3_1_1">
    <p:spTree>
      <p:nvGrpSpPr>
        <p:cNvPr id="4182" name="Shape 4182"/>
        <p:cNvGrpSpPr/>
        <p:nvPr/>
      </p:nvGrpSpPr>
      <p:grpSpPr>
        <a:xfrm>
          <a:off x="0" y="0"/>
          <a:ext cx="0" cy="0"/>
          <a:chOff x="0" y="0"/>
          <a:chExt cx="0" cy="0"/>
        </a:xfrm>
      </p:grpSpPr>
      <p:pic>
        <p:nvPicPr>
          <p:cNvPr id="4183" name="Google Shape;4183;p142"/>
          <p:cNvPicPr preferRelativeResize="0"/>
          <p:nvPr/>
        </p:nvPicPr>
        <p:blipFill rotWithShape="1">
          <a:blip r:embed="rId2">
            <a:alphaModFix/>
          </a:blip>
          <a:srcRect b="17865" l="0" r="0" t="12647"/>
          <a:stretch/>
        </p:blipFill>
        <p:spPr>
          <a:xfrm flipH="1">
            <a:off x="5968825" y="687925"/>
            <a:ext cx="5007300" cy="4638900"/>
          </a:xfrm>
          <a:prstGeom prst="ellipse">
            <a:avLst/>
          </a:prstGeom>
          <a:noFill/>
          <a:ln cap="flat" cmpd="sng" w="19050">
            <a:solidFill>
              <a:srgbClr val="38761D"/>
            </a:solidFill>
            <a:prstDash val="solid"/>
            <a:round/>
            <a:headEnd len="sm" w="sm" type="none"/>
            <a:tailEnd len="sm" w="sm" type="none"/>
          </a:ln>
        </p:spPr>
      </p:pic>
      <p:grpSp>
        <p:nvGrpSpPr>
          <p:cNvPr id="4184" name="Google Shape;4184;p142"/>
          <p:cNvGrpSpPr/>
          <p:nvPr/>
        </p:nvGrpSpPr>
        <p:grpSpPr>
          <a:xfrm>
            <a:off x="-53025" y="-44800"/>
            <a:ext cx="9250050" cy="854174"/>
            <a:chOff x="-53025" y="412400"/>
            <a:chExt cx="9250050" cy="854174"/>
          </a:xfrm>
        </p:grpSpPr>
        <p:pic>
          <p:nvPicPr>
            <p:cNvPr id="4185" name="Google Shape;4185;p142"/>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86" name="Google Shape;4186;p142"/>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87" name="Google Shape;4187;p14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2">
  <p:cSld name="TITLE_AND_BODY_2_2">
    <p:spTree>
      <p:nvGrpSpPr>
        <p:cNvPr id="4188" name="Shape 4188"/>
        <p:cNvGrpSpPr/>
        <p:nvPr/>
      </p:nvGrpSpPr>
      <p:grpSpPr>
        <a:xfrm>
          <a:off x="0" y="0"/>
          <a:ext cx="0" cy="0"/>
          <a:chOff x="0" y="0"/>
          <a:chExt cx="0" cy="0"/>
        </a:xfrm>
      </p:grpSpPr>
      <p:grpSp>
        <p:nvGrpSpPr>
          <p:cNvPr id="4189" name="Google Shape;4189;p143"/>
          <p:cNvGrpSpPr/>
          <p:nvPr/>
        </p:nvGrpSpPr>
        <p:grpSpPr>
          <a:xfrm>
            <a:off x="-53025" y="-44800"/>
            <a:ext cx="9250050" cy="854174"/>
            <a:chOff x="-53025" y="412400"/>
            <a:chExt cx="9250050" cy="854174"/>
          </a:xfrm>
        </p:grpSpPr>
        <p:pic>
          <p:nvPicPr>
            <p:cNvPr id="4190" name="Google Shape;4190;p143"/>
            <p:cNvPicPr preferRelativeResize="0"/>
            <p:nvPr/>
          </p:nvPicPr>
          <p:blipFill rotWithShape="1">
            <a:blip r:embed="rId2">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4191" name="Google Shape;4191;p14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92" name="Google Shape;4192;p143"/>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rtl="0" algn="l">
              <a:lnSpc>
                <a:spcPct val="115000"/>
              </a:lnSpc>
              <a:spcBef>
                <a:spcPts val="0"/>
              </a:spcBef>
              <a:spcAft>
                <a:spcPts val="0"/>
              </a:spcAft>
              <a:buSzPts val="1800"/>
              <a:buChar char="●"/>
              <a:defRPr/>
            </a:lvl1pPr>
            <a:lvl2pPr indent="-317500" lvl="1" marL="914400" rtl="0" algn="l">
              <a:lnSpc>
                <a:spcPct val="115000"/>
              </a:lnSpc>
              <a:spcBef>
                <a:spcPts val="0"/>
              </a:spcBef>
              <a:spcAft>
                <a:spcPts val="0"/>
              </a:spcAft>
              <a:buSzPts val="1400"/>
              <a:buChar char="○"/>
              <a:defRPr/>
            </a:lvl2pPr>
            <a:lvl3pPr indent="-317500" lvl="2" marL="1371600" rtl="0" algn="l">
              <a:lnSpc>
                <a:spcPct val="115000"/>
              </a:lnSpc>
              <a:spcBef>
                <a:spcPts val="0"/>
              </a:spcBef>
              <a:spcAft>
                <a:spcPts val="0"/>
              </a:spcAft>
              <a:buSzPts val="1400"/>
              <a:buChar char="■"/>
              <a:defRPr/>
            </a:lvl3pPr>
            <a:lvl4pPr indent="-317500" lvl="3" marL="1828800" rtl="0" algn="l">
              <a:lnSpc>
                <a:spcPct val="115000"/>
              </a:lnSpc>
              <a:spcBef>
                <a:spcPts val="0"/>
              </a:spcBef>
              <a:spcAft>
                <a:spcPts val="0"/>
              </a:spcAft>
              <a:buSzPts val="1400"/>
              <a:buChar char="●"/>
              <a:defRPr/>
            </a:lvl4pPr>
            <a:lvl5pPr indent="-317500" lvl="4" marL="2286000" rtl="0" algn="l">
              <a:lnSpc>
                <a:spcPct val="115000"/>
              </a:lnSpc>
              <a:spcBef>
                <a:spcPts val="0"/>
              </a:spcBef>
              <a:spcAft>
                <a:spcPts val="0"/>
              </a:spcAft>
              <a:buSzPts val="1400"/>
              <a:buChar char="○"/>
              <a:defRPr/>
            </a:lvl5pPr>
            <a:lvl6pPr indent="-317500" lvl="5" marL="2743200" rtl="0" algn="l">
              <a:lnSpc>
                <a:spcPct val="115000"/>
              </a:lnSpc>
              <a:spcBef>
                <a:spcPts val="0"/>
              </a:spcBef>
              <a:spcAft>
                <a:spcPts val="0"/>
              </a:spcAft>
              <a:buSzPts val="1400"/>
              <a:buChar char="■"/>
              <a:defRPr/>
            </a:lvl6pPr>
            <a:lvl7pPr indent="-317500" lvl="6" marL="3200400" rtl="0" algn="l">
              <a:lnSpc>
                <a:spcPct val="115000"/>
              </a:lnSpc>
              <a:spcBef>
                <a:spcPts val="0"/>
              </a:spcBef>
              <a:spcAft>
                <a:spcPts val="0"/>
              </a:spcAft>
              <a:buSzPts val="1400"/>
              <a:buChar char="●"/>
              <a:defRPr/>
            </a:lvl7pPr>
            <a:lvl8pPr indent="-317500" lvl="7" marL="3657600" rtl="0" algn="l">
              <a:lnSpc>
                <a:spcPct val="115000"/>
              </a:lnSpc>
              <a:spcBef>
                <a:spcPts val="0"/>
              </a:spcBef>
              <a:spcAft>
                <a:spcPts val="0"/>
              </a:spcAft>
              <a:buSzPts val="1400"/>
              <a:buChar char="○"/>
              <a:defRPr/>
            </a:lvl8pPr>
            <a:lvl9pPr indent="-317500" lvl="8" marL="4114800" rtl="0" algn="l">
              <a:lnSpc>
                <a:spcPct val="115000"/>
              </a:lnSpc>
              <a:spcBef>
                <a:spcPts val="0"/>
              </a:spcBef>
              <a:spcAft>
                <a:spcPts val="0"/>
              </a:spcAft>
              <a:buSzPts val="1400"/>
              <a:buChar char="■"/>
              <a:defRPr/>
            </a:lvl9pPr>
          </a:lstStyle>
          <a:p/>
        </p:txBody>
      </p:sp>
      <p:sp>
        <p:nvSpPr>
          <p:cNvPr id="4193" name="Google Shape;4193;p14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2">
  <p:cSld name="TITLE_2">
    <p:spTree>
      <p:nvGrpSpPr>
        <p:cNvPr id="4194" name="Shape 4194"/>
        <p:cNvGrpSpPr/>
        <p:nvPr/>
      </p:nvGrpSpPr>
      <p:grpSpPr>
        <a:xfrm>
          <a:off x="0" y="0"/>
          <a:ext cx="0" cy="0"/>
          <a:chOff x="0" y="0"/>
          <a:chExt cx="0" cy="0"/>
        </a:xfrm>
      </p:grpSpPr>
      <p:sp>
        <p:nvSpPr>
          <p:cNvPr id="4195" name="Google Shape;4195;p144"/>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4196" name="Google Shape;4196;p144"/>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4197" name="Google Shape;4197;p14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FAULT">
  <p:cSld name="DEFAULT">
    <p:spTree>
      <p:nvGrpSpPr>
        <p:cNvPr id="4198" name="Shape 4198"/>
        <p:cNvGrpSpPr/>
        <p:nvPr/>
      </p:nvGrpSpPr>
      <p:grpSpPr>
        <a:xfrm>
          <a:off x="0" y="0"/>
          <a:ext cx="0" cy="0"/>
          <a:chOff x="0" y="0"/>
          <a:chExt cx="0" cy="0"/>
        </a:xfrm>
      </p:grpSpPr>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2">
  <p:cSld name="TITLE_AND_BODY_1_2">
    <p:spTree>
      <p:nvGrpSpPr>
        <p:cNvPr id="4199" name="Shape 4199"/>
        <p:cNvGrpSpPr/>
        <p:nvPr/>
      </p:nvGrpSpPr>
      <p:grpSpPr>
        <a:xfrm>
          <a:off x="0" y="0"/>
          <a:ext cx="0" cy="0"/>
          <a:chOff x="0" y="0"/>
          <a:chExt cx="0" cy="0"/>
        </a:xfrm>
      </p:grpSpPr>
      <p:sp>
        <p:nvSpPr>
          <p:cNvPr id="4200" name="Google Shape;4200;p146"/>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Font typeface="Calibri"/>
              <a:buChar char="●"/>
              <a:defRPr>
                <a:latin typeface="Calibri"/>
                <a:ea typeface="Calibri"/>
                <a:cs typeface="Calibri"/>
                <a:sym typeface="Calibri"/>
              </a:defRPr>
            </a:lvl1pPr>
            <a:lvl2pPr indent="-317500" lvl="1" marL="914400" algn="l">
              <a:lnSpc>
                <a:spcPct val="115000"/>
              </a:lnSpc>
              <a:spcBef>
                <a:spcPts val="0"/>
              </a:spcBef>
              <a:spcAft>
                <a:spcPts val="0"/>
              </a:spcAft>
              <a:buSzPts val="1400"/>
              <a:buFont typeface="Calibri"/>
              <a:buChar char="○"/>
              <a:defRPr>
                <a:latin typeface="Calibri"/>
                <a:ea typeface="Calibri"/>
                <a:cs typeface="Calibri"/>
                <a:sym typeface="Calibri"/>
              </a:defRPr>
            </a:lvl2pPr>
            <a:lvl3pPr indent="-317500" lvl="2" marL="1371600" algn="l">
              <a:lnSpc>
                <a:spcPct val="115000"/>
              </a:lnSpc>
              <a:spcBef>
                <a:spcPts val="0"/>
              </a:spcBef>
              <a:spcAft>
                <a:spcPts val="0"/>
              </a:spcAft>
              <a:buSzPts val="1400"/>
              <a:buFont typeface="Calibri"/>
              <a:buChar char="■"/>
              <a:defRPr>
                <a:latin typeface="Calibri"/>
                <a:ea typeface="Calibri"/>
                <a:cs typeface="Calibri"/>
                <a:sym typeface="Calibri"/>
              </a:defRPr>
            </a:lvl3pPr>
            <a:lvl4pPr indent="-317500" lvl="3" marL="1828800" algn="l">
              <a:lnSpc>
                <a:spcPct val="115000"/>
              </a:lnSpc>
              <a:spcBef>
                <a:spcPts val="0"/>
              </a:spcBef>
              <a:spcAft>
                <a:spcPts val="0"/>
              </a:spcAft>
              <a:buSzPts val="1400"/>
              <a:buFont typeface="Calibri"/>
              <a:buChar char="●"/>
              <a:defRPr>
                <a:latin typeface="Calibri"/>
                <a:ea typeface="Calibri"/>
                <a:cs typeface="Calibri"/>
                <a:sym typeface="Calibri"/>
              </a:defRPr>
            </a:lvl4pPr>
            <a:lvl5pPr indent="-317500" lvl="4" marL="2286000" algn="l">
              <a:lnSpc>
                <a:spcPct val="115000"/>
              </a:lnSpc>
              <a:spcBef>
                <a:spcPts val="0"/>
              </a:spcBef>
              <a:spcAft>
                <a:spcPts val="0"/>
              </a:spcAft>
              <a:buSzPts val="1400"/>
              <a:buFont typeface="Calibri"/>
              <a:buChar char="○"/>
              <a:defRPr>
                <a:latin typeface="Calibri"/>
                <a:ea typeface="Calibri"/>
                <a:cs typeface="Calibri"/>
                <a:sym typeface="Calibri"/>
              </a:defRPr>
            </a:lvl5pPr>
            <a:lvl6pPr indent="-317500" lvl="5" marL="2743200" algn="l">
              <a:lnSpc>
                <a:spcPct val="115000"/>
              </a:lnSpc>
              <a:spcBef>
                <a:spcPts val="0"/>
              </a:spcBef>
              <a:spcAft>
                <a:spcPts val="0"/>
              </a:spcAft>
              <a:buSzPts val="1400"/>
              <a:buFont typeface="Calibri"/>
              <a:buChar char="■"/>
              <a:defRPr>
                <a:latin typeface="Calibri"/>
                <a:ea typeface="Calibri"/>
                <a:cs typeface="Calibri"/>
                <a:sym typeface="Calibri"/>
              </a:defRPr>
            </a:lvl6pPr>
            <a:lvl7pPr indent="-317500" lvl="6" marL="3200400" algn="l">
              <a:lnSpc>
                <a:spcPct val="115000"/>
              </a:lnSpc>
              <a:spcBef>
                <a:spcPts val="0"/>
              </a:spcBef>
              <a:spcAft>
                <a:spcPts val="0"/>
              </a:spcAft>
              <a:buSzPts val="1400"/>
              <a:buFont typeface="Calibri"/>
              <a:buChar char="●"/>
              <a:defRPr>
                <a:latin typeface="Calibri"/>
                <a:ea typeface="Calibri"/>
                <a:cs typeface="Calibri"/>
                <a:sym typeface="Calibri"/>
              </a:defRPr>
            </a:lvl7pPr>
            <a:lvl8pPr indent="-317500" lvl="7" marL="3657600" algn="l">
              <a:lnSpc>
                <a:spcPct val="115000"/>
              </a:lnSpc>
              <a:spcBef>
                <a:spcPts val="0"/>
              </a:spcBef>
              <a:spcAft>
                <a:spcPts val="0"/>
              </a:spcAft>
              <a:buSzPts val="1400"/>
              <a:buFont typeface="Calibri"/>
              <a:buChar char="○"/>
              <a:defRPr>
                <a:latin typeface="Calibri"/>
                <a:ea typeface="Calibri"/>
                <a:cs typeface="Calibri"/>
                <a:sym typeface="Calibri"/>
              </a:defRPr>
            </a:lvl8pPr>
            <a:lvl9pPr indent="-317500" lvl="8" marL="4114800" algn="l">
              <a:lnSpc>
                <a:spcPct val="115000"/>
              </a:lnSpc>
              <a:spcBef>
                <a:spcPts val="0"/>
              </a:spcBef>
              <a:spcAft>
                <a:spcPts val="0"/>
              </a:spcAft>
              <a:buSzPts val="1400"/>
              <a:buFont typeface="Calibri"/>
              <a:buChar char="■"/>
              <a:defRPr>
                <a:latin typeface="Calibri"/>
                <a:ea typeface="Calibri"/>
                <a:cs typeface="Calibri"/>
                <a:sym typeface="Calibri"/>
              </a:defRPr>
            </a:lvl9pPr>
          </a:lstStyle>
          <a:p/>
        </p:txBody>
      </p:sp>
      <p:sp>
        <p:nvSpPr>
          <p:cNvPr id="4201" name="Google Shape;4201;p14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aption">
    <p:spTree>
      <p:nvGrpSpPr>
        <p:cNvPr id="4202" name="Shape 4202"/>
        <p:cNvGrpSpPr/>
        <p:nvPr/>
      </p:nvGrpSpPr>
      <p:grpSpPr>
        <a:xfrm>
          <a:off x="0" y="0"/>
          <a:ext cx="0" cy="0"/>
          <a:chOff x="0" y="0"/>
          <a:chExt cx="0" cy="0"/>
        </a:xfrm>
      </p:grpSpPr>
      <p:sp>
        <p:nvSpPr>
          <p:cNvPr id="4203" name="Google Shape;4203;p147"/>
          <p:cNvSpPr txBox="1"/>
          <p:nvPr>
            <p:ph idx="1" type="body"/>
          </p:nvPr>
        </p:nvSpPr>
        <p:spPr>
          <a:xfrm>
            <a:off x="311700" y="4521400"/>
            <a:ext cx="7979400" cy="460500"/>
          </a:xfrm>
          <a:prstGeom prst="rect">
            <a:avLst/>
          </a:prstGeom>
          <a:noFill/>
          <a:ln>
            <a:noFill/>
          </a:ln>
        </p:spPr>
        <p:txBody>
          <a:bodyPr anchorCtr="0" anchor="ctr" bIns="68575" lIns="68575" spcFirstLastPara="1" rIns="68575" wrap="square" tIns="68575">
            <a:normAutofit/>
          </a:bodyPr>
          <a:lstStyle>
            <a:lvl1pPr indent="-228600" lvl="0" marL="457200" algn="l">
              <a:lnSpc>
                <a:spcPct val="100000"/>
              </a:lnSpc>
              <a:spcBef>
                <a:spcPts val="0"/>
              </a:spcBef>
              <a:spcAft>
                <a:spcPts val="0"/>
              </a:spcAft>
              <a:buClr>
                <a:schemeClr val="lt1"/>
              </a:buClr>
              <a:buSzPts val="1000"/>
              <a:buFont typeface="Merriweather"/>
              <a:buNone/>
              <a:defRPr>
                <a:solidFill>
                  <a:schemeClr val="lt1"/>
                </a:solidFill>
                <a:latin typeface="Merriweather"/>
                <a:ea typeface="Merriweather"/>
                <a:cs typeface="Merriweather"/>
                <a:sym typeface="Merriweather"/>
              </a:defRPr>
            </a:lvl1pPr>
            <a:lvl2pPr indent="-317500" lvl="1" marL="914400" algn="l">
              <a:lnSpc>
                <a:spcPct val="90000"/>
              </a:lnSpc>
              <a:spcBef>
                <a:spcPts val="400"/>
              </a:spcBef>
              <a:spcAft>
                <a:spcPts val="0"/>
              </a:spcAft>
              <a:buClr>
                <a:schemeClr val="dk1"/>
              </a:buClr>
              <a:buSzPts val="1400"/>
              <a:buChar char="○"/>
              <a:defRPr/>
            </a:lvl2pPr>
            <a:lvl3pPr indent="-317500" lvl="2" marL="1371600" algn="l">
              <a:lnSpc>
                <a:spcPct val="90000"/>
              </a:lnSpc>
              <a:spcBef>
                <a:spcPts val="400"/>
              </a:spcBef>
              <a:spcAft>
                <a:spcPts val="0"/>
              </a:spcAft>
              <a:buClr>
                <a:schemeClr val="dk1"/>
              </a:buClr>
              <a:buSzPts val="1400"/>
              <a:buChar char="■"/>
              <a:defRPr/>
            </a:lvl3pPr>
            <a:lvl4pPr indent="-317500" lvl="3" marL="1828800" algn="l">
              <a:lnSpc>
                <a:spcPct val="90000"/>
              </a:lnSpc>
              <a:spcBef>
                <a:spcPts val="400"/>
              </a:spcBef>
              <a:spcAft>
                <a:spcPts val="0"/>
              </a:spcAft>
              <a:buClr>
                <a:schemeClr val="dk1"/>
              </a:buClr>
              <a:buSzPts val="1400"/>
              <a:buChar char="●"/>
              <a:defRPr/>
            </a:lvl4pPr>
            <a:lvl5pPr indent="-317500" lvl="4" marL="2286000" algn="l">
              <a:lnSpc>
                <a:spcPct val="90000"/>
              </a:lnSpc>
              <a:spcBef>
                <a:spcPts val="400"/>
              </a:spcBef>
              <a:spcAft>
                <a:spcPts val="0"/>
              </a:spcAft>
              <a:buClr>
                <a:schemeClr val="dk1"/>
              </a:buClr>
              <a:buSzPts val="1400"/>
              <a:buChar char="○"/>
              <a:defRPr/>
            </a:lvl5pPr>
            <a:lvl6pPr indent="-317500" lvl="5" marL="2743200" algn="l">
              <a:lnSpc>
                <a:spcPct val="90000"/>
              </a:lnSpc>
              <a:spcBef>
                <a:spcPts val="400"/>
              </a:spcBef>
              <a:spcAft>
                <a:spcPts val="0"/>
              </a:spcAft>
              <a:buClr>
                <a:schemeClr val="dk1"/>
              </a:buClr>
              <a:buSzPts val="1400"/>
              <a:buChar char="■"/>
              <a:defRPr/>
            </a:lvl6pPr>
            <a:lvl7pPr indent="-317500" lvl="6" marL="3200400" algn="l">
              <a:lnSpc>
                <a:spcPct val="90000"/>
              </a:lnSpc>
              <a:spcBef>
                <a:spcPts val="400"/>
              </a:spcBef>
              <a:spcAft>
                <a:spcPts val="0"/>
              </a:spcAft>
              <a:buClr>
                <a:schemeClr val="dk1"/>
              </a:buClr>
              <a:buSzPts val="1400"/>
              <a:buChar char="●"/>
              <a:defRPr/>
            </a:lvl7pPr>
            <a:lvl8pPr indent="-317500" lvl="7" marL="3657600" algn="l">
              <a:lnSpc>
                <a:spcPct val="90000"/>
              </a:lnSpc>
              <a:spcBef>
                <a:spcPts val="400"/>
              </a:spcBef>
              <a:spcAft>
                <a:spcPts val="0"/>
              </a:spcAft>
              <a:buClr>
                <a:schemeClr val="dk1"/>
              </a:buClr>
              <a:buSzPts val="1400"/>
              <a:buChar char="○"/>
              <a:defRPr/>
            </a:lvl8pPr>
            <a:lvl9pPr indent="-317500" lvl="8" marL="4114800" algn="l">
              <a:lnSpc>
                <a:spcPct val="90000"/>
              </a:lnSpc>
              <a:spcBef>
                <a:spcPts val="400"/>
              </a:spcBef>
              <a:spcAft>
                <a:spcPts val="0"/>
              </a:spcAft>
              <a:buClr>
                <a:schemeClr val="dk1"/>
              </a:buClr>
              <a:buSzPts val="1400"/>
              <a:buChar char="■"/>
              <a:defRPr/>
            </a:lvl9pPr>
          </a:lstStyle>
          <a:p/>
        </p:txBody>
      </p:sp>
      <p:sp>
        <p:nvSpPr>
          <p:cNvPr id="4204" name="Google Shape;4204;p147"/>
          <p:cNvSpPr txBox="1"/>
          <p:nvPr>
            <p:ph idx="12" type="sldNum"/>
          </p:nvPr>
        </p:nvSpPr>
        <p:spPr>
          <a:xfrm>
            <a:off x="8472458" y="4663217"/>
            <a:ext cx="548700" cy="393600"/>
          </a:xfrm>
          <a:prstGeom prst="rect">
            <a:avLst/>
          </a:prstGeom>
          <a:noFill/>
          <a:ln>
            <a:noFill/>
          </a:ln>
        </p:spPr>
        <p:txBody>
          <a:bodyPr anchorCtr="0" anchor="ctr" bIns="68575" lIns="68575" spcFirstLastPara="1" rIns="68575" wrap="square" tIns="68575">
            <a:normAutofit/>
          </a:bodyPr>
          <a:lstStyle>
            <a:lvl1pPr indent="0" lvl="0"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205" name="Shape 4205"/>
        <p:cNvGrpSpPr/>
        <p:nvPr/>
      </p:nvGrpSpPr>
      <p:grpSpPr>
        <a:xfrm>
          <a:off x="0" y="0"/>
          <a:ext cx="0" cy="0"/>
          <a:chOff x="0" y="0"/>
          <a:chExt cx="0" cy="0"/>
        </a:xfrm>
      </p:grpSpPr>
      <p:sp>
        <p:nvSpPr>
          <p:cNvPr id="4206" name="Google Shape;4206;p148"/>
          <p:cNvSpPr txBox="1"/>
          <p:nvPr>
            <p:ph type="title"/>
          </p:nvPr>
        </p:nvSpPr>
        <p:spPr>
          <a:xfrm>
            <a:off x="1297500" y="393750"/>
            <a:ext cx="7038900" cy="9141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4207" name="Google Shape;4207;p148"/>
          <p:cNvSpPr txBox="1"/>
          <p:nvPr>
            <p:ph idx="1" type="body"/>
          </p:nvPr>
        </p:nvSpPr>
        <p:spPr>
          <a:xfrm>
            <a:off x="1297500" y="1567550"/>
            <a:ext cx="3403200" cy="29112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4208" name="Google Shape;4208;p148"/>
          <p:cNvSpPr txBox="1"/>
          <p:nvPr>
            <p:ph idx="2" type="body"/>
          </p:nvPr>
        </p:nvSpPr>
        <p:spPr>
          <a:xfrm>
            <a:off x="4933221" y="1567550"/>
            <a:ext cx="3403200" cy="29112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4209" name="Google Shape;4209;p14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1">
  <p:cSld name="SECTION_TITLE_AND_DESCRIPTION_1">
    <p:spTree>
      <p:nvGrpSpPr>
        <p:cNvPr id="4210" name="Shape 4210"/>
        <p:cNvGrpSpPr/>
        <p:nvPr/>
      </p:nvGrpSpPr>
      <p:grpSpPr>
        <a:xfrm>
          <a:off x="0" y="0"/>
          <a:ext cx="0" cy="0"/>
          <a:chOff x="0" y="0"/>
          <a:chExt cx="0" cy="0"/>
        </a:xfrm>
      </p:grpSpPr>
      <p:sp>
        <p:nvSpPr>
          <p:cNvPr id="4211" name="Google Shape;4211;p149"/>
          <p:cNvSpPr/>
          <p:nvPr/>
        </p:nvSpPr>
        <p:spPr>
          <a:xfrm>
            <a:off x="4572000" y="0"/>
            <a:ext cx="4572000" cy="5143500"/>
          </a:xfrm>
          <a:prstGeom prst="rect">
            <a:avLst/>
          </a:prstGeom>
          <a:solidFill>
            <a:srgbClr val="E7EC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49"/>
          <p:cNvSpPr txBox="1"/>
          <p:nvPr>
            <p:ph type="title"/>
          </p:nvPr>
        </p:nvSpPr>
        <p:spPr>
          <a:xfrm>
            <a:off x="265500" y="1081400"/>
            <a:ext cx="4045200" cy="1710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4213" name="Google Shape;4213;p149"/>
          <p:cNvSpPr txBox="1"/>
          <p:nvPr>
            <p:ph idx="1" type="subTitle"/>
          </p:nvPr>
        </p:nvSpPr>
        <p:spPr>
          <a:xfrm>
            <a:off x="265500" y="2845201"/>
            <a:ext cx="4045200" cy="1345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100"/>
              <a:buNone/>
              <a:defRPr sz="21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4214" name="Google Shape;4214;p149"/>
          <p:cNvSpPr txBox="1"/>
          <p:nvPr>
            <p:ph idx="2" type="body"/>
          </p:nvPr>
        </p:nvSpPr>
        <p:spPr>
          <a:xfrm>
            <a:off x="4939500" y="724200"/>
            <a:ext cx="3837000" cy="3695100"/>
          </a:xfrm>
          <a:prstGeom prst="rect">
            <a:avLst/>
          </a:prstGeom>
        </p:spPr>
        <p:txBody>
          <a:bodyPr anchorCtr="0" anchor="ctr" bIns="91425" lIns="91425" spcFirstLastPara="1" rIns="91425" wrap="square" tIns="91425">
            <a:noAutofit/>
          </a:bodyPr>
          <a:lstStyle>
            <a:lvl1pPr indent="-304800" lvl="0" marL="457200">
              <a:spcBef>
                <a:spcPts val="0"/>
              </a:spcBef>
              <a:spcAft>
                <a:spcPts val="0"/>
              </a:spcAft>
              <a:buClr>
                <a:schemeClr val="lt1"/>
              </a:buClr>
              <a:buSzPts val="1200"/>
              <a:buChar char="●"/>
              <a:defRPr>
                <a:solidFill>
                  <a:schemeClr val="lt1"/>
                </a:solidFill>
              </a:defRPr>
            </a:lvl1pPr>
            <a:lvl2pPr indent="-304800" lvl="1" marL="914400">
              <a:spcBef>
                <a:spcPts val="1600"/>
              </a:spcBef>
              <a:spcAft>
                <a:spcPts val="0"/>
              </a:spcAft>
              <a:buClr>
                <a:schemeClr val="lt1"/>
              </a:buClr>
              <a:buSzPts val="1200"/>
              <a:buChar char="○"/>
              <a:defRPr>
                <a:solidFill>
                  <a:schemeClr val="lt1"/>
                </a:solidFill>
              </a:defRPr>
            </a:lvl2pPr>
            <a:lvl3pPr indent="-304800" lvl="2" marL="1371600">
              <a:spcBef>
                <a:spcPts val="1600"/>
              </a:spcBef>
              <a:spcAft>
                <a:spcPts val="0"/>
              </a:spcAft>
              <a:buClr>
                <a:schemeClr val="lt1"/>
              </a:buClr>
              <a:buSzPts val="1200"/>
              <a:buChar char="■"/>
              <a:defRPr>
                <a:solidFill>
                  <a:schemeClr val="lt1"/>
                </a:solidFill>
              </a:defRPr>
            </a:lvl3pPr>
            <a:lvl4pPr indent="-304800" lvl="3" marL="1828800">
              <a:spcBef>
                <a:spcPts val="1600"/>
              </a:spcBef>
              <a:spcAft>
                <a:spcPts val="0"/>
              </a:spcAft>
              <a:buClr>
                <a:schemeClr val="lt1"/>
              </a:buClr>
              <a:buSzPts val="1200"/>
              <a:buChar char="●"/>
              <a:defRPr>
                <a:solidFill>
                  <a:schemeClr val="lt1"/>
                </a:solidFill>
              </a:defRPr>
            </a:lvl4pPr>
            <a:lvl5pPr indent="-304800" lvl="4" marL="2286000">
              <a:spcBef>
                <a:spcPts val="1600"/>
              </a:spcBef>
              <a:spcAft>
                <a:spcPts val="0"/>
              </a:spcAft>
              <a:buClr>
                <a:schemeClr val="lt1"/>
              </a:buClr>
              <a:buSzPts val="1200"/>
              <a:buChar char="○"/>
              <a:defRPr>
                <a:solidFill>
                  <a:schemeClr val="lt1"/>
                </a:solidFill>
              </a:defRPr>
            </a:lvl5pPr>
            <a:lvl6pPr indent="-304800" lvl="5" marL="2743200">
              <a:spcBef>
                <a:spcPts val="1600"/>
              </a:spcBef>
              <a:spcAft>
                <a:spcPts val="0"/>
              </a:spcAft>
              <a:buClr>
                <a:schemeClr val="lt1"/>
              </a:buClr>
              <a:buSzPts val="1200"/>
              <a:buChar char="■"/>
              <a:defRPr>
                <a:solidFill>
                  <a:schemeClr val="lt1"/>
                </a:solidFill>
              </a:defRPr>
            </a:lvl6pPr>
            <a:lvl7pPr indent="-304800" lvl="6" marL="3200400">
              <a:spcBef>
                <a:spcPts val="1600"/>
              </a:spcBef>
              <a:spcAft>
                <a:spcPts val="0"/>
              </a:spcAft>
              <a:buClr>
                <a:schemeClr val="lt1"/>
              </a:buClr>
              <a:buSzPts val="1200"/>
              <a:buChar char="●"/>
              <a:defRPr>
                <a:solidFill>
                  <a:schemeClr val="lt1"/>
                </a:solidFill>
              </a:defRPr>
            </a:lvl7pPr>
            <a:lvl8pPr indent="-304800" lvl="7" marL="3657600">
              <a:spcBef>
                <a:spcPts val="1600"/>
              </a:spcBef>
              <a:spcAft>
                <a:spcPts val="0"/>
              </a:spcAft>
              <a:buClr>
                <a:schemeClr val="lt1"/>
              </a:buClr>
              <a:buSzPts val="1200"/>
              <a:buChar char="○"/>
              <a:defRPr>
                <a:solidFill>
                  <a:schemeClr val="lt1"/>
                </a:solidFill>
              </a:defRPr>
            </a:lvl8pPr>
            <a:lvl9pPr indent="-304800" lvl="8" marL="4114800">
              <a:spcBef>
                <a:spcPts val="1600"/>
              </a:spcBef>
              <a:spcAft>
                <a:spcPts val="1600"/>
              </a:spcAft>
              <a:buClr>
                <a:schemeClr val="lt1"/>
              </a:buClr>
              <a:buSzPts val="1200"/>
              <a:buChar char="■"/>
              <a:defRPr>
                <a:solidFill>
                  <a:schemeClr val="lt1"/>
                </a:solidFill>
              </a:defRPr>
            </a:lvl9pPr>
          </a:lstStyle>
          <a:p/>
        </p:txBody>
      </p:sp>
      <p:sp>
        <p:nvSpPr>
          <p:cNvPr id="4215" name="Google Shape;4215;p149"/>
          <p:cNvSpPr txBox="1"/>
          <p:nvPr>
            <p:ph idx="12" type="sldNum"/>
          </p:nvPr>
        </p:nvSpPr>
        <p:spPr>
          <a:xfrm>
            <a:off x="8490250" y="4681009"/>
            <a:ext cx="548700" cy="393600"/>
          </a:xfrm>
          <a:prstGeom prst="rect">
            <a:avLst/>
          </a:prstGeom>
          <a:noFill/>
          <a:ln>
            <a:noFill/>
          </a:ln>
        </p:spPr>
        <p:txBody>
          <a:bodyPr anchorCtr="0" anchor="ctr" bIns="91425" lIns="91425" spcFirstLastPara="1" rIns="91425" wrap="square" tIns="91425">
            <a:noAutofit/>
          </a:bodyPr>
          <a:lstStyle>
            <a:lvl1pPr lvl="0">
              <a:buNone/>
              <a:defRPr>
                <a:solidFill>
                  <a:schemeClr val="lt1"/>
                </a:solidFill>
              </a:defRPr>
            </a:lvl1pPr>
            <a:lvl2pPr lvl="1">
              <a:buNone/>
              <a:defRPr>
                <a:solidFill>
                  <a:schemeClr val="lt1"/>
                </a:solidFill>
              </a:defRPr>
            </a:lvl2pPr>
            <a:lvl3pPr lvl="2">
              <a:buNone/>
              <a:defRPr>
                <a:solidFill>
                  <a:schemeClr val="lt1"/>
                </a:solidFill>
              </a:defRPr>
            </a:lvl3pPr>
            <a:lvl4pPr lvl="3">
              <a:buNone/>
              <a:defRPr>
                <a:solidFill>
                  <a:schemeClr val="lt1"/>
                </a:solidFill>
              </a:defRPr>
            </a:lvl4pPr>
            <a:lvl5pPr lvl="4">
              <a:buNone/>
              <a:defRPr>
                <a:solidFill>
                  <a:schemeClr val="lt1"/>
                </a:solidFill>
              </a:defRPr>
            </a:lvl5pPr>
            <a:lvl6pPr lvl="5">
              <a:buNone/>
              <a:defRPr>
                <a:solidFill>
                  <a:schemeClr val="lt1"/>
                </a:solidFill>
              </a:defRPr>
            </a:lvl6pPr>
            <a:lvl7pPr lvl="6">
              <a:buNone/>
              <a:defRPr>
                <a:solidFill>
                  <a:schemeClr val="lt1"/>
                </a:solidFill>
              </a:defRPr>
            </a:lvl7pPr>
            <a:lvl8pPr lvl="7">
              <a:buNone/>
              <a:defRPr>
                <a:solidFill>
                  <a:schemeClr val="lt1"/>
                </a:solidFill>
              </a:defRPr>
            </a:lvl8pPr>
            <a:lvl9pPr lvl="8">
              <a:buNone/>
              <a:defRPr>
                <a:solidFill>
                  <a:schemeClr val="lt1"/>
                </a:solidFill>
              </a:defRPr>
            </a:lvl9pPr>
          </a:lstStyle>
          <a:p>
            <a:pPr indent="0" lvl="0" marL="0" rtl="0" algn="l">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1 1">
  <p:cSld name="SECTION_TITLE_AND_DESCRIPTION_1_1">
    <p:spTree>
      <p:nvGrpSpPr>
        <p:cNvPr id="4216" name="Shape 4216"/>
        <p:cNvGrpSpPr/>
        <p:nvPr/>
      </p:nvGrpSpPr>
      <p:grpSpPr>
        <a:xfrm>
          <a:off x="0" y="0"/>
          <a:ext cx="0" cy="0"/>
          <a:chOff x="0" y="0"/>
          <a:chExt cx="0" cy="0"/>
        </a:xfrm>
      </p:grpSpPr>
      <p:sp>
        <p:nvSpPr>
          <p:cNvPr id="4217" name="Google Shape;4217;p150"/>
          <p:cNvSpPr/>
          <p:nvPr/>
        </p:nvSpPr>
        <p:spPr>
          <a:xfrm>
            <a:off x="5098725" y="0"/>
            <a:ext cx="4045200" cy="5143500"/>
          </a:xfrm>
          <a:prstGeom prst="rect">
            <a:avLst/>
          </a:prstGeom>
          <a:solidFill>
            <a:srgbClr val="E7EC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50"/>
          <p:cNvSpPr txBox="1"/>
          <p:nvPr>
            <p:ph type="title"/>
          </p:nvPr>
        </p:nvSpPr>
        <p:spPr>
          <a:xfrm>
            <a:off x="265500" y="1039675"/>
            <a:ext cx="4045200" cy="16758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4219" name="Google Shape;4219;p150"/>
          <p:cNvSpPr txBox="1"/>
          <p:nvPr>
            <p:ph idx="1" type="subTitle"/>
          </p:nvPr>
        </p:nvSpPr>
        <p:spPr>
          <a:xfrm>
            <a:off x="265500" y="27268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4223" name="Shape 4223"/>
        <p:cNvGrpSpPr/>
        <p:nvPr/>
      </p:nvGrpSpPr>
      <p:grpSpPr>
        <a:xfrm>
          <a:off x="0" y="0"/>
          <a:ext cx="0" cy="0"/>
          <a:chOff x="0" y="0"/>
          <a:chExt cx="0" cy="0"/>
        </a:xfrm>
      </p:grpSpPr>
      <p:pic>
        <p:nvPicPr>
          <p:cNvPr id="4224" name="Google Shape;4224;p152"/>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4225" name="Google Shape;4225;p152"/>
          <p:cNvGrpSpPr/>
          <p:nvPr/>
        </p:nvGrpSpPr>
        <p:grpSpPr>
          <a:xfrm rot="9422058">
            <a:off x="782725" y="145860"/>
            <a:ext cx="899313" cy="2002301"/>
            <a:chOff x="1092600" y="942825"/>
            <a:chExt cx="966650" cy="2152225"/>
          </a:xfrm>
        </p:grpSpPr>
        <p:sp>
          <p:nvSpPr>
            <p:cNvPr id="4226" name="Google Shape;4226;p152"/>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52"/>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52"/>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52"/>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52"/>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52"/>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52"/>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52"/>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52"/>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52"/>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52"/>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152"/>
          <p:cNvGrpSpPr/>
          <p:nvPr/>
        </p:nvGrpSpPr>
        <p:grpSpPr>
          <a:xfrm>
            <a:off x="786293" y="3893620"/>
            <a:ext cx="953219" cy="1288918"/>
            <a:chOff x="3964050" y="1010200"/>
            <a:chExt cx="1718750" cy="2324050"/>
          </a:xfrm>
        </p:grpSpPr>
        <p:sp>
          <p:nvSpPr>
            <p:cNvPr id="4238" name="Google Shape;4238;p152"/>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52"/>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52"/>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52"/>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52"/>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52"/>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52"/>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52"/>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52"/>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52"/>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8" name="Google Shape;4248;p152"/>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52"/>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52"/>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52"/>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2" name="Google Shape;4252;p152"/>
          <p:cNvGrpSpPr/>
          <p:nvPr/>
        </p:nvGrpSpPr>
        <p:grpSpPr>
          <a:xfrm>
            <a:off x="1122158" y="-35767"/>
            <a:ext cx="1768381" cy="834117"/>
            <a:chOff x="2772675" y="3209200"/>
            <a:chExt cx="2642925" cy="1246625"/>
          </a:xfrm>
        </p:grpSpPr>
        <p:sp>
          <p:nvSpPr>
            <p:cNvPr id="4253" name="Google Shape;4253;p15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5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5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5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5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5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5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5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5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5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5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5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5" name="Google Shape;4265;p152"/>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6" name="Google Shape;4266;p152"/>
          <p:cNvGrpSpPr/>
          <p:nvPr/>
        </p:nvGrpSpPr>
        <p:grpSpPr>
          <a:xfrm>
            <a:off x="123430" y="1205590"/>
            <a:ext cx="487252" cy="596410"/>
            <a:chOff x="2229900" y="1049875"/>
            <a:chExt cx="958025" cy="1172650"/>
          </a:xfrm>
        </p:grpSpPr>
        <p:sp>
          <p:nvSpPr>
            <p:cNvPr id="4267" name="Google Shape;4267;p152"/>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52"/>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52"/>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52"/>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52"/>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52"/>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52"/>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52"/>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52"/>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52"/>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7" name="Google Shape;4277;p152"/>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52"/>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9" name="Google Shape;4279;p152"/>
          <p:cNvGrpSpPr/>
          <p:nvPr/>
        </p:nvGrpSpPr>
        <p:grpSpPr>
          <a:xfrm rot="6756436">
            <a:off x="-156230" y="4048994"/>
            <a:ext cx="666453" cy="494641"/>
            <a:chOff x="7371599" y="1417781"/>
            <a:chExt cx="952389" cy="706864"/>
          </a:xfrm>
        </p:grpSpPr>
        <p:sp>
          <p:nvSpPr>
            <p:cNvPr id="4280" name="Google Shape;4280;p15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5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5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5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5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5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5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5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8" name="Google Shape;4288;p152"/>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289" name="Google Shape;4289;p152"/>
          <p:cNvSpPr txBox="1"/>
          <p:nvPr>
            <p:ph idx="1" type="subTitle"/>
          </p:nvPr>
        </p:nvSpPr>
        <p:spPr>
          <a:xfrm>
            <a:off x="2466138" y="3666250"/>
            <a:ext cx="4211700" cy="4758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800"/>
              <a:buFont typeface="Jost"/>
              <a:buNone/>
              <a:defRPr sz="1600">
                <a:solidFill>
                  <a:schemeClr val="dk1"/>
                </a:solidFill>
                <a:latin typeface="Jost"/>
                <a:ea typeface="Jost"/>
                <a:cs typeface="Jost"/>
                <a:sym typeface="Jost"/>
              </a:defRPr>
            </a:lvl1pPr>
            <a:lvl2pPr lvl="1" algn="ctr">
              <a:lnSpc>
                <a:spcPct val="100000"/>
              </a:lnSpc>
              <a:spcBef>
                <a:spcPts val="0"/>
              </a:spcBef>
              <a:spcAft>
                <a:spcPts val="0"/>
              </a:spcAft>
              <a:buSzPts val="1800"/>
              <a:buFont typeface="Jost"/>
              <a:buNone/>
              <a:defRPr sz="1800">
                <a:latin typeface="Jost"/>
                <a:ea typeface="Jost"/>
                <a:cs typeface="Jost"/>
                <a:sym typeface="Jost"/>
              </a:defRPr>
            </a:lvl2pPr>
            <a:lvl3pPr lvl="2" algn="ctr">
              <a:lnSpc>
                <a:spcPct val="100000"/>
              </a:lnSpc>
              <a:spcBef>
                <a:spcPts val="0"/>
              </a:spcBef>
              <a:spcAft>
                <a:spcPts val="0"/>
              </a:spcAft>
              <a:buSzPts val="1800"/>
              <a:buFont typeface="Jost"/>
              <a:buNone/>
              <a:defRPr sz="1800">
                <a:latin typeface="Jost"/>
                <a:ea typeface="Jost"/>
                <a:cs typeface="Jost"/>
                <a:sym typeface="Jost"/>
              </a:defRPr>
            </a:lvl3pPr>
            <a:lvl4pPr lvl="3" algn="ctr">
              <a:lnSpc>
                <a:spcPct val="100000"/>
              </a:lnSpc>
              <a:spcBef>
                <a:spcPts val="0"/>
              </a:spcBef>
              <a:spcAft>
                <a:spcPts val="0"/>
              </a:spcAft>
              <a:buSzPts val="1800"/>
              <a:buFont typeface="Jost"/>
              <a:buNone/>
              <a:defRPr sz="1800">
                <a:latin typeface="Jost"/>
                <a:ea typeface="Jost"/>
                <a:cs typeface="Jost"/>
                <a:sym typeface="Jost"/>
              </a:defRPr>
            </a:lvl4pPr>
            <a:lvl5pPr lvl="4" algn="ctr">
              <a:lnSpc>
                <a:spcPct val="100000"/>
              </a:lnSpc>
              <a:spcBef>
                <a:spcPts val="0"/>
              </a:spcBef>
              <a:spcAft>
                <a:spcPts val="0"/>
              </a:spcAft>
              <a:buSzPts val="1800"/>
              <a:buFont typeface="Jost"/>
              <a:buNone/>
              <a:defRPr sz="1800">
                <a:latin typeface="Jost"/>
                <a:ea typeface="Jost"/>
                <a:cs typeface="Jost"/>
                <a:sym typeface="Jost"/>
              </a:defRPr>
            </a:lvl5pPr>
            <a:lvl6pPr lvl="5" algn="ctr">
              <a:lnSpc>
                <a:spcPct val="100000"/>
              </a:lnSpc>
              <a:spcBef>
                <a:spcPts val="0"/>
              </a:spcBef>
              <a:spcAft>
                <a:spcPts val="0"/>
              </a:spcAft>
              <a:buSzPts val="1800"/>
              <a:buFont typeface="Jost"/>
              <a:buNone/>
              <a:defRPr sz="1800">
                <a:latin typeface="Jost"/>
                <a:ea typeface="Jost"/>
                <a:cs typeface="Jost"/>
                <a:sym typeface="Jost"/>
              </a:defRPr>
            </a:lvl6pPr>
            <a:lvl7pPr lvl="6" algn="ctr">
              <a:lnSpc>
                <a:spcPct val="100000"/>
              </a:lnSpc>
              <a:spcBef>
                <a:spcPts val="0"/>
              </a:spcBef>
              <a:spcAft>
                <a:spcPts val="0"/>
              </a:spcAft>
              <a:buSzPts val="1800"/>
              <a:buFont typeface="Jost"/>
              <a:buNone/>
              <a:defRPr sz="1800">
                <a:latin typeface="Jost"/>
                <a:ea typeface="Jost"/>
                <a:cs typeface="Jost"/>
                <a:sym typeface="Jost"/>
              </a:defRPr>
            </a:lvl7pPr>
            <a:lvl8pPr lvl="7" algn="ctr">
              <a:lnSpc>
                <a:spcPct val="100000"/>
              </a:lnSpc>
              <a:spcBef>
                <a:spcPts val="0"/>
              </a:spcBef>
              <a:spcAft>
                <a:spcPts val="0"/>
              </a:spcAft>
              <a:buSzPts val="1800"/>
              <a:buFont typeface="Jost"/>
              <a:buNone/>
              <a:defRPr sz="1800">
                <a:latin typeface="Jost"/>
                <a:ea typeface="Jost"/>
                <a:cs typeface="Jost"/>
                <a:sym typeface="Jost"/>
              </a:defRPr>
            </a:lvl8pPr>
            <a:lvl9pPr lvl="8" algn="ctr">
              <a:lnSpc>
                <a:spcPct val="100000"/>
              </a:lnSpc>
              <a:spcBef>
                <a:spcPts val="0"/>
              </a:spcBef>
              <a:spcAft>
                <a:spcPts val="0"/>
              </a:spcAft>
              <a:buSzPts val="1800"/>
              <a:buFont typeface="Jost"/>
              <a:buNone/>
              <a:defRPr sz="1800">
                <a:latin typeface="Jost"/>
                <a:ea typeface="Jost"/>
                <a:cs typeface="Jost"/>
                <a:sym typeface="Jost"/>
              </a:defRPr>
            </a:lvl9pPr>
          </a:lstStyle>
          <a:p/>
        </p:txBody>
      </p:sp>
      <p:sp>
        <p:nvSpPr>
          <p:cNvPr id="4290" name="Google Shape;4290;p152"/>
          <p:cNvSpPr txBox="1"/>
          <p:nvPr>
            <p:ph type="ctrTitle"/>
          </p:nvPr>
        </p:nvSpPr>
        <p:spPr>
          <a:xfrm>
            <a:off x="1656450" y="1001437"/>
            <a:ext cx="5831100" cy="25644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3200"/>
              <a:buFont typeface="Cormorant"/>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4291" name="Google Shape;4291;p152"/>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52"/>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293" name="Shape 4293"/>
        <p:cNvGrpSpPr/>
        <p:nvPr/>
      </p:nvGrpSpPr>
      <p:grpSpPr>
        <a:xfrm>
          <a:off x="0" y="0"/>
          <a:ext cx="0" cy="0"/>
          <a:chOff x="0" y="0"/>
          <a:chExt cx="0" cy="0"/>
        </a:xfrm>
      </p:grpSpPr>
      <p:pic>
        <p:nvPicPr>
          <p:cNvPr id="4294" name="Google Shape;4294;p15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295" name="Google Shape;4295;p153"/>
          <p:cNvSpPr/>
          <p:nvPr/>
        </p:nvSpPr>
        <p:spPr>
          <a:xfrm rot="-5400000">
            <a:off x="7944285" y="-534938"/>
            <a:ext cx="788349" cy="1716028"/>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53"/>
          <p:cNvSpPr/>
          <p:nvPr/>
        </p:nvSpPr>
        <p:spPr>
          <a:xfrm rot="-5400000">
            <a:off x="7109356" y="3108989"/>
            <a:ext cx="607055" cy="346196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53"/>
          <p:cNvSpPr/>
          <p:nvPr/>
        </p:nvSpPr>
        <p:spPr>
          <a:xfrm flipH="1" rot="-5400000">
            <a:off x="8324707" y="41467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53"/>
          <p:cNvSpPr/>
          <p:nvPr/>
        </p:nvSpPr>
        <p:spPr>
          <a:xfrm rot="10800000">
            <a:off x="7" y="5"/>
            <a:ext cx="727022" cy="1136041"/>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9" name="Google Shape;4299;p153"/>
          <p:cNvGrpSpPr/>
          <p:nvPr/>
        </p:nvGrpSpPr>
        <p:grpSpPr>
          <a:xfrm rot="404271">
            <a:off x="342050" y="362164"/>
            <a:ext cx="739495" cy="573262"/>
            <a:chOff x="7371599" y="1417781"/>
            <a:chExt cx="952389" cy="738299"/>
          </a:xfrm>
        </p:grpSpPr>
        <p:sp>
          <p:nvSpPr>
            <p:cNvPr id="4300" name="Google Shape;4300;p153"/>
            <p:cNvSpPr/>
            <p:nvPr/>
          </p:nvSpPr>
          <p:spPr>
            <a:xfrm>
              <a:off x="7799966" y="1941562"/>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5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5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5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5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5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53"/>
            <p:cNvSpPr/>
            <p:nvPr/>
          </p:nvSpPr>
          <p:spPr>
            <a:xfrm>
              <a:off x="7660570" y="169419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5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153"/>
          <p:cNvGrpSpPr/>
          <p:nvPr/>
        </p:nvGrpSpPr>
        <p:grpSpPr>
          <a:xfrm flipH="1" rot="3364440">
            <a:off x="1534910" y="3493166"/>
            <a:ext cx="1331279" cy="1800121"/>
            <a:chOff x="3964050" y="1010200"/>
            <a:chExt cx="1718750" cy="2324050"/>
          </a:xfrm>
        </p:grpSpPr>
        <p:sp>
          <p:nvSpPr>
            <p:cNvPr id="4309" name="Google Shape;4309;p153"/>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53"/>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53"/>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53"/>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53"/>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53"/>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53"/>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53"/>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53"/>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53"/>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9" name="Google Shape;4319;p153"/>
          <p:cNvSpPr/>
          <p:nvPr/>
        </p:nvSpPr>
        <p:spPr>
          <a:xfrm rot="5400000">
            <a:off x="448840" y="3722767"/>
            <a:ext cx="1005728" cy="1922693"/>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53"/>
          <p:cNvSpPr txBox="1"/>
          <p:nvPr>
            <p:ph hasCustomPrompt="1" type="title"/>
          </p:nvPr>
        </p:nvSpPr>
        <p:spPr>
          <a:xfrm>
            <a:off x="3795600" y="1672150"/>
            <a:ext cx="1389000" cy="841800"/>
          </a:xfrm>
          <a:prstGeom prst="rect">
            <a:avLst/>
          </a:prstGeom>
          <a:solidFill>
            <a:schemeClr val="lt2"/>
          </a:solid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4321" name="Google Shape;4321;p153"/>
          <p:cNvSpPr txBox="1"/>
          <p:nvPr>
            <p:ph idx="2" type="title"/>
          </p:nvPr>
        </p:nvSpPr>
        <p:spPr>
          <a:xfrm>
            <a:off x="1812000" y="2547050"/>
            <a:ext cx="5520000" cy="9243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grpSp>
        <p:nvGrpSpPr>
          <p:cNvPr id="4322" name="Google Shape;4322;p153"/>
          <p:cNvGrpSpPr/>
          <p:nvPr/>
        </p:nvGrpSpPr>
        <p:grpSpPr>
          <a:xfrm rot="4928534">
            <a:off x="6260859" y="4466335"/>
            <a:ext cx="547285" cy="669660"/>
            <a:chOff x="2229900" y="1049875"/>
            <a:chExt cx="958025" cy="1172650"/>
          </a:xfrm>
        </p:grpSpPr>
        <p:sp>
          <p:nvSpPr>
            <p:cNvPr id="4323" name="Google Shape;4323;p15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5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5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5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5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5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5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5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5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5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3" name="Google Shape;4333;p153"/>
          <p:cNvGrpSpPr/>
          <p:nvPr/>
        </p:nvGrpSpPr>
        <p:grpSpPr>
          <a:xfrm rot="4928716">
            <a:off x="618741" y="4442687"/>
            <a:ext cx="394673" cy="482859"/>
            <a:chOff x="2229900" y="1049875"/>
            <a:chExt cx="958025" cy="1172650"/>
          </a:xfrm>
        </p:grpSpPr>
        <p:sp>
          <p:nvSpPr>
            <p:cNvPr id="4334" name="Google Shape;4334;p15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5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5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5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5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5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5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5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5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5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344" name="Shape 4344"/>
        <p:cNvGrpSpPr/>
        <p:nvPr/>
      </p:nvGrpSpPr>
      <p:grpSpPr>
        <a:xfrm>
          <a:off x="0" y="0"/>
          <a:ext cx="0" cy="0"/>
          <a:chOff x="0" y="0"/>
          <a:chExt cx="0" cy="0"/>
        </a:xfrm>
      </p:grpSpPr>
      <p:pic>
        <p:nvPicPr>
          <p:cNvPr id="4345" name="Google Shape;4345;p15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346" name="Google Shape;4346;p1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400"/>
              <a:buNone/>
              <a:defRPr sz="3400"/>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4347" name="Google Shape;4347;p154"/>
          <p:cNvSpPr txBox="1"/>
          <p:nvPr>
            <p:ph idx="1" type="body"/>
          </p:nvPr>
        </p:nvSpPr>
        <p:spPr>
          <a:xfrm>
            <a:off x="720000" y="1139551"/>
            <a:ext cx="7704000" cy="3825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4348" name="Google Shape;4348;p154"/>
          <p:cNvSpPr/>
          <p:nvPr/>
        </p:nvSpPr>
        <p:spPr>
          <a:xfrm>
            <a:off x="7498062" y="-2"/>
            <a:ext cx="1646019"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54"/>
          <p:cNvSpPr/>
          <p:nvPr/>
        </p:nvSpPr>
        <p:spPr>
          <a:xfrm>
            <a:off x="8485082" y="28642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54"/>
          <p:cNvSpPr/>
          <p:nvPr/>
        </p:nvSpPr>
        <p:spPr>
          <a:xfrm>
            <a:off x="-3" y="4274876"/>
            <a:ext cx="1644207" cy="868622"/>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54"/>
          <p:cNvSpPr/>
          <p:nvPr/>
        </p:nvSpPr>
        <p:spPr>
          <a:xfrm>
            <a:off x="130060" y="3452429"/>
            <a:ext cx="419789" cy="151939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2" name="Google Shape;4352;p154"/>
          <p:cNvGrpSpPr/>
          <p:nvPr/>
        </p:nvGrpSpPr>
        <p:grpSpPr>
          <a:xfrm>
            <a:off x="251212" y="4396275"/>
            <a:ext cx="771626" cy="572701"/>
            <a:chOff x="7371599" y="1417781"/>
            <a:chExt cx="952389" cy="706864"/>
          </a:xfrm>
        </p:grpSpPr>
        <p:sp>
          <p:nvSpPr>
            <p:cNvPr id="4353" name="Google Shape;4353;p15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5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5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5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5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5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5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5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1" name="Google Shape;4361;p154"/>
          <p:cNvSpPr/>
          <p:nvPr/>
        </p:nvSpPr>
        <p:spPr>
          <a:xfrm flipH="1" rot="10800000">
            <a:off x="8015367" y="44724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2" name="Google Shape;4362;p154"/>
          <p:cNvGrpSpPr/>
          <p:nvPr/>
        </p:nvGrpSpPr>
        <p:grpSpPr>
          <a:xfrm rot="5400000">
            <a:off x="8441416" y="4075496"/>
            <a:ext cx="1017262" cy="479701"/>
            <a:chOff x="2772675" y="3209200"/>
            <a:chExt cx="2642925" cy="1246625"/>
          </a:xfrm>
        </p:grpSpPr>
        <p:sp>
          <p:nvSpPr>
            <p:cNvPr id="4363" name="Google Shape;4363;p15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5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5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5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5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5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5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5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5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5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5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5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 name="Google Shape;4375;p154"/>
          <p:cNvGrpSpPr/>
          <p:nvPr/>
        </p:nvGrpSpPr>
        <p:grpSpPr>
          <a:xfrm>
            <a:off x="8361938" y="153103"/>
            <a:ext cx="419807" cy="513738"/>
            <a:chOff x="2229900" y="1049875"/>
            <a:chExt cx="958025" cy="1172650"/>
          </a:xfrm>
        </p:grpSpPr>
        <p:sp>
          <p:nvSpPr>
            <p:cNvPr id="4376" name="Google Shape;4376;p15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5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5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5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5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5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5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5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5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5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386" name="Google Shape;4386;p154"/>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4387" name="Google Shape;4387;p154"/>
          <p:cNvGrpSpPr/>
          <p:nvPr/>
        </p:nvGrpSpPr>
        <p:grpSpPr>
          <a:xfrm>
            <a:off x="786293" y="3893620"/>
            <a:ext cx="953219" cy="1288918"/>
            <a:chOff x="3964050" y="1010200"/>
            <a:chExt cx="1718750" cy="2324050"/>
          </a:xfrm>
        </p:grpSpPr>
        <p:sp>
          <p:nvSpPr>
            <p:cNvPr id="4388" name="Google Shape;4388;p154"/>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54"/>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54"/>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54"/>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54"/>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54"/>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54"/>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54"/>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54"/>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54"/>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8" name="Google Shape;4398;p154"/>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54"/>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54"/>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01" name="Google Shape;4401;p154"/>
          <p:cNvSpPr/>
          <p:nvPr/>
        </p:nvSpPr>
        <p:spPr>
          <a:xfrm rot="-9682412">
            <a:off x="8138090" y="13689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2" name="Google Shape;4402;p154"/>
          <p:cNvGrpSpPr/>
          <p:nvPr/>
        </p:nvGrpSpPr>
        <p:grpSpPr>
          <a:xfrm>
            <a:off x="1122158" y="-35767"/>
            <a:ext cx="1768381" cy="834117"/>
            <a:chOff x="2772675" y="3209200"/>
            <a:chExt cx="2642925" cy="1246625"/>
          </a:xfrm>
        </p:grpSpPr>
        <p:sp>
          <p:nvSpPr>
            <p:cNvPr id="4403" name="Google Shape;4403;p15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5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5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5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5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5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5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5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5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5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5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5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154"/>
          <p:cNvGrpSpPr/>
          <p:nvPr/>
        </p:nvGrpSpPr>
        <p:grpSpPr>
          <a:xfrm>
            <a:off x="123430" y="1205590"/>
            <a:ext cx="487252" cy="596410"/>
            <a:chOff x="2229900" y="1049875"/>
            <a:chExt cx="958025" cy="1172650"/>
          </a:xfrm>
        </p:grpSpPr>
        <p:sp>
          <p:nvSpPr>
            <p:cNvPr id="4416" name="Google Shape;4416;p15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5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5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5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5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5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5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5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5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5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426" name="Google Shape;4426;p154"/>
          <p:cNvPicPr preferRelativeResize="0"/>
          <p:nvPr/>
        </p:nvPicPr>
        <p:blipFill rotWithShape="1">
          <a:blip r:embed="rId3">
            <a:alphaModFix/>
          </a:blip>
          <a:srcRect b="4300" l="4300" r="-4300" t="-4300"/>
          <a:stretch/>
        </p:blipFill>
        <p:spPr>
          <a:xfrm flipH="1">
            <a:off x="7401900" y="-196275"/>
            <a:ext cx="1774050" cy="1774050"/>
          </a:xfrm>
          <a:prstGeom prst="rect">
            <a:avLst/>
          </a:prstGeom>
          <a:noFill/>
          <a:ln>
            <a:noFill/>
          </a:ln>
        </p:spPr>
      </p:pic>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427" name="Shape 4427"/>
        <p:cNvGrpSpPr/>
        <p:nvPr/>
      </p:nvGrpSpPr>
      <p:grpSpPr>
        <a:xfrm>
          <a:off x="0" y="0"/>
          <a:ext cx="0" cy="0"/>
          <a:chOff x="0" y="0"/>
          <a:chExt cx="0" cy="0"/>
        </a:xfrm>
      </p:grpSpPr>
      <p:pic>
        <p:nvPicPr>
          <p:cNvPr id="4428" name="Google Shape;4428;p15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429" name="Google Shape;4429;p155"/>
          <p:cNvSpPr txBox="1"/>
          <p:nvPr>
            <p:ph idx="1" type="subTitle"/>
          </p:nvPr>
        </p:nvSpPr>
        <p:spPr>
          <a:xfrm>
            <a:off x="4843179" y="2832550"/>
            <a:ext cx="3023100" cy="132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b="0" sz="12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430" name="Google Shape;4430;p155"/>
          <p:cNvSpPr txBox="1"/>
          <p:nvPr>
            <p:ph idx="2" type="subTitle"/>
          </p:nvPr>
        </p:nvSpPr>
        <p:spPr>
          <a:xfrm>
            <a:off x="1277575" y="2832550"/>
            <a:ext cx="3023100" cy="132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b="0" sz="12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431" name="Google Shape;4431;p155"/>
          <p:cNvSpPr txBox="1"/>
          <p:nvPr>
            <p:ph idx="3" type="subTitle"/>
          </p:nvPr>
        </p:nvSpPr>
        <p:spPr>
          <a:xfrm>
            <a:off x="1277575" y="2428775"/>
            <a:ext cx="3023100" cy="449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432" name="Google Shape;4432;p155"/>
          <p:cNvSpPr txBox="1"/>
          <p:nvPr>
            <p:ph idx="4" type="subTitle"/>
          </p:nvPr>
        </p:nvSpPr>
        <p:spPr>
          <a:xfrm>
            <a:off x="4843185" y="2428775"/>
            <a:ext cx="3023100" cy="449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433" name="Google Shape;4433;p155"/>
          <p:cNvSpPr/>
          <p:nvPr/>
        </p:nvSpPr>
        <p:spPr>
          <a:xfrm flipH="1">
            <a:off x="-1"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55"/>
          <p:cNvSpPr/>
          <p:nvPr/>
        </p:nvSpPr>
        <p:spPr>
          <a:xfrm rot="10800000">
            <a:off x="8232426" y="3632327"/>
            <a:ext cx="911574" cy="151117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55"/>
          <p:cNvSpPr/>
          <p:nvPr/>
        </p:nvSpPr>
        <p:spPr>
          <a:xfrm>
            <a:off x="171847" y="809225"/>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55"/>
          <p:cNvSpPr/>
          <p:nvPr/>
        </p:nvSpPr>
        <p:spPr>
          <a:xfrm>
            <a:off x="0" y="4454450"/>
            <a:ext cx="1134167" cy="68907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7" name="Google Shape;4437;p155"/>
          <p:cNvGrpSpPr/>
          <p:nvPr/>
        </p:nvGrpSpPr>
        <p:grpSpPr>
          <a:xfrm rot="4928534">
            <a:off x="8021509" y="4436485"/>
            <a:ext cx="547285" cy="669660"/>
            <a:chOff x="2229900" y="1049875"/>
            <a:chExt cx="958025" cy="1172650"/>
          </a:xfrm>
        </p:grpSpPr>
        <p:sp>
          <p:nvSpPr>
            <p:cNvPr id="4438" name="Google Shape;4438;p15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5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5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5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5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5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5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5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5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5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8" name="Google Shape;4448;p155"/>
          <p:cNvSpPr/>
          <p:nvPr/>
        </p:nvSpPr>
        <p:spPr>
          <a:xfrm rot="-8311201">
            <a:off x="7833980" y="-325169"/>
            <a:ext cx="1301095" cy="1290456"/>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55"/>
          <p:cNvSpPr/>
          <p:nvPr/>
        </p:nvSpPr>
        <p:spPr>
          <a:xfrm>
            <a:off x="252000" y="4604000"/>
            <a:ext cx="1748350" cy="667625"/>
          </a:xfrm>
          <a:custGeom>
            <a:rect b="b" l="l" r="r" t="t"/>
            <a:pathLst>
              <a:path extrusionOk="0" h="26705" w="69934">
                <a:moveTo>
                  <a:pt x="68994" y="468"/>
                </a:moveTo>
                <a:cubicBezTo>
                  <a:pt x="68698" y="1158"/>
                  <a:pt x="68106" y="1403"/>
                  <a:pt x="67664" y="1750"/>
                </a:cubicBezTo>
                <a:cubicBezTo>
                  <a:pt x="63766" y="4216"/>
                  <a:pt x="59821" y="6583"/>
                  <a:pt x="55481" y="8110"/>
                </a:cubicBezTo>
                <a:cubicBezTo>
                  <a:pt x="52439" y="9200"/>
                  <a:pt x="49364" y="9707"/>
                  <a:pt x="46266" y="9707"/>
                </a:cubicBezTo>
                <a:cubicBezTo>
                  <a:pt x="44039" y="9707"/>
                  <a:pt x="41801" y="9445"/>
                  <a:pt x="39553" y="8950"/>
                </a:cubicBezTo>
                <a:cubicBezTo>
                  <a:pt x="37727" y="8505"/>
                  <a:pt x="35853" y="8110"/>
                  <a:pt x="34030" y="7617"/>
                </a:cubicBezTo>
                <a:cubicBezTo>
                  <a:pt x="32229" y="7178"/>
                  <a:pt x="30436" y="6969"/>
                  <a:pt x="28653" y="6969"/>
                </a:cubicBezTo>
                <a:cubicBezTo>
                  <a:pt x="26236" y="6969"/>
                  <a:pt x="23835" y="7352"/>
                  <a:pt x="21452" y="8063"/>
                </a:cubicBezTo>
                <a:cubicBezTo>
                  <a:pt x="19775" y="8556"/>
                  <a:pt x="18098" y="9096"/>
                  <a:pt x="16421" y="9641"/>
                </a:cubicBezTo>
                <a:cubicBezTo>
                  <a:pt x="16619" y="9491"/>
                  <a:pt x="16867" y="9345"/>
                  <a:pt x="17065" y="9195"/>
                </a:cubicBezTo>
                <a:cubicBezTo>
                  <a:pt x="21846" y="6583"/>
                  <a:pt x="26829" y="4709"/>
                  <a:pt x="32302" y="4461"/>
                </a:cubicBezTo>
                <a:cubicBezTo>
                  <a:pt x="33113" y="4433"/>
                  <a:pt x="33925" y="4421"/>
                  <a:pt x="34736" y="4421"/>
                </a:cubicBezTo>
                <a:cubicBezTo>
                  <a:pt x="36835" y="4421"/>
                  <a:pt x="38933" y="4502"/>
                  <a:pt x="41033" y="4610"/>
                </a:cubicBezTo>
                <a:cubicBezTo>
                  <a:pt x="44197" y="4741"/>
                  <a:pt x="47399" y="5068"/>
                  <a:pt x="50571" y="5068"/>
                </a:cubicBezTo>
                <a:cubicBezTo>
                  <a:pt x="50959" y="5068"/>
                  <a:pt x="51346" y="5063"/>
                  <a:pt x="51733" y="5052"/>
                </a:cubicBezTo>
                <a:cubicBezTo>
                  <a:pt x="54842" y="4906"/>
                  <a:pt x="57900" y="4610"/>
                  <a:pt x="60906" y="3920"/>
                </a:cubicBezTo>
                <a:cubicBezTo>
                  <a:pt x="61103" y="3869"/>
                  <a:pt x="61352" y="3770"/>
                  <a:pt x="61549" y="3723"/>
                </a:cubicBezTo>
                <a:lnTo>
                  <a:pt x="61549" y="3624"/>
                </a:lnTo>
                <a:cubicBezTo>
                  <a:pt x="60511" y="3770"/>
                  <a:pt x="59478" y="3967"/>
                  <a:pt x="58491" y="4117"/>
                </a:cubicBezTo>
                <a:cubicBezTo>
                  <a:pt x="55781" y="4504"/>
                  <a:pt x="53055" y="4658"/>
                  <a:pt x="50330" y="4658"/>
                </a:cubicBezTo>
                <a:cubicBezTo>
                  <a:pt x="48196" y="4658"/>
                  <a:pt x="46064" y="4564"/>
                  <a:pt x="43941" y="4413"/>
                </a:cubicBezTo>
                <a:cubicBezTo>
                  <a:pt x="41033" y="4165"/>
                  <a:pt x="38074" y="4066"/>
                  <a:pt x="35162" y="4019"/>
                </a:cubicBezTo>
                <a:cubicBezTo>
                  <a:pt x="34894" y="4012"/>
                  <a:pt x="34627" y="4009"/>
                  <a:pt x="34361" y="4009"/>
                </a:cubicBezTo>
                <a:cubicBezTo>
                  <a:pt x="28697" y="4009"/>
                  <a:pt x="23387" y="5521"/>
                  <a:pt x="18394" y="8110"/>
                </a:cubicBezTo>
                <a:cubicBezTo>
                  <a:pt x="17952" y="8359"/>
                  <a:pt x="17558" y="8556"/>
                  <a:pt x="17112" y="8753"/>
                </a:cubicBezTo>
                <a:cubicBezTo>
                  <a:pt x="17084" y="8781"/>
                  <a:pt x="17056" y="8809"/>
                  <a:pt x="17008" y="8809"/>
                </a:cubicBezTo>
                <a:cubicBezTo>
                  <a:pt x="16973" y="8809"/>
                  <a:pt x="16929" y="8794"/>
                  <a:pt x="16867" y="8753"/>
                </a:cubicBezTo>
                <a:cubicBezTo>
                  <a:pt x="17211" y="8505"/>
                  <a:pt x="17605" y="8209"/>
                  <a:pt x="17952" y="7913"/>
                </a:cubicBezTo>
                <a:cubicBezTo>
                  <a:pt x="21846" y="5348"/>
                  <a:pt x="26088" y="3723"/>
                  <a:pt x="30625" y="2934"/>
                </a:cubicBezTo>
                <a:cubicBezTo>
                  <a:pt x="34274" y="2291"/>
                  <a:pt x="37975" y="2145"/>
                  <a:pt x="41723" y="2093"/>
                </a:cubicBezTo>
                <a:cubicBezTo>
                  <a:pt x="46951" y="2046"/>
                  <a:pt x="52226" y="1947"/>
                  <a:pt x="57454" y="1896"/>
                </a:cubicBezTo>
                <a:cubicBezTo>
                  <a:pt x="60464" y="1849"/>
                  <a:pt x="63423" y="1403"/>
                  <a:pt x="66382" y="862"/>
                </a:cubicBezTo>
                <a:cubicBezTo>
                  <a:pt x="67219" y="712"/>
                  <a:pt x="68059" y="614"/>
                  <a:pt x="68994" y="468"/>
                </a:cubicBezTo>
                <a:close/>
                <a:moveTo>
                  <a:pt x="69338" y="1"/>
                </a:moveTo>
                <a:cubicBezTo>
                  <a:pt x="69258" y="1"/>
                  <a:pt x="69176" y="6"/>
                  <a:pt x="69093" y="22"/>
                </a:cubicBezTo>
                <a:cubicBezTo>
                  <a:pt x="68158" y="172"/>
                  <a:pt x="67171" y="271"/>
                  <a:pt x="66185" y="468"/>
                </a:cubicBezTo>
                <a:cubicBezTo>
                  <a:pt x="63470" y="910"/>
                  <a:pt x="60709" y="1356"/>
                  <a:pt x="57947" y="1403"/>
                </a:cubicBezTo>
                <a:cubicBezTo>
                  <a:pt x="55086" y="1501"/>
                  <a:pt x="52179" y="1553"/>
                  <a:pt x="49318" y="1600"/>
                </a:cubicBezTo>
                <a:cubicBezTo>
                  <a:pt x="45322" y="1651"/>
                  <a:pt x="41329" y="1651"/>
                  <a:pt x="37383" y="1797"/>
                </a:cubicBezTo>
                <a:cubicBezTo>
                  <a:pt x="33189" y="1896"/>
                  <a:pt x="29047" y="2488"/>
                  <a:pt x="25101" y="3920"/>
                </a:cubicBezTo>
                <a:cubicBezTo>
                  <a:pt x="20663" y="5447"/>
                  <a:pt x="16769" y="7814"/>
                  <a:pt x="13462" y="11120"/>
                </a:cubicBezTo>
                <a:cubicBezTo>
                  <a:pt x="11884" y="12698"/>
                  <a:pt x="10259" y="14324"/>
                  <a:pt x="8878" y="16151"/>
                </a:cubicBezTo>
                <a:cubicBezTo>
                  <a:pt x="7694" y="17630"/>
                  <a:pt x="6459" y="19110"/>
                  <a:pt x="5276" y="20637"/>
                </a:cubicBezTo>
                <a:cubicBezTo>
                  <a:pt x="3847" y="22562"/>
                  <a:pt x="2317" y="24337"/>
                  <a:pt x="541" y="25916"/>
                </a:cubicBezTo>
                <a:cubicBezTo>
                  <a:pt x="297" y="26113"/>
                  <a:pt x="147" y="26357"/>
                  <a:pt x="1" y="26555"/>
                </a:cubicBezTo>
                <a:lnTo>
                  <a:pt x="147" y="26705"/>
                </a:lnTo>
                <a:cubicBezTo>
                  <a:pt x="297" y="26555"/>
                  <a:pt x="494" y="26456"/>
                  <a:pt x="640" y="26310"/>
                </a:cubicBezTo>
                <a:cubicBezTo>
                  <a:pt x="1776" y="25371"/>
                  <a:pt x="2861" y="24337"/>
                  <a:pt x="3796" y="23102"/>
                </a:cubicBezTo>
                <a:cubicBezTo>
                  <a:pt x="4783" y="21871"/>
                  <a:pt x="5868" y="20637"/>
                  <a:pt x="6854" y="19354"/>
                </a:cubicBezTo>
                <a:cubicBezTo>
                  <a:pt x="8235" y="17480"/>
                  <a:pt x="9766" y="15705"/>
                  <a:pt x="11344" y="14028"/>
                </a:cubicBezTo>
                <a:cubicBezTo>
                  <a:pt x="11786" y="13586"/>
                  <a:pt x="12330" y="13239"/>
                  <a:pt x="12772" y="12797"/>
                </a:cubicBezTo>
                <a:cubicBezTo>
                  <a:pt x="13660" y="11909"/>
                  <a:pt x="14697" y="11219"/>
                  <a:pt x="15782" y="10627"/>
                </a:cubicBezTo>
                <a:cubicBezTo>
                  <a:pt x="17605" y="9590"/>
                  <a:pt x="19578" y="9049"/>
                  <a:pt x="21551" y="8505"/>
                </a:cubicBezTo>
                <a:cubicBezTo>
                  <a:pt x="23893" y="7805"/>
                  <a:pt x="26249" y="7444"/>
                  <a:pt x="28619" y="7444"/>
                </a:cubicBezTo>
                <a:cubicBezTo>
                  <a:pt x="30593" y="7444"/>
                  <a:pt x="32577" y="7694"/>
                  <a:pt x="34570" y="8209"/>
                </a:cubicBezTo>
                <a:cubicBezTo>
                  <a:pt x="36594" y="8753"/>
                  <a:pt x="38713" y="9195"/>
                  <a:pt x="40784" y="9641"/>
                </a:cubicBezTo>
                <a:cubicBezTo>
                  <a:pt x="42616" y="9977"/>
                  <a:pt x="44429" y="10146"/>
                  <a:pt x="46226" y="10146"/>
                </a:cubicBezTo>
                <a:cubicBezTo>
                  <a:pt x="49705" y="10146"/>
                  <a:pt x="53119" y="9510"/>
                  <a:pt x="56467" y="8209"/>
                </a:cubicBezTo>
                <a:cubicBezTo>
                  <a:pt x="59872" y="6926"/>
                  <a:pt x="63029" y="5104"/>
                  <a:pt x="66134" y="3230"/>
                </a:cubicBezTo>
                <a:cubicBezTo>
                  <a:pt x="67270" y="2539"/>
                  <a:pt x="68355" y="1651"/>
                  <a:pt x="69487" y="862"/>
                </a:cubicBezTo>
                <a:cubicBezTo>
                  <a:pt x="69736" y="712"/>
                  <a:pt x="69933" y="468"/>
                  <a:pt x="69783" y="22"/>
                </a:cubicBezTo>
                <a:cubicBezTo>
                  <a:pt x="69652" y="22"/>
                  <a:pt x="69499" y="1"/>
                  <a:pt x="69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0" name="Google Shape;4450;p155"/>
          <p:cNvGrpSpPr/>
          <p:nvPr/>
        </p:nvGrpSpPr>
        <p:grpSpPr>
          <a:xfrm rot="10800000">
            <a:off x="513189" y="-57073"/>
            <a:ext cx="400079" cy="518588"/>
            <a:chOff x="4153450" y="2187950"/>
            <a:chExt cx="1609975" cy="2086875"/>
          </a:xfrm>
        </p:grpSpPr>
        <p:sp>
          <p:nvSpPr>
            <p:cNvPr id="4451" name="Google Shape;4451;p155"/>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55"/>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55"/>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55"/>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5" name="Google Shape;4455;p1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456" name="Shape 4456"/>
        <p:cNvGrpSpPr/>
        <p:nvPr/>
      </p:nvGrpSpPr>
      <p:grpSpPr>
        <a:xfrm>
          <a:off x="0" y="0"/>
          <a:ext cx="0" cy="0"/>
          <a:chOff x="0" y="0"/>
          <a:chExt cx="0" cy="0"/>
        </a:xfrm>
      </p:grpSpPr>
      <p:pic>
        <p:nvPicPr>
          <p:cNvPr id="4457" name="Google Shape;4457;p15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458" name="Google Shape;4458;p156"/>
          <p:cNvSpPr/>
          <p:nvPr/>
        </p:nvSpPr>
        <p:spPr>
          <a:xfrm flipH="1" rot="-5400000">
            <a:off x="8536300" y="4260431"/>
            <a:ext cx="748032" cy="110639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59" name="Google Shape;4459;p156"/>
          <p:cNvSpPr/>
          <p:nvPr/>
        </p:nvSpPr>
        <p:spPr>
          <a:xfrm>
            <a:off x="8026306" y="0"/>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0" name="Google Shape;4460;p156"/>
          <p:cNvGrpSpPr/>
          <p:nvPr/>
        </p:nvGrpSpPr>
        <p:grpSpPr>
          <a:xfrm rot="10361133">
            <a:off x="8384413" y="-51004"/>
            <a:ext cx="656967" cy="1031094"/>
            <a:chOff x="2393300" y="1206650"/>
            <a:chExt cx="1306900" cy="2051150"/>
          </a:xfrm>
        </p:grpSpPr>
        <p:sp>
          <p:nvSpPr>
            <p:cNvPr id="4461" name="Google Shape;4461;p156"/>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56"/>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56"/>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56"/>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56"/>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56"/>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56"/>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56"/>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56"/>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56"/>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56"/>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56"/>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56"/>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56"/>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5" name="Google Shape;4475;p156"/>
          <p:cNvSpPr/>
          <p:nvPr/>
        </p:nvSpPr>
        <p:spPr>
          <a:xfrm rot="-5400000">
            <a:off x="-371425" y="431354"/>
            <a:ext cx="1088298"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6" name="Google Shape;4476;p156"/>
          <p:cNvGrpSpPr/>
          <p:nvPr/>
        </p:nvGrpSpPr>
        <p:grpSpPr>
          <a:xfrm rot="5400000">
            <a:off x="63308" y="207218"/>
            <a:ext cx="404587" cy="524432"/>
            <a:chOff x="4153450" y="2187950"/>
            <a:chExt cx="1609975" cy="2086875"/>
          </a:xfrm>
        </p:grpSpPr>
        <p:sp>
          <p:nvSpPr>
            <p:cNvPr id="4477" name="Google Shape;4477;p15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5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5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5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1" name="Google Shape;4481;p1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grpSp>
        <p:nvGrpSpPr>
          <p:cNvPr id="4482" name="Google Shape;4482;p156"/>
          <p:cNvGrpSpPr/>
          <p:nvPr/>
        </p:nvGrpSpPr>
        <p:grpSpPr>
          <a:xfrm flipH="1" rot="-5400000">
            <a:off x="-290338" y="1005392"/>
            <a:ext cx="1111879" cy="572700"/>
            <a:chOff x="2772675" y="3209200"/>
            <a:chExt cx="2642925" cy="1246625"/>
          </a:xfrm>
        </p:grpSpPr>
        <p:sp>
          <p:nvSpPr>
            <p:cNvPr id="4483" name="Google Shape;4483;p156"/>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84" name="Google Shape;4484;p156"/>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85" name="Google Shape;4485;p156"/>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86" name="Google Shape;4486;p156"/>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87" name="Google Shape;4487;p156"/>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88" name="Google Shape;4488;p156"/>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89" name="Google Shape;4489;p156"/>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90" name="Google Shape;4490;p156"/>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91" name="Google Shape;4491;p156"/>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92" name="Google Shape;4492;p156"/>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93" name="Google Shape;4493;p156"/>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494" name="Google Shape;4494;p156"/>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4495" name="Google Shape;4495;p156"/>
          <p:cNvGrpSpPr/>
          <p:nvPr/>
        </p:nvGrpSpPr>
        <p:grpSpPr>
          <a:xfrm rot="-1654161">
            <a:off x="8057868" y="4678359"/>
            <a:ext cx="546754" cy="405801"/>
            <a:chOff x="7371599" y="1417781"/>
            <a:chExt cx="952389" cy="706864"/>
          </a:xfrm>
        </p:grpSpPr>
        <p:sp>
          <p:nvSpPr>
            <p:cNvPr id="4496" name="Google Shape;4496;p15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5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5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5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5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5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5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5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504" name="Shape 4504"/>
        <p:cNvGrpSpPr/>
        <p:nvPr/>
      </p:nvGrpSpPr>
      <p:grpSpPr>
        <a:xfrm>
          <a:off x="0" y="0"/>
          <a:ext cx="0" cy="0"/>
          <a:chOff x="0" y="0"/>
          <a:chExt cx="0" cy="0"/>
        </a:xfrm>
      </p:grpSpPr>
      <p:pic>
        <p:nvPicPr>
          <p:cNvPr id="4505" name="Google Shape;4505;p15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506" name="Google Shape;4506;p157"/>
          <p:cNvSpPr txBox="1"/>
          <p:nvPr>
            <p:ph type="title"/>
          </p:nvPr>
        </p:nvSpPr>
        <p:spPr>
          <a:xfrm>
            <a:off x="1111500" y="1313600"/>
            <a:ext cx="3813600" cy="6360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4507" name="Google Shape;4507;p157"/>
          <p:cNvSpPr txBox="1"/>
          <p:nvPr>
            <p:ph idx="1" type="subTitle"/>
          </p:nvPr>
        </p:nvSpPr>
        <p:spPr>
          <a:xfrm>
            <a:off x="1111500" y="2053600"/>
            <a:ext cx="3813600" cy="1776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sz="1200"/>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1600"/>
              </a:spcBef>
              <a:spcAft>
                <a:spcPts val="0"/>
              </a:spcAft>
              <a:buClr>
                <a:srgbClr val="E76A28"/>
              </a:buClr>
              <a:buSzPts val="1200"/>
              <a:buFont typeface="Nunito Light"/>
              <a:buChar char="■"/>
              <a:defRPr/>
            </a:lvl3pPr>
            <a:lvl4pPr lvl="3" algn="ctr">
              <a:lnSpc>
                <a:spcPct val="100000"/>
              </a:lnSpc>
              <a:spcBef>
                <a:spcPts val="1600"/>
              </a:spcBef>
              <a:spcAft>
                <a:spcPts val="0"/>
              </a:spcAft>
              <a:buClr>
                <a:srgbClr val="E76A28"/>
              </a:buClr>
              <a:buSzPts val="1200"/>
              <a:buFont typeface="Nunito Light"/>
              <a:buChar char="●"/>
              <a:defRPr/>
            </a:lvl4pPr>
            <a:lvl5pPr lvl="4" algn="ctr">
              <a:lnSpc>
                <a:spcPct val="100000"/>
              </a:lnSpc>
              <a:spcBef>
                <a:spcPts val="1600"/>
              </a:spcBef>
              <a:spcAft>
                <a:spcPts val="0"/>
              </a:spcAft>
              <a:buClr>
                <a:srgbClr val="E76A28"/>
              </a:buClr>
              <a:buSzPts val="1200"/>
              <a:buFont typeface="Nunito Light"/>
              <a:buChar char="○"/>
              <a:defRPr/>
            </a:lvl5pPr>
            <a:lvl6pPr lvl="5" algn="ctr">
              <a:lnSpc>
                <a:spcPct val="100000"/>
              </a:lnSpc>
              <a:spcBef>
                <a:spcPts val="1600"/>
              </a:spcBef>
              <a:spcAft>
                <a:spcPts val="0"/>
              </a:spcAft>
              <a:buClr>
                <a:srgbClr val="999999"/>
              </a:buClr>
              <a:buSzPts val="1200"/>
              <a:buFont typeface="Nunito Light"/>
              <a:buChar char="■"/>
              <a:defRPr/>
            </a:lvl6pPr>
            <a:lvl7pPr lvl="6" algn="ctr">
              <a:lnSpc>
                <a:spcPct val="100000"/>
              </a:lnSpc>
              <a:spcBef>
                <a:spcPts val="1600"/>
              </a:spcBef>
              <a:spcAft>
                <a:spcPts val="0"/>
              </a:spcAft>
              <a:buClr>
                <a:srgbClr val="999999"/>
              </a:buClr>
              <a:buSzPts val="1200"/>
              <a:buFont typeface="Nunito Light"/>
              <a:buChar char="●"/>
              <a:defRPr/>
            </a:lvl7pPr>
            <a:lvl8pPr lvl="7" algn="ctr">
              <a:lnSpc>
                <a:spcPct val="100000"/>
              </a:lnSpc>
              <a:spcBef>
                <a:spcPts val="1600"/>
              </a:spcBef>
              <a:spcAft>
                <a:spcPts val="0"/>
              </a:spcAft>
              <a:buClr>
                <a:srgbClr val="999999"/>
              </a:buClr>
              <a:buSzPts val="1200"/>
              <a:buFont typeface="Nunito Light"/>
              <a:buChar char="○"/>
              <a:defRPr/>
            </a:lvl8pPr>
            <a:lvl9pPr lvl="8" algn="ctr">
              <a:lnSpc>
                <a:spcPct val="100000"/>
              </a:lnSpc>
              <a:spcBef>
                <a:spcPts val="1600"/>
              </a:spcBef>
              <a:spcAft>
                <a:spcPts val="1600"/>
              </a:spcAft>
              <a:buClr>
                <a:srgbClr val="999999"/>
              </a:buClr>
              <a:buSzPts val="1200"/>
              <a:buFont typeface="Nunito Light"/>
              <a:buChar char="■"/>
              <a:defRPr/>
            </a:lvl9pPr>
          </a:lstStyle>
          <a:p/>
        </p:txBody>
      </p:sp>
      <p:sp>
        <p:nvSpPr>
          <p:cNvPr id="4508" name="Google Shape;4508;p157"/>
          <p:cNvSpPr/>
          <p:nvPr>
            <p:ph idx="2" type="pic"/>
          </p:nvPr>
        </p:nvSpPr>
        <p:spPr>
          <a:xfrm flipH="1">
            <a:off x="5143600" y="698100"/>
            <a:ext cx="2909700" cy="3747300"/>
          </a:xfrm>
          <a:prstGeom prst="ellipse">
            <a:avLst/>
          </a:prstGeom>
          <a:noFill/>
          <a:ln cap="flat" cmpd="sng" w="9525">
            <a:solidFill>
              <a:schemeClr val="dk2"/>
            </a:solidFill>
            <a:prstDash val="solid"/>
            <a:round/>
            <a:headEnd len="sm" w="sm" type="none"/>
            <a:tailEnd len="sm" w="sm" type="none"/>
          </a:ln>
        </p:spPr>
      </p:sp>
      <p:sp>
        <p:nvSpPr>
          <p:cNvPr id="4509" name="Google Shape;4509;p157"/>
          <p:cNvSpPr/>
          <p:nvPr/>
        </p:nvSpPr>
        <p:spPr>
          <a:xfrm rot="10800000">
            <a:off x="-51583" y="4445388"/>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57"/>
          <p:cNvSpPr/>
          <p:nvPr/>
        </p:nvSpPr>
        <p:spPr>
          <a:xfrm flipH="1" rot="-5400000">
            <a:off x="439103" y="-438967"/>
            <a:ext cx="1335142" cy="2213351"/>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57"/>
          <p:cNvSpPr/>
          <p:nvPr/>
        </p:nvSpPr>
        <p:spPr>
          <a:xfrm flipH="1" rot="5400000">
            <a:off x="-917015" y="882660"/>
            <a:ext cx="2294216" cy="52891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2" name="Google Shape;4512;p157"/>
          <p:cNvGrpSpPr/>
          <p:nvPr/>
        </p:nvGrpSpPr>
        <p:grpSpPr>
          <a:xfrm>
            <a:off x="82742" y="539492"/>
            <a:ext cx="294688" cy="360590"/>
            <a:chOff x="2229900" y="1049875"/>
            <a:chExt cx="958025" cy="1172650"/>
          </a:xfrm>
        </p:grpSpPr>
        <p:sp>
          <p:nvSpPr>
            <p:cNvPr id="4513" name="Google Shape;4513;p15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5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5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5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5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5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5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5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5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5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3" name="Google Shape;4523;p157"/>
          <p:cNvSpPr/>
          <p:nvPr/>
        </p:nvSpPr>
        <p:spPr>
          <a:xfrm flipH="1" rot="5400000">
            <a:off x="7576656" y="3576155"/>
            <a:ext cx="1179446" cy="1955243"/>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57"/>
          <p:cNvSpPr/>
          <p:nvPr/>
        </p:nvSpPr>
        <p:spPr>
          <a:xfrm rot="10800000">
            <a:off x="7646470" y="4293182"/>
            <a:ext cx="746755" cy="44249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5" name="Google Shape;4525;p157"/>
          <p:cNvGrpSpPr/>
          <p:nvPr/>
        </p:nvGrpSpPr>
        <p:grpSpPr>
          <a:xfrm>
            <a:off x="8566806" y="4603988"/>
            <a:ext cx="422940" cy="548222"/>
            <a:chOff x="4153450" y="2187950"/>
            <a:chExt cx="1609975" cy="2086875"/>
          </a:xfrm>
        </p:grpSpPr>
        <p:sp>
          <p:nvSpPr>
            <p:cNvPr id="4526" name="Google Shape;4526;p15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5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5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5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157"/>
          <p:cNvGrpSpPr/>
          <p:nvPr/>
        </p:nvGrpSpPr>
        <p:grpSpPr>
          <a:xfrm>
            <a:off x="7257205" y="-53595"/>
            <a:ext cx="1818332" cy="857678"/>
            <a:chOff x="2772675" y="3209200"/>
            <a:chExt cx="2642925" cy="1246625"/>
          </a:xfrm>
        </p:grpSpPr>
        <p:sp>
          <p:nvSpPr>
            <p:cNvPr id="4531" name="Google Shape;4531;p15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5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5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5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5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5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5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5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5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5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5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5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543" name="Shape 4543"/>
        <p:cNvGrpSpPr/>
        <p:nvPr/>
      </p:nvGrpSpPr>
      <p:grpSpPr>
        <a:xfrm>
          <a:off x="0" y="0"/>
          <a:ext cx="0" cy="0"/>
          <a:chOff x="0" y="0"/>
          <a:chExt cx="0" cy="0"/>
        </a:xfrm>
      </p:grpSpPr>
      <p:pic>
        <p:nvPicPr>
          <p:cNvPr id="4544" name="Google Shape;4544;p15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545" name="Google Shape;4545;p158"/>
          <p:cNvSpPr txBox="1"/>
          <p:nvPr>
            <p:ph type="title"/>
          </p:nvPr>
        </p:nvSpPr>
        <p:spPr>
          <a:xfrm>
            <a:off x="1642775" y="1307100"/>
            <a:ext cx="58584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6500"/>
              <a:buNone/>
              <a:defRPr sz="6500"/>
            </a:lvl1pPr>
            <a:lvl2pPr lvl="1">
              <a:spcBef>
                <a:spcPts val="0"/>
              </a:spcBef>
              <a:spcAft>
                <a:spcPts val="0"/>
              </a:spcAft>
              <a:buSzPts val="6500"/>
              <a:buNone/>
              <a:defRPr sz="6500"/>
            </a:lvl2pPr>
            <a:lvl3pPr lvl="2">
              <a:spcBef>
                <a:spcPts val="0"/>
              </a:spcBef>
              <a:spcAft>
                <a:spcPts val="0"/>
              </a:spcAft>
              <a:buSzPts val="6500"/>
              <a:buNone/>
              <a:defRPr sz="6500"/>
            </a:lvl3pPr>
            <a:lvl4pPr lvl="3">
              <a:spcBef>
                <a:spcPts val="0"/>
              </a:spcBef>
              <a:spcAft>
                <a:spcPts val="0"/>
              </a:spcAft>
              <a:buSzPts val="6500"/>
              <a:buNone/>
              <a:defRPr sz="6500"/>
            </a:lvl4pPr>
            <a:lvl5pPr lvl="4">
              <a:spcBef>
                <a:spcPts val="0"/>
              </a:spcBef>
              <a:spcAft>
                <a:spcPts val="0"/>
              </a:spcAft>
              <a:buSzPts val="6500"/>
              <a:buNone/>
              <a:defRPr sz="6500"/>
            </a:lvl5pPr>
            <a:lvl6pPr lvl="5">
              <a:spcBef>
                <a:spcPts val="0"/>
              </a:spcBef>
              <a:spcAft>
                <a:spcPts val="0"/>
              </a:spcAft>
              <a:buSzPts val="6500"/>
              <a:buNone/>
              <a:defRPr sz="6500"/>
            </a:lvl6pPr>
            <a:lvl7pPr lvl="6">
              <a:spcBef>
                <a:spcPts val="0"/>
              </a:spcBef>
              <a:spcAft>
                <a:spcPts val="0"/>
              </a:spcAft>
              <a:buSzPts val="6500"/>
              <a:buNone/>
              <a:defRPr sz="6500"/>
            </a:lvl7pPr>
            <a:lvl8pPr lvl="7">
              <a:spcBef>
                <a:spcPts val="0"/>
              </a:spcBef>
              <a:spcAft>
                <a:spcPts val="0"/>
              </a:spcAft>
              <a:buSzPts val="6500"/>
              <a:buNone/>
              <a:defRPr sz="6500"/>
            </a:lvl8pPr>
            <a:lvl9pPr lvl="8">
              <a:spcBef>
                <a:spcPts val="0"/>
              </a:spcBef>
              <a:spcAft>
                <a:spcPts val="0"/>
              </a:spcAft>
              <a:buSzPts val="6500"/>
              <a:buNone/>
              <a:defRPr sz="6500"/>
            </a:lvl9pPr>
          </a:lstStyle>
          <a:p/>
        </p:txBody>
      </p:sp>
      <p:sp>
        <p:nvSpPr>
          <p:cNvPr id="4546" name="Google Shape;4546;p158"/>
          <p:cNvSpPr/>
          <p:nvPr/>
        </p:nvSpPr>
        <p:spPr>
          <a:xfrm>
            <a:off x="8102242" y="101813"/>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7" name="Google Shape;4547;p158"/>
          <p:cNvGrpSpPr/>
          <p:nvPr/>
        </p:nvGrpSpPr>
        <p:grpSpPr>
          <a:xfrm>
            <a:off x="7257205" y="-53595"/>
            <a:ext cx="1818332" cy="857678"/>
            <a:chOff x="2772675" y="3209200"/>
            <a:chExt cx="2642925" cy="1246625"/>
          </a:xfrm>
        </p:grpSpPr>
        <p:sp>
          <p:nvSpPr>
            <p:cNvPr id="4548" name="Google Shape;4548;p15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5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5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5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5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5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5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5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5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5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5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5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0" name="Google Shape;4560;p158"/>
          <p:cNvSpPr/>
          <p:nvPr/>
        </p:nvSpPr>
        <p:spPr>
          <a:xfrm flipH="1">
            <a:off x="63" y="3964817"/>
            <a:ext cx="1538398"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58"/>
          <p:cNvSpPr/>
          <p:nvPr/>
        </p:nvSpPr>
        <p:spPr>
          <a:xfrm flipH="1">
            <a:off x="937172" y="4848775"/>
            <a:ext cx="2199453" cy="29473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2" name="Google Shape;4562;p158"/>
          <p:cNvGrpSpPr/>
          <p:nvPr/>
        </p:nvGrpSpPr>
        <p:grpSpPr>
          <a:xfrm rot="1969977">
            <a:off x="805302" y="3762803"/>
            <a:ext cx="966813" cy="1517390"/>
            <a:chOff x="2393300" y="1206650"/>
            <a:chExt cx="1306900" cy="2051150"/>
          </a:xfrm>
        </p:grpSpPr>
        <p:sp>
          <p:nvSpPr>
            <p:cNvPr id="4563" name="Google Shape;4563;p15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5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5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5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5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5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5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5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5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5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5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5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5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5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7" name="Google Shape;4577;p158"/>
          <p:cNvSpPr/>
          <p:nvPr/>
        </p:nvSpPr>
        <p:spPr>
          <a:xfrm flipH="1" rot="-5400000">
            <a:off x="8721864" y="4446117"/>
            <a:ext cx="598298" cy="88478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4578" name="Google Shape;4578;p158"/>
          <p:cNvGrpSpPr/>
          <p:nvPr/>
        </p:nvGrpSpPr>
        <p:grpSpPr>
          <a:xfrm rot="-1654179">
            <a:off x="8470877" y="4686764"/>
            <a:ext cx="437276" cy="324546"/>
            <a:chOff x="7371599" y="1417781"/>
            <a:chExt cx="952389" cy="706864"/>
          </a:xfrm>
        </p:grpSpPr>
        <p:sp>
          <p:nvSpPr>
            <p:cNvPr id="4579" name="Google Shape;4579;p15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5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5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5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5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5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5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5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587" name="Shape 4587"/>
        <p:cNvGrpSpPr/>
        <p:nvPr/>
      </p:nvGrpSpPr>
      <p:grpSpPr>
        <a:xfrm>
          <a:off x="0" y="0"/>
          <a:ext cx="0" cy="0"/>
          <a:chOff x="0" y="0"/>
          <a:chExt cx="0" cy="0"/>
        </a:xfrm>
      </p:grpSpPr>
      <p:pic>
        <p:nvPicPr>
          <p:cNvPr id="4588" name="Google Shape;4588;p15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589" name="Google Shape;4589;p159"/>
          <p:cNvSpPr txBox="1"/>
          <p:nvPr>
            <p:ph type="title"/>
          </p:nvPr>
        </p:nvSpPr>
        <p:spPr>
          <a:xfrm>
            <a:off x="1549100" y="1371550"/>
            <a:ext cx="6045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6500"/>
              <a:buNone/>
              <a:defRPr sz="6500"/>
            </a:lvl1pPr>
            <a:lvl2pPr lvl="1" algn="ctr">
              <a:spcBef>
                <a:spcPts val="0"/>
              </a:spcBef>
              <a:spcAft>
                <a:spcPts val="0"/>
              </a:spcAft>
              <a:buSzPts val="3200"/>
              <a:buNone/>
              <a:defRPr/>
            </a:lvl2pPr>
            <a:lvl3pPr lvl="2" algn="ctr">
              <a:spcBef>
                <a:spcPts val="0"/>
              </a:spcBef>
              <a:spcAft>
                <a:spcPts val="0"/>
              </a:spcAft>
              <a:buSzPts val="3200"/>
              <a:buNone/>
              <a:defRPr/>
            </a:lvl3pPr>
            <a:lvl4pPr lvl="3" algn="ctr">
              <a:spcBef>
                <a:spcPts val="0"/>
              </a:spcBef>
              <a:spcAft>
                <a:spcPts val="0"/>
              </a:spcAft>
              <a:buSzPts val="3200"/>
              <a:buNone/>
              <a:defRPr/>
            </a:lvl4pPr>
            <a:lvl5pPr lvl="4" algn="ctr">
              <a:spcBef>
                <a:spcPts val="0"/>
              </a:spcBef>
              <a:spcAft>
                <a:spcPts val="0"/>
              </a:spcAft>
              <a:buSzPts val="3200"/>
              <a:buNone/>
              <a:defRPr/>
            </a:lvl5pPr>
            <a:lvl6pPr lvl="5" algn="ctr">
              <a:spcBef>
                <a:spcPts val="0"/>
              </a:spcBef>
              <a:spcAft>
                <a:spcPts val="0"/>
              </a:spcAft>
              <a:buSzPts val="3200"/>
              <a:buNone/>
              <a:defRPr/>
            </a:lvl6pPr>
            <a:lvl7pPr lvl="6" algn="ctr">
              <a:spcBef>
                <a:spcPts val="0"/>
              </a:spcBef>
              <a:spcAft>
                <a:spcPts val="0"/>
              </a:spcAft>
              <a:buSzPts val="3200"/>
              <a:buNone/>
              <a:defRPr/>
            </a:lvl7pPr>
            <a:lvl8pPr lvl="7" algn="ctr">
              <a:spcBef>
                <a:spcPts val="0"/>
              </a:spcBef>
              <a:spcAft>
                <a:spcPts val="0"/>
              </a:spcAft>
              <a:buSzPts val="3200"/>
              <a:buNone/>
              <a:defRPr/>
            </a:lvl8pPr>
            <a:lvl9pPr lvl="8" algn="ctr">
              <a:spcBef>
                <a:spcPts val="0"/>
              </a:spcBef>
              <a:spcAft>
                <a:spcPts val="0"/>
              </a:spcAft>
              <a:buSzPts val="3200"/>
              <a:buNone/>
              <a:defRPr/>
            </a:lvl9pPr>
          </a:lstStyle>
          <a:p/>
        </p:txBody>
      </p:sp>
      <p:sp>
        <p:nvSpPr>
          <p:cNvPr id="4590" name="Google Shape;4590;p159"/>
          <p:cNvSpPr txBox="1"/>
          <p:nvPr>
            <p:ph idx="1" type="subTitle"/>
          </p:nvPr>
        </p:nvSpPr>
        <p:spPr>
          <a:xfrm>
            <a:off x="1549000" y="3335950"/>
            <a:ext cx="6045900" cy="4971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
        <p:nvSpPr>
          <p:cNvPr id="4591" name="Google Shape;4591;p159"/>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59"/>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3" name="Google Shape;4593;p159"/>
          <p:cNvGrpSpPr/>
          <p:nvPr/>
        </p:nvGrpSpPr>
        <p:grpSpPr>
          <a:xfrm>
            <a:off x="8185831" y="445037"/>
            <a:ext cx="644291" cy="478193"/>
            <a:chOff x="7371599" y="1417781"/>
            <a:chExt cx="952389" cy="706864"/>
          </a:xfrm>
        </p:grpSpPr>
        <p:sp>
          <p:nvSpPr>
            <p:cNvPr id="4594" name="Google Shape;4594;p15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5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5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5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5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5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5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5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2" name="Google Shape;4602;p159"/>
          <p:cNvSpPr/>
          <p:nvPr/>
        </p:nvSpPr>
        <p:spPr>
          <a:xfrm rot="2514661">
            <a:off x="-142293" y="3346279"/>
            <a:ext cx="1367482" cy="135630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59"/>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4" name="Google Shape;4604;p159"/>
          <p:cNvGrpSpPr/>
          <p:nvPr/>
        </p:nvGrpSpPr>
        <p:grpSpPr>
          <a:xfrm>
            <a:off x="106652" y="4603998"/>
            <a:ext cx="613339" cy="455149"/>
            <a:chOff x="7371599" y="1417781"/>
            <a:chExt cx="952389" cy="706864"/>
          </a:xfrm>
        </p:grpSpPr>
        <p:sp>
          <p:nvSpPr>
            <p:cNvPr id="4605" name="Google Shape;4605;p15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5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5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5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5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5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5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5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613" name="Shape 4613"/>
        <p:cNvGrpSpPr/>
        <p:nvPr/>
      </p:nvGrpSpPr>
      <p:grpSpPr>
        <a:xfrm>
          <a:off x="0" y="0"/>
          <a:ext cx="0" cy="0"/>
          <a:chOff x="0" y="0"/>
          <a:chExt cx="0" cy="0"/>
        </a:xfrm>
      </p:grpSpPr>
      <p:sp>
        <p:nvSpPr>
          <p:cNvPr id="4614" name="Google Shape;4614;p160"/>
          <p:cNvSpPr txBox="1"/>
          <p:nvPr>
            <p:ph type="title"/>
          </p:nvPr>
        </p:nvSpPr>
        <p:spPr>
          <a:xfrm>
            <a:off x="1509450" y="3922525"/>
            <a:ext cx="6125100" cy="4899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3000"/>
              <a:buFont typeface="Jost"/>
              <a:buNone/>
              <a:defRPr sz="3000">
                <a:latin typeface="Jost"/>
                <a:ea typeface="Jost"/>
                <a:cs typeface="Jost"/>
                <a:sym typeface="Jost"/>
              </a:defRPr>
            </a:lvl1pPr>
            <a:lvl2pPr lvl="1" algn="ctr">
              <a:spcBef>
                <a:spcPts val="0"/>
              </a:spcBef>
              <a:spcAft>
                <a:spcPts val="0"/>
              </a:spcAft>
              <a:buSzPts val="3000"/>
              <a:buFont typeface="Jost"/>
              <a:buNone/>
              <a:defRPr sz="3000">
                <a:latin typeface="Jost"/>
                <a:ea typeface="Jost"/>
                <a:cs typeface="Jost"/>
                <a:sym typeface="Jost"/>
              </a:defRPr>
            </a:lvl2pPr>
            <a:lvl3pPr lvl="2" algn="ctr">
              <a:spcBef>
                <a:spcPts val="0"/>
              </a:spcBef>
              <a:spcAft>
                <a:spcPts val="0"/>
              </a:spcAft>
              <a:buSzPts val="3000"/>
              <a:buFont typeface="Jost"/>
              <a:buNone/>
              <a:defRPr sz="3000">
                <a:latin typeface="Jost"/>
                <a:ea typeface="Jost"/>
                <a:cs typeface="Jost"/>
                <a:sym typeface="Jost"/>
              </a:defRPr>
            </a:lvl3pPr>
            <a:lvl4pPr lvl="3" algn="ctr">
              <a:spcBef>
                <a:spcPts val="0"/>
              </a:spcBef>
              <a:spcAft>
                <a:spcPts val="0"/>
              </a:spcAft>
              <a:buSzPts val="3000"/>
              <a:buFont typeface="Jost"/>
              <a:buNone/>
              <a:defRPr sz="3000">
                <a:latin typeface="Jost"/>
                <a:ea typeface="Jost"/>
                <a:cs typeface="Jost"/>
                <a:sym typeface="Jost"/>
              </a:defRPr>
            </a:lvl4pPr>
            <a:lvl5pPr lvl="4" algn="ctr">
              <a:spcBef>
                <a:spcPts val="0"/>
              </a:spcBef>
              <a:spcAft>
                <a:spcPts val="0"/>
              </a:spcAft>
              <a:buSzPts val="3000"/>
              <a:buFont typeface="Jost"/>
              <a:buNone/>
              <a:defRPr sz="3000">
                <a:latin typeface="Jost"/>
                <a:ea typeface="Jost"/>
                <a:cs typeface="Jost"/>
                <a:sym typeface="Jost"/>
              </a:defRPr>
            </a:lvl5pPr>
            <a:lvl6pPr lvl="5" algn="ctr">
              <a:spcBef>
                <a:spcPts val="0"/>
              </a:spcBef>
              <a:spcAft>
                <a:spcPts val="0"/>
              </a:spcAft>
              <a:buSzPts val="3000"/>
              <a:buFont typeface="Jost"/>
              <a:buNone/>
              <a:defRPr sz="3000">
                <a:latin typeface="Jost"/>
                <a:ea typeface="Jost"/>
                <a:cs typeface="Jost"/>
                <a:sym typeface="Jost"/>
              </a:defRPr>
            </a:lvl6pPr>
            <a:lvl7pPr lvl="6" algn="ctr">
              <a:spcBef>
                <a:spcPts val="0"/>
              </a:spcBef>
              <a:spcAft>
                <a:spcPts val="0"/>
              </a:spcAft>
              <a:buSzPts val="3000"/>
              <a:buFont typeface="Jost"/>
              <a:buNone/>
              <a:defRPr sz="3000">
                <a:latin typeface="Jost"/>
                <a:ea typeface="Jost"/>
                <a:cs typeface="Jost"/>
                <a:sym typeface="Jost"/>
              </a:defRPr>
            </a:lvl7pPr>
            <a:lvl8pPr lvl="7" algn="ctr">
              <a:spcBef>
                <a:spcPts val="0"/>
              </a:spcBef>
              <a:spcAft>
                <a:spcPts val="0"/>
              </a:spcAft>
              <a:buSzPts val="3000"/>
              <a:buFont typeface="Jost"/>
              <a:buNone/>
              <a:defRPr sz="3000">
                <a:latin typeface="Jost"/>
                <a:ea typeface="Jost"/>
                <a:cs typeface="Jost"/>
                <a:sym typeface="Jost"/>
              </a:defRPr>
            </a:lvl8pPr>
            <a:lvl9pPr lvl="8" algn="ctr">
              <a:spcBef>
                <a:spcPts val="0"/>
              </a:spcBef>
              <a:spcAft>
                <a:spcPts val="0"/>
              </a:spcAft>
              <a:buSzPts val="3000"/>
              <a:buFont typeface="Jost"/>
              <a:buNone/>
              <a:defRPr sz="3000">
                <a:latin typeface="Jost"/>
                <a:ea typeface="Jost"/>
                <a:cs typeface="Jost"/>
                <a:sym typeface="Jost"/>
              </a:defRPr>
            </a:lvl9pPr>
          </a:lstStyle>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615" name="Shape 4615"/>
        <p:cNvGrpSpPr/>
        <p:nvPr/>
      </p:nvGrpSpPr>
      <p:grpSpPr>
        <a:xfrm>
          <a:off x="0" y="0"/>
          <a:ext cx="0" cy="0"/>
          <a:chOff x="0" y="0"/>
          <a:chExt cx="0" cy="0"/>
        </a:xfrm>
      </p:grpSpPr>
      <p:pic>
        <p:nvPicPr>
          <p:cNvPr id="4616" name="Google Shape;4616;p16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617" name="Google Shape;4617;p161"/>
          <p:cNvSpPr txBox="1"/>
          <p:nvPr>
            <p:ph hasCustomPrompt="1" type="title"/>
          </p:nvPr>
        </p:nvSpPr>
        <p:spPr>
          <a:xfrm>
            <a:off x="1549075" y="1468336"/>
            <a:ext cx="6045900" cy="14049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618" name="Google Shape;4618;p161"/>
          <p:cNvSpPr txBox="1"/>
          <p:nvPr>
            <p:ph idx="1" type="subTitle"/>
          </p:nvPr>
        </p:nvSpPr>
        <p:spPr>
          <a:xfrm>
            <a:off x="1549025" y="2873250"/>
            <a:ext cx="60459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
        <p:nvSpPr>
          <p:cNvPr id="4619" name="Google Shape;4619;p161"/>
          <p:cNvSpPr/>
          <p:nvPr/>
        </p:nvSpPr>
        <p:spPr>
          <a:xfrm rot="10800000">
            <a:off x="7821120" y="14"/>
            <a:ext cx="1322880" cy="847686"/>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61"/>
          <p:cNvSpPr/>
          <p:nvPr/>
        </p:nvSpPr>
        <p:spPr>
          <a:xfrm rot="-5400000">
            <a:off x="7063359" y="3062861"/>
            <a:ext cx="607055" cy="355422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1" name="Google Shape;4621;p161"/>
          <p:cNvGrpSpPr/>
          <p:nvPr/>
        </p:nvGrpSpPr>
        <p:grpSpPr>
          <a:xfrm rot="-1027728">
            <a:off x="8416829" y="4303896"/>
            <a:ext cx="526307" cy="747553"/>
            <a:chOff x="2229900" y="1049875"/>
            <a:chExt cx="958025" cy="1172650"/>
          </a:xfrm>
        </p:grpSpPr>
        <p:sp>
          <p:nvSpPr>
            <p:cNvPr id="4622" name="Google Shape;4622;p16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6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6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6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6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6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6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6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6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6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2" name="Google Shape;4632;p161"/>
          <p:cNvGrpSpPr/>
          <p:nvPr/>
        </p:nvGrpSpPr>
        <p:grpSpPr>
          <a:xfrm>
            <a:off x="6122273" y="4536436"/>
            <a:ext cx="526301" cy="607072"/>
            <a:chOff x="4153450" y="2187950"/>
            <a:chExt cx="1609975" cy="2086875"/>
          </a:xfrm>
        </p:grpSpPr>
        <p:sp>
          <p:nvSpPr>
            <p:cNvPr id="4633" name="Google Shape;4633;p16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6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6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6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161"/>
          <p:cNvGrpSpPr/>
          <p:nvPr/>
        </p:nvGrpSpPr>
        <p:grpSpPr>
          <a:xfrm rot="5400000">
            <a:off x="8172770" y="670454"/>
            <a:ext cx="1319877" cy="622565"/>
            <a:chOff x="2772675" y="3209200"/>
            <a:chExt cx="2642925" cy="1246625"/>
          </a:xfrm>
        </p:grpSpPr>
        <p:sp>
          <p:nvSpPr>
            <p:cNvPr id="4638" name="Google Shape;4638;p16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6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6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6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6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6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6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6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6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6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6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6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0" name="Google Shape;4650;p161"/>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1" name="Google Shape;4651;p161"/>
          <p:cNvGrpSpPr/>
          <p:nvPr/>
        </p:nvGrpSpPr>
        <p:grpSpPr>
          <a:xfrm rot="10361028">
            <a:off x="75576" y="-75687"/>
            <a:ext cx="966743" cy="1517282"/>
            <a:chOff x="2393300" y="1206650"/>
            <a:chExt cx="1306900" cy="2051150"/>
          </a:xfrm>
        </p:grpSpPr>
        <p:sp>
          <p:nvSpPr>
            <p:cNvPr id="4652" name="Google Shape;4652;p16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6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6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6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6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6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6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6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6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6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6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6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6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6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6" name="Google Shape;4666;p161"/>
          <p:cNvSpPr/>
          <p:nvPr/>
        </p:nvSpPr>
        <p:spPr>
          <a:xfrm rot="5400000">
            <a:off x="1036157" y="4324896"/>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61"/>
          <p:cNvSpPr/>
          <p:nvPr/>
        </p:nvSpPr>
        <p:spPr>
          <a:xfrm rot="10800000">
            <a:off x="-165850" y="4505576"/>
            <a:ext cx="1361251" cy="691099"/>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61"/>
          <p:cNvSpPr/>
          <p:nvPr/>
        </p:nvSpPr>
        <p:spPr>
          <a:xfrm>
            <a:off x="210145" y="4008900"/>
            <a:ext cx="196967" cy="71290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9" name="Google Shape;4669;p161"/>
          <p:cNvGrpSpPr/>
          <p:nvPr/>
        </p:nvGrpSpPr>
        <p:grpSpPr>
          <a:xfrm rot="-1002660">
            <a:off x="7520359" y="123741"/>
            <a:ext cx="622684" cy="462088"/>
            <a:chOff x="7371599" y="1417781"/>
            <a:chExt cx="952389" cy="706864"/>
          </a:xfrm>
        </p:grpSpPr>
        <p:sp>
          <p:nvSpPr>
            <p:cNvPr id="4670" name="Google Shape;4670;p161"/>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61"/>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61"/>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61"/>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61"/>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61"/>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61"/>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61"/>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8" name="Google Shape;4678;p161"/>
          <p:cNvSpPr/>
          <p:nvPr/>
        </p:nvSpPr>
        <p:spPr>
          <a:xfrm rot="1765566">
            <a:off x="1112175" y="4160665"/>
            <a:ext cx="1138045"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679" name="Shape 4679"/>
        <p:cNvGrpSpPr/>
        <p:nvPr/>
      </p:nvGrpSpPr>
      <p:grpSpPr>
        <a:xfrm>
          <a:off x="0" y="0"/>
          <a:ext cx="0" cy="0"/>
          <a:chOff x="0" y="0"/>
          <a:chExt cx="0" cy="0"/>
        </a:xfrm>
      </p:grpSpPr>
      <p:grpSp>
        <p:nvGrpSpPr>
          <p:cNvPr id="4680" name="Google Shape;4680;p162"/>
          <p:cNvGrpSpPr/>
          <p:nvPr/>
        </p:nvGrpSpPr>
        <p:grpSpPr>
          <a:xfrm>
            <a:off x="-528277" y="3183580"/>
            <a:ext cx="9847425" cy="2609910"/>
            <a:chOff x="1964298" y="2809280"/>
            <a:chExt cx="9847425" cy="2609910"/>
          </a:xfrm>
        </p:grpSpPr>
        <p:sp>
          <p:nvSpPr>
            <p:cNvPr id="4681" name="Google Shape;4681;p162"/>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2" name="Google Shape;4682;p162"/>
            <p:cNvGrpSpPr/>
            <p:nvPr/>
          </p:nvGrpSpPr>
          <p:grpSpPr>
            <a:xfrm rot="3735899">
              <a:off x="9483055" y="2646910"/>
              <a:ext cx="1405672" cy="2934652"/>
              <a:chOff x="956625" y="733258"/>
              <a:chExt cx="1392160" cy="2906442"/>
            </a:xfrm>
          </p:grpSpPr>
          <p:sp>
            <p:nvSpPr>
              <p:cNvPr id="4683" name="Google Shape;4683;p162"/>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62"/>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62"/>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86" name="Google Shape;4686;p162"/>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687" name="Google Shape;4687;p162"/>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8" name="Google Shape;4688;p162"/>
          <p:cNvGrpSpPr/>
          <p:nvPr/>
        </p:nvGrpSpPr>
        <p:grpSpPr>
          <a:xfrm>
            <a:off x="1218208" y="796855"/>
            <a:ext cx="1768381" cy="834117"/>
            <a:chOff x="2772675" y="3209200"/>
            <a:chExt cx="2642925" cy="1246625"/>
          </a:xfrm>
        </p:grpSpPr>
        <p:sp>
          <p:nvSpPr>
            <p:cNvPr id="4689" name="Google Shape;4689;p16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6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6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6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6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6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6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6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6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6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6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6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1" name="Google Shape;4701;p162"/>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4702" name="Shape 4702"/>
        <p:cNvGrpSpPr/>
        <p:nvPr/>
      </p:nvGrpSpPr>
      <p:grpSpPr>
        <a:xfrm>
          <a:off x="0" y="0"/>
          <a:ext cx="0" cy="0"/>
          <a:chOff x="0" y="0"/>
          <a:chExt cx="0" cy="0"/>
        </a:xfrm>
      </p:grpSpPr>
      <p:pic>
        <p:nvPicPr>
          <p:cNvPr id="4703" name="Google Shape;4703;p16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704" name="Google Shape;4704;p1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4705" name="Google Shape;4705;p163"/>
          <p:cNvSpPr txBox="1"/>
          <p:nvPr>
            <p:ph hasCustomPrompt="1" idx="2" type="title"/>
          </p:nvPr>
        </p:nvSpPr>
        <p:spPr>
          <a:xfrm>
            <a:off x="1734024"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706" name="Google Shape;4706;p163"/>
          <p:cNvSpPr txBox="1"/>
          <p:nvPr>
            <p:ph hasCustomPrompt="1" idx="3" type="title"/>
          </p:nvPr>
        </p:nvSpPr>
        <p:spPr>
          <a:xfrm>
            <a:off x="1734024"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707" name="Google Shape;4707;p163"/>
          <p:cNvSpPr txBox="1"/>
          <p:nvPr>
            <p:ph hasCustomPrompt="1" idx="4" type="title"/>
          </p:nvPr>
        </p:nvSpPr>
        <p:spPr>
          <a:xfrm>
            <a:off x="4204687"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708" name="Google Shape;4708;p163"/>
          <p:cNvSpPr txBox="1"/>
          <p:nvPr>
            <p:ph hasCustomPrompt="1" idx="5" type="title"/>
          </p:nvPr>
        </p:nvSpPr>
        <p:spPr>
          <a:xfrm>
            <a:off x="4204687"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709" name="Google Shape;4709;p163"/>
          <p:cNvSpPr txBox="1"/>
          <p:nvPr>
            <p:ph hasCustomPrompt="1" idx="6" type="title"/>
          </p:nvPr>
        </p:nvSpPr>
        <p:spPr>
          <a:xfrm>
            <a:off x="6675350"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710" name="Google Shape;4710;p163"/>
          <p:cNvSpPr txBox="1"/>
          <p:nvPr>
            <p:ph hasCustomPrompt="1" idx="7" type="title"/>
          </p:nvPr>
        </p:nvSpPr>
        <p:spPr>
          <a:xfrm>
            <a:off x="6675350"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4711" name="Google Shape;4711;p163"/>
          <p:cNvSpPr txBox="1"/>
          <p:nvPr>
            <p:ph idx="1" type="subTitle"/>
          </p:nvPr>
        </p:nvSpPr>
        <p:spPr>
          <a:xfrm>
            <a:off x="1129375" y="2192675"/>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12" name="Google Shape;4712;p163"/>
          <p:cNvSpPr txBox="1"/>
          <p:nvPr>
            <p:ph idx="8" type="subTitle"/>
          </p:nvPr>
        </p:nvSpPr>
        <p:spPr>
          <a:xfrm>
            <a:off x="3600038" y="2192675"/>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13" name="Google Shape;4713;p163"/>
          <p:cNvSpPr txBox="1"/>
          <p:nvPr>
            <p:ph idx="9" type="subTitle"/>
          </p:nvPr>
        </p:nvSpPr>
        <p:spPr>
          <a:xfrm>
            <a:off x="6070700" y="2192675"/>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14" name="Google Shape;4714;p163"/>
          <p:cNvSpPr/>
          <p:nvPr/>
        </p:nvSpPr>
        <p:spPr>
          <a:xfrm>
            <a:off x="0" y="1440404"/>
            <a:ext cx="734777" cy="3703227"/>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63"/>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63"/>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63"/>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63"/>
          <p:cNvSpPr/>
          <p:nvPr/>
        </p:nvSpPr>
        <p:spPr>
          <a:xfrm flipH="1">
            <a:off x="7947826" y="4511700"/>
            <a:ext cx="1196099" cy="63179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9" name="Google Shape;4719;p163"/>
          <p:cNvGrpSpPr/>
          <p:nvPr/>
        </p:nvGrpSpPr>
        <p:grpSpPr>
          <a:xfrm rot="5400000">
            <a:off x="83959" y="2022540"/>
            <a:ext cx="566872" cy="734789"/>
            <a:chOff x="4153450" y="2187950"/>
            <a:chExt cx="1609975" cy="2086875"/>
          </a:xfrm>
        </p:grpSpPr>
        <p:sp>
          <p:nvSpPr>
            <p:cNvPr id="4720" name="Google Shape;4720;p163"/>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63"/>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63"/>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63"/>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4" name="Google Shape;4724;p163"/>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5" name="Google Shape;4725;p163"/>
          <p:cNvGrpSpPr/>
          <p:nvPr/>
        </p:nvGrpSpPr>
        <p:grpSpPr>
          <a:xfrm rot="-1058303">
            <a:off x="8267022" y="2881650"/>
            <a:ext cx="899310" cy="2002295"/>
            <a:chOff x="1092600" y="942825"/>
            <a:chExt cx="966650" cy="2152225"/>
          </a:xfrm>
        </p:grpSpPr>
        <p:sp>
          <p:nvSpPr>
            <p:cNvPr id="4726" name="Google Shape;4726;p163"/>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63"/>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63"/>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63"/>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63"/>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63"/>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63"/>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63"/>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63"/>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63"/>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63"/>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163"/>
          <p:cNvGrpSpPr/>
          <p:nvPr/>
        </p:nvGrpSpPr>
        <p:grpSpPr>
          <a:xfrm rot="6756311">
            <a:off x="452499" y="4220603"/>
            <a:ext cx="771567" cy="572657"/>
            <a:chOff x="7371599" y="1417781"/>
            <a:chExt cx="952389" cy="706864"/>
          </a:xfrm>
        </p:grpSpPr>
        <p:sp>
          <p:nvSpPr>
            <p:cNvPr id="4738" name="Google Shape;4738;p163"/>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6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6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6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6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6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63"/>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6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6" name="Google Shape;4746;p163"/>
          <p:cNvSpPr txBox="1"/>
          <p:nvPr>
            <p:ph idx="13" type="subTitle"/>
          </p:nvPr>
        </p:nvSpPr>
        <p:spPr>
          <a:xfrm>
            <a:off x="1129375" y="3778550"/>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47" name="Google Shape;4747;p163"/>
          <p:cNvSpPr txBox="1"/>
          <p:nvPr>
            <p:ph idx="14" type="subTitle"/>
          </p:nvPr>
        </p:nvSpPr>
        <p:spPr>
          <a:xfrm>
            <a:off x="3600038" y="3778550"/>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748" name="Google Shape;4748;p163"/>
          <p:cNvSpPr txBox="1"/>
          <p:nvPr>
            <p:ph idx="15" type="subTitle"/>
          </p:nvPr>
        </p:nvSpPr>
        <p:spPr>
          <a:xfrm>
            <a:off x="6070700" y="3778550"/>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4749" name="Shape 4749"/>
        <p:cNvGrpSpPr/>
        <p:nvPr/>
      </p:nvGrpSpPr>
      <p:grpSpPr>
        <a:xfrm>
          <a:off x="0" y="0"/>
          <a:ext cx="0" cy="0"/>
          <a:chOff x="0" y="0"/>
          <a:chExt cx="0" cy="0"/>
        </a:xfrm>
      </p:grpSpPr>
      <p:pic>
        <p:nvPicPr>
          <p:cNvPr id="4750" name="Google Shape;4750;p16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751" name="Google Shape;4751;p164"/>
          <p:cNvSpPr txBox="1"/>
          <p:nvPr>
            <p:ph type="title"/>
          </p:nvPr>
        </p:nvSpPr>
        <p:spPr>
          <a:xfrm>
            <a:off x="2391900" y="3299975"/>
            <a:ext cx="4360200" cy="5319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24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4752" name="Google Shape;4752;p164"/>
          <p:cNvSpPr txBox="1"/>
          <p:nvPr>
            <p:ph idx="1" type="subTitle"/>
          </p:nvPr>
        </p:nvSpPr>
        <p:spPr>
          <a:xfrm>
            <a:off x="1927150" y="1311625"/>
            <a:ext cx="5289900" cy="1914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ctr">
              <a:lnSpc>
                <a:spcPct val="100000"/>
              </a:lnSpc>
              <a:spcBef>
                <a:spcPts val="0"/>
              </a:spcBef>
              <a:spcAft>
                <a:spcPts val="0"/>
              </a:spcAft>
              <a:buSzPts val="3000"/>
              <a:buNone/>
              <a:defRPr sz="3000"/>
            </a:lvl2pPr>
            <a:lvl3pPr lvl="2" algn="ctr">
              <a:lnSpc>
                <a:spcPct val="100000"/>
              </a:lnSpc>
              <a:spcBef>
                <a:spcPts val="1600"/>
              </a:spcBef>
              <a:spcAft>
                <a:spcPts val="0"/>
              </a:spcAft>
              <a:buSzPts val="3000"/>
              <a:buNone/>
              <a:defRPr sz="3000"/>
            </a:lvl3pPr>
            <a:lvl4pPr lvl="3" algn="ctr">
              <a:lnSpc>
                <a:spcPct val="100000"/>
              </a:lnSpc>
              <a:spcBef>
                <a:spcPts val="1600"/>
              </a:spcBef>
              <a:spcAft>
                <a:spcPts val="0"/>
              </a:spcAft>
              <a:buSzPts val="3000"/>
              <a:buNone/>
              <a:defRPr sz="3000"/>
            </a:lvl4pPr>
            <a:lvl5pPr lvl="4" algn="ctr">
              <a:lnSpc>
                <a:spcPct val="100000"/>
              </a:lnSpc>
              <a:spcBef>
                <a:spcPts val="1600"/>
              </a:spcBef>
              <a:spcAft>
                <a:spcPts val="0"/>
              </a:spcAft>
              <a:buSzPts val="3000"/>
              <a:buNone/>
              <a:defRPr sz="3000"/>
            </a:lvl5pPr>
            <a:lvl6pPr lvl="5" algn="ctr">
              <a:lnSpc>
                <a:spcPct val="100000"/>
              </a:lnSpc>
              <a:spcBef>
                <a:spcPts val="1600"/>
              </a:spcBef>
              <a:spcAft>
                <a:spcPts val="0"/>
              </a:spcAft>
              <a:buSzPts val="3000"/>
              <a:buNone/>
              <a:defRPr sz="3000"/>
            </a:lvl6pPr>
            <a:lvl7pPr lvl="6" algn="ctr">
              <a:lnSpc>
                <a:spcPct val="100000"/>
              </a:lnSpc>
              <a:spcBef>
                <a:spcPts val="1600"/>
              </a:spcBef>
              <a:spcAft>
                <a:spcPts val="0"/>
              </a:spcAft>
              <a:buSzPts val="3000"/>
              <a:buNone/>
              <a:defRPr sz="3000"/>
            </a:lvl7pPr>
            <a:lvl8pPr lvl="7" algn="ctr">
              <a:lnSpc>
                <a:spcPct val="100000"/>
              </a:lnSpc>
              <a:spcBef>
                <a:spcPts val="1600"/>
              </a:spcBef>
              <a:spcAft>
                <a:spcPts val="0"/>
              </a:spcAft>
              <a:buSzPts val="3000"/>
              <a:buNone/>
              <a:defRPr sz="3000"/>
            </a:lvl8pPr>
            <a:lvl9pPr lvl="8" algn="ctr">
              <a:lnSpc>
                <a:spcPct val="100000"/>
              </a:lnSpc>
              <a:spcBef>
                <a:spcPts val="1600"/>
              </a:spcBef>
              <a:spcAft>
                <a:spcPts val="1600"/>
              </a:spcAft>
              <a:buSzPts val="3000"/>
              <a:buNone/>
              <a:defRPr sz="3000"/>
            </a:lvl9pPr>
          </a:lstStyle>
          <a:p/>
        </p:txBody>
      </p:sp>
      <p:sp>
        <p:nvSpPr>
          <p:cNvPr id="4753" name="Google Shape;4753;p164"/>
          <p:cNvSpPr/>
          <p:nvPr/>
        </p:nvSpPr>
        <p:spPr>
          <a:xfrm rot="10800000">
            <a:off x="7251241" y="3092998"/>
            <a:ext cx="1892759" cy="2050502"/>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64"/>
          <p:cNvSpPr/>
          <p:nvPr/>
        </p:nvSpPr>
        <p:spPr>
          <a:xfrm rot="1158409">
            <a:off x="7526820" y="2765829"/>
            <a:ext cx="1006067" cy="1838136"/>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64"/>
          <p:cNvSpPr/>
          <p:nvPr/>
        </p:nvSpPr>
        <p:spPr>
          <a:xfrm rot="10800000">
            <a:off x="6683378" y="4317507"/>
            <a:ext cx="1251620" cy="74165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64"/>
          <p:cNvSpPr/>
          <p:nvPr/>
        </p:nvSpPr>
        <p:spPr>
          <a:xfrm>
            <a:off x="0" y="2130725"/>
            <a:ext cx="469663" cy="3012736"/>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64"/>
          <p:cNvSpPr/>
          <p:nvPr/>
        </p:nvSpPr>
        <p:spPr>
          <a:xfrm>
            <a:off x="2" y="4233176"/>
            <a:ext cx="1723124" cy="910313"/>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64"/>
          <p:cNvSpPr/>
          <p:nvPr/>
        </p:nvSpPr>
        <p:spPr>
          <a:xfrm rot="3596940">
            <a:off x="-142317" y="3346275"/>
            <a:ext cx="1367455" cy="1356273"/>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9" name="Google Shape;4759;p164"/>
          <p:cNvGrpSpPr/>
          <p:nvPr/>
        </p:nvGrpSpPr>
        <p:grpSpPr>
          <a:xfrm rot="5400000">
            <a:off x="67116" y="2441291"/>
            <a:ext cx="453691" cy="588290"/>
            <a:chOff x="4153450" y="2187950"/>
            <a:chExt cx="1609975" cy="2086875"/>
          </a:xfrm>
        </p:grpSpPr>
        <p:sp>
          <p:nvSpPr>
            <p:cNvPr id="4760" name="Google Shape;4760;p16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6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6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6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4" name="Google Shape;4764;p164"/>
          <p:cNvSpPr/>
          <p:nvPr/>
        </p:nvSpPr>
        <p:spPr>
          <a:xfrm rot="-5400000">
            <a:off x="7952956" y="-421753"/>
            <a:ext cx="778972" cy="162248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5" name="Google Shape;4765;p164"/>
          <p:cNvGrpSpPr/>
          <p:nvPr/>
        </p:nvGrpSpPr>
        <p:grpSpPr>
          <a:xfrm>
            <a:off x="8556766" y="123526"/>
            <a:ext cx="434560" cy="531914"/>
            <a:chOff x="2229900" y="1049875"/>
            <a:chExt cx="958025" cy="1172650"/>
          </a:xfrm>
        </p:grpSpPr>
        <p:sp>
          <p:nvSpPr>
            <p:cNvPr id="4766" name="Google Shape;4766;p16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6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6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6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6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6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6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6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6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6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6" name="Google Shape;4776;p164"/>
          <p:cNvSpPr/>
          <p:nvPr/>
        </p:nvSpPr>
        <p:spPr>
          <a:xfrm rot="10800000">
            <a:off x="-20108" y="0"/>
            <a:ext cx="1502567" cy="50432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7" name="Google Shape;4777;p164"/>
          <p:cNvGrpSpPr/>
          <p:nvPr/>
        </p:nvGrpSpPr>
        <p:grpSpPr>
          <a:xfrm>
            <a:off x="342031" y="104"/>
            <a:ext cx="1651564" cy="779016"/>
            <a:chOff x="2772675" y="3209200"/>
            <a:chExt cx="2642925" cy="1246625"/>
          </a:xfrm>
        </p:grpSpPr>
        <p:sp>
          <p:nvSpPr>
            <p:cNvPr id="4778" name="Google Shape;4778;p16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6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6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6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6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6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6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6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6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6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6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6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164"/>
          <p:cNvGrpSpPr/>
          <p:nvPr/>
        </p:nvGrpSpPr>
        <p:grpSpPr>
          <a:xfrm rot="-1229744">
            <a:off x="1240956" y="4508814"/>
            <a:ext cx="624794" cy="463722"/>
            <a:chOff x="7371599" y="1417781"/>
            <a:chExt cx="952389" cy="706864"/>
          </a:xfrm>
        </p:grpSpPr>
        <p:sp>
          <p:nvSpPr>
            <p:cNvPr id="4791" name="Google Shape;4791;p16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6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6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6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6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6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6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6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799" name="Shape 4799"/>
        <p:cNvGrpSpPr/>
        <p:nvPr/>
      </p:nvGrpSpPr>
      <p:grpSpPr>
        <a:xfrm>
          <a:off x="0" y="0"/>
          <a:ext cx="0" cy="0"/>
          <a:chOff x="0" y="0"/>
          <a:chExt cx="0" cy="0"/>
        </a:xfrm>
      </p:grpSpPr>
      <p:pic>
        <p:nvPicPr>
          <p:cNvPr id="4800" name="Google Shape;4800;p16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801" name="Google Shape;4801;p165"/>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4802" name="Google Shape;4802;p165"/>
          <p:cNvGrpSpPr/>
          <p:nvPr/>
        </p:nvGrpSpPr>
        <p:grpSpPr>
          <a:xfrm>
            <a:off x="202435" y="-94433"/>
            <a:ext cx="1111879" cy="524455"/>
            <a:chOff x="2772675" y="3209200"/>
            <a:chExt cx="2642925" cy="1246625"/>
          </a:xfrm>
        </p:grpSpPr>
        <p:sp>
          <p:nvSpPr>
            <p:cNvPr id="4803" name="Google Shape;4803;p16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04" name="Google Shape;4804;p16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05" name="Google Shape;4805;p16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06" name="Google Shape;4806;p16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07" name="Google Shape;4807;p16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08" name="Google Shape;4808;p16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09" name="Google Shape;4809;p16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10" name="Google Shape;4810;p16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11" name="Google Shape;4811;p16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12" name="Google Shape;4812;p16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13" name="Google Shape;4813;p16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14" name="Google Shape;4814;p16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4815" name="Google Shape;4815;p165"/>
          <p:cNvSpPr/>
          <p:nvPr/>
        </p:nvSpPr>
        <p:spPr>
          <a:xfrm rot="5956254">
            <a:off x="33817" y="169123"/>
            <a:ext cx="879800" cy="1281774"/>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16" name="Google Shape;4816;p165"/>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7" name="Google Shape;4817;p165"/>
          <p:cNvGrpSpPr/>
          <p:nvPr/>
        </p:nvGrpSpPr>
        <p:grpSpPr>
          <a:xfrm>
            <a:off x="8633476" y="4513094"/>
            <a:ext cx="386467" cy="473047"/>
            <a:chOff x="2229900" y="1049875"/>
            <a:chExt cx="958025" cy="1172650"/>
          </a:xfrm>
        </p:grpSpPr>
        <p:sp>
          <p:nvSpPr>
            <p:cNvPr id="4818" name="Google Shape;4818;p16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6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6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6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6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6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6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6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6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6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8" name="Google Shape;4828;p165"/>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9" name="Google Shape;4829;p165"/>
          <p:cNvGrpSpPr/>
          <p:nvPr/>
        </p:nvGrpSpPr>
        <p:grpSpPr>
          <a:xfrm rot="-9580175">
            <a:off x="8343134" y="-48813"/>
            <a:ext cx="749683" cy="1176611"/>
            <a:chOff x="2393300" y="1206650"/>
            <a:chExt cx="1306900" cy="2051150"/>
          </a:xfrm>
        </p:grpSpPr>
        <p:sp>
          <p:nvSpPr>
            <p:cNvPr id="4830" name="Google Shape;4830;p165"/>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65"/>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65"/>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65"/>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65"/>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65"/>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65"/>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65"/>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65"/>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65"/>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65"/>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65"/>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65"/>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65"/>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4" name="Google Shape;4844;p1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4845" name="Shape 4845"/>
        <p:cNvGrpSpPr/>
        <p:nvPr/>
      </p:nvGrpSpPr>
      <p:grpSpPr>
        <a:xfrm>
          <a:off x="0" y="0"/>
          <a:ext cx="0" cy="0"/>
          <a:chOff x="0" y="0"/>
          <a:chExt cx="0" cy="0"/>
        </a:xfrm>
      </p:grpSpPr>
      <p:pic>
        <p:nvPicPr>
          <p:cNvPr id="4846" name="Google Shape;4846;p16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847" name="Google Shape;4847;p166"/>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8" name="Google Shape;4848;p166"/>
          <p:cNvGrpSpPr/>
          <p:nvPr/>
        </p:nvGrpSpPr>
        <p:grpSpPr>
          <a:xfrm>
            <a:off x="106652" y="4603998"/>
            <a:ext cx="613339" cy="455149"/>
            <a:chOff x="7371599" y="1417781"/>
            <a:chExt cx="952389" cy="706864"/>
          </a:xfrm>
        </p:grpSpPr>
        <p:sp>
          <p:nvSpPr>
            <p:cNvPr id="4849" name="Google Shape;4849;p16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6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6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6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6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6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6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6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7" name="Google Shape;4857;p166"/>
          <p:cNvSpPr/>
          <p:nvPr/>
        </p:nvSpPr>
        <p:spPr>
          <a:xfrm>
            <a:off x="8038042" y="-68487"/>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8" name="Google Shape;4858;p166"/>
          <p:cNvGrpSpPr/>
          <p:nvPr/>
        </p:nvGrpSpPr>
        <p:grpSpPr>
          <a:xfrm rot="-5400000">
            <a:off x="8705917" y="388501"/>
            <a:ext cx="381564" cy="494589"/>
            <a:chOff x="4153450" y="2187950"/>
            <a:chExt cx="1609975" cy="2086875"/>
          </a:xfrm>
        </p:grpSpPr>
        <p:sp>
          <p:nvSpPr>
            <p:cNvPr id="4859" name="Google Shape;4859;p16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6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6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6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3" name="Google Shape;4863;p166"/>
          <p:cNvSpPr/>
          <p:nvPr/>
        </p:nvSpPr>
        <p:spPr>
          <a:xfrm rot="5400000">
            <a:off x="7968092" y="-154908"/>
            <a:ext cx="177785" cy="6434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4" name="Google Shape;4864;p166"/>
          <p:cNvGrpSpPr/>
          <p:nvPr/>
        </p:nvGrpSpPr>
        <p:grpSpPr>
          <a:xfrm rot="8999539">
            <a:off x="106770" y="-204616"/>
            <a:ext cx="869142" cy="1175231"/>
            <a:chOff x="3964050" y="1010200"/>
            <a:chExt cx="1718750" cy="2324050"/>
          </a:xfrm>
        </p:grpSpPr>
        <p:sp>
          <p:nvSpPr>
            <p:cNvPr id="4865" name="Google Shape;4865;p16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6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6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6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6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6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6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6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6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6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5" name="Google Shape;4875;p1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4876" name="Shape 4876"/>
        <p:cNvGrpSpPr/>
        <p:nvPr/>
      </p:nvGrpSpPr>
      <p:grpSpPr>
        <a:xfrm>
          <a:off x="0" y="0"/>
          <a:ext cx="0" cy="0"/>
          <a:chOff x="0" y="0"/>
          <a:chExt cx="0" cy="0"/>
        </a:xfrm>
      </p:grpSpPr>
      <p:pic>
        <p:nvPicPr>
          <p:cNvPr id="4877" name="Google Shape;4877;p16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878" name="Google Shape;4878;p167"/>
          <p:cNvSpPr/>
          <p:nvPr/>
        </p:nvSpPr>
        <p:spPr>
          <a:xfrm>
            <a:off x="0" y="0"/>
            <a:ext cx="1157881" cy="1213840"/>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9" name="Google Shape;4879;p167"/>
          <p:cNvGrpSpPr/>
          <p:nvPr/>
        </p:nvGrpSpPr>
        <p:grpSpPr>
          <a:xfrm rot="10800000">
            <a:off x="311673" y="-7"/>
            <a:ext cx="338417" cy="438661"/>
            <a:chOff x="4153450" y="2187950"/>
            <a:chExt cx="1609975" cy="2086875"/>
          </a:xfrm>
        </p:grpSpPr>
        <p:sp>
          <p:nvSpPr>
            <p:cNvPr id="4880" name="Google Shape;4880;p16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6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6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6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4" name="Google Shape;4884;p167"/>
          <p:cNvSpPr/>
          <p:nvPr/>
        </p:nvSpPr>
        <p:spPr>
          <a:xfrm rot="-142306">
            <a:off x="783885" y="119806"/>
            <a:ext cx="686062" cy="354930"/>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67"/>
          <p:cNvSpPr/>
          <p:nvPr/>
        </p:nvSpPr>
        <p:spPr>
          <a:xfrm>
            <a:off x="7412628" y="4832576"/>
            <a:ext cx="1442807" cy="31093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67"/>
          <p:cNvSpPr/>
          <p:nvPr/>
        </p:nvSpPr>
        <p:spPr>
          <a:xfrm rot="-5400000">
            <a:off x="8238670" y="4238164"/>
            <a:ext cx="1184776" cy="625908"/>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7" name="Google Shape;4887;p167"/>
          <p:cNvGrpSpPr/>
          <p:nvPr/>
        </p:nvGrpSpPr>
        <p:grpSpPr>
          <a:xfrm rot="10800000">
            <a:off x="8073980" y="4716972"/>
            <a:ext cx="930045" cy="438687"/>
            <a:chOff x="2772675" y="3209200"/>
            <a:chExt cx="2642925" cy="1246625"/>
          </a:xfrm>
        </p:grpSpPr>
        <p:sp>
          <p:nvSpPr>
            <p:cNvPr id="4888" name="Google Shape;4888;p16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6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6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6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6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6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6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6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6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6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6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6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0" name="Google Shape;4900;p167"/>
          <p:cNvSpPr/>
          <p:nvPr/>
        </p:nvSpPr>
        <p:spPr>
          <a:xfrm>
            <a:off x="8318450" y="-38178"/>
            <a:ext cx="930076" cy="593712"/>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1" name="Google Shape;4901;p167"/>
          <p:cNvGrpSpPr/>
          <p:nvPr/>
        </p:nvGrpSpPr>
        <p:grpSpPr>
          <a:xfrm rot="-9040026">
            <a:off x="8235518" y="-86946"/>
            <a:ext cx="606964" cy="1351393"/>
            <a:chOff x="1092600" y="942825"/>
            <a:chExt cx="966650" cy="2152225"/>
          </a:xfrm>
        </p:grpSpPr>
        <p:sp>
          <p:nvSpPr>
            <p:cNvPr id="4902" name="Google Shape;4902;p167"/>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67"/>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67"/>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67"/>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67"/>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67"/>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67"/>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67"/>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67"/>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67"/>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67"/>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3" name="Google Shape;4913;p167"/>
          <p:cNvGrpSpPr/>
          <p:nvPr/>
        </p:nvGrpSpPr>
        <p:grpSpPr>
          <a:xfrm>
            <a:off x="110639" y="945571"/>
            <a:ext cx="427279" cy="523002"/>
            <a:chOff x="2229900" y="1049875"/>
            <a:chExt cx="958025" cy="1172650"/>
          </a:xfrm>
        </p:grpSpPr>
        <p:sp>
          <p:nvSpPr>
            <p:cNvPr id="4914" name="Google Shape;4914;p16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6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6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6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6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6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6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6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6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6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4" name="Google Shape;4924;p1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4925" name="Shape 4925"/>
        <p:cNvGrpSpPr/>
        <p:nvPr/>
      </p:nvGrpSpPr>
      <p:grpSpPr>
        <a:xfrm>
          <a:off x="0" y="0"/>
          <a:ext cx="0" cy="0"/>
          <a:chOff x="0" y="0"/>
          <a:chExt cx="0" cy="0"/>
        </a:xfrm>
      </p:grpSpPr>
      <p:pic>
        <p:nvPicPr>
          <p:cNvPr id="4926" name="Google Shape;4926;p16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927" name="Google Shape;4927;p168"/>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68"/>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68"/>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68"/>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1" name="Google Shape;4931;p168"/>
          <p:cNvGrpSpPr/>
          <p:nvPr/>
        </p:nvGrpSpPr>
        <p:grpSpPr>
          <a:xfrm rot="5400000">
            <a:off x="43083" y="3900173"/>
            <a:ext cx="290922" cy="377098"/>
            <a:chOff x="4153450" y="2187950"/>
            <a:chExt cx="1609975" cy="2086875"/>
          </a:xfrm>
        </p:grpSpPr>
        <p:sp>
          <p:nvSpPr>
            <p:cNvPr id="4932" name="Google Shape;4932;p16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6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6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6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168"/>
          <p:cNvGrpSpPr/>
          <p:nvPr/>
        </p:nvGrpSpPr>
        <p:grpSpPr>
          <a:xfrm>
            <a:off x="8185831" y="445037"/>
            <a:ext cx="644291" cy="478193"/>
            <a:chOff x="7371599" y="1417781"/>
            <a:chExt cx="952389" cy="706864"/>
          </a:xfrm>
        </p:grpSpPr>
        <p:sp>
          <p:nvSpPr>
            <p:cNvPr id="4937" name="Google Shape;4937;p16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6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6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6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6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6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6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6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5" name="Google Shape;4945;p168"/>
          <p:cNvSpPr/>
          <p:nvPr/>
        </p:nvSpPr>
        <p:spPr>
          <a:xfrm rot="10800000">
            <a:off x="11" y="-106"/>
            <a:ext cx="802939" cy="833356"/>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6" name="Google Shape;4946;p168"/>
          <p:cNvGrpSpPr/>
          <p:nvPr/>
        </p:nvGrpSpPr>
        <p:grpSpPr>
          <a:xfrm rot="7601040">
            <a:off x="100077" y="-219120"/>
            <a:ext cx="966719" cy="1517244"/>
            <a:chOff x="2393300" y="1206650"/>
            <a:chExt cx="1306900" cy="2051150"/>
          </a:xfrm>
        </p:grpSpPr>
        <p:sp>
          <p:nvSpPr>
            <p:cNvPr id="4947" name="Google Shape;4947;p16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6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6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6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6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6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6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6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6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6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6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6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6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6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1" name="Google Shape;4961;p1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4962" name="Shape 4962"/>
        <p:cNvGrpSpPr/>
        <p:nvPr/>
      </p:nvGrpSpPr>
      <p:grpSpPr>
        <a:xfrm>
          <a:off x="0" y="0"/>
          <a:ext cx="0" cy="0"/>
          <a:chOff x="0" y="0"/>
          <a:chExt cx="0" cy="0"/>
        </a:xfrm>
      </p:grpSpPr>
      <p:pic>
        <p:nvPicPr>
          <p:cNvPr id="4963" name="Google Shape;4963;p16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4964" name="Google Shape;4964;p1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4965" name="Google Shape;4965;p169"/>
          <p:cNvSpPr/>
          <p:nvPr/>
        </p:nvSpPr>
        <p:spPr>
          <a:xfrm flipH="1" rot="10800000">
            <a:off x="8458300" y="-135791"/>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4966" name="Google Shape;4966;p169"/>
          <p:cNvGrpSpPr/>
          <p:nvPr/>
        </p:nvGrpSpPr>
        <p:grpSpPr>
          <a:xfrm flipH="1">
            <a:off x="7796959" y="-34721"/>
            <a:ext cx="1111879" cy="524455"/>
            <a:chOff x="2772675" y="3209200"/>
            <a:chExt cx="2642925" cy="1246625"/>
          </a:xfrm>
        </p:grpSpPr>
        <p:sp>
          <p:nvSpPr>
            <p:cNvPr id="4967" name="Google Shape;4967;p169"/>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68" name="Google Shape;4968;p169"/>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69" name="Google Shape;4969;p169"/>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70" name="Google Shape;4970;p169"/>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71" name="Google Shape;4971;p169"/>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72" name="Google Shape;4972;p169"/>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73" name="Google Shape;4973;p169"/>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74" name="Google Shape;4974;p169"/>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75" name="Google Shape;4975;p169"/>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76" name="Google Shape;4976;p169"/>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77" name="Google Shape;4977;p169"/>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978" name="Google Shape;4978;p169"/>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4979" name="Google Shape;4979;p169"/>
          <p:cNvGrpSpPr/>
          <p:nvPr/>
        </p:nvGrpSpPr>
        <p:grpSpPr>
          <a:xfrm rot="-7817729">
            <a:off x="8245706" y="341006"/>
            <a:ext cx="966742" cy="1517280"/>
            <a:chOff x="2393300" y="1206650"/>
            <a:chExt cx="1306900" cy="2051150"/>
          </a:xfrm>
        </p:grpSpPr>
        <p:sp>
          <p:nvSpPr>
            <p:cNvPr id="4980" name="Google Shape;4980;p16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6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6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6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6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6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6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6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6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6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6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6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6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6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4" name="Google Shape;4994;p169"/>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5" name="Google Shape;4995;p169"/>
          <p:cNvGrpSpPr/>
          <p:nvPr/>
        </p:nvGrpSpPr>
        <p:grpSpPr>
          <a:xfrm rot="10361091">
            <a:off x="67013" y="-80382"/>
            <a:ext cx="933010" cy="1464338"/>
            <a:chOff x="2393300" y="1206650"/>
            <a:chExt cx="1306900" cy="2051150"/>
          </a:xfrm>
        </p:grpSpPr>
        <p:sp>
          <p:nvSpPr>
            <p:cNvPr id="4996" name="Google Shape;4996;p16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6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6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6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6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6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6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6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6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6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6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6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6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6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0" name="Google Shape;5010;p169"/>
          <p:cNvSpPr/>
          <p:nvPr/>
        </p:nvSpPr>
        <p:spPr>
          <a:xfrm rot="10800000">
            <a:off x="57316" y="4742054"/>
            <a:ext cx="952384"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1" name="Google Shape;5011;p169"/>
          <p:cNvGrpSpPr/>
          <p:nvPr/>
        </p:nvGrpSpPr>
        <p:grpSpPr>
          <a:xfrm>
            <a:off x="69277" y="4619031"/>
            <a:ext cx="404587" cy="524432"/>
            <a:chOff x="4153450" y="2187950"/>
            <a:chExt cx="1609975" cy="2086875"/>
          </a:xfrm>
        </p:grpSpPr>
        <p:sp>
          <p:nvSpPr>
            <p:cNvPr id="5012" name="Google Shape;5012;p16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6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6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6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5016" name="Shape 5016"/>
        <p:cNvGrpSpPr/>
        <p:nvPr/>
      </p:nvGrpSpPr>
      <p:grpSpPr>
        <a:xfrm>
          <a:off x="0" y="0"/>
          <a:ext cx="0" cy="0"/>
          <a:chOff x="0" y="0"/>
          <a:chExt cx="0" cy="0"/>
        </a:xfrm>
      </p:grpSpPr>
      <p:pic>
        <p:nvPicPr>
          <p:cNvPr id="5017" name="Google Shape;5017;p170"/>
          <p:cNvPicPr preferRelativeResize="0"/>
          <p:nvPr/>
        </p:nvPicPr>
        <p:blipFill>
          <a:blip r:embed="rId2">
            <a:alphaModFix amt="28000"/>
          </a:blip>
          <a:stretch>
            <a:fillRect/>
          </a:stretch>
        </p:blipFill>
        <p:spPr>
          <a:xfrm>
            <a:off x="2868300" y="0"/>
            <a:ext cx="6275675" cy="5143500"/>
          </a:xfrm>
          <a:prstGeom prst="rect">
            <a:avLst/>
          </a:prstGeom>
          <a:noFill/>
          <a:ln>
            <a:noFill/>
          </a:ln>
        </p:spPr>
      </p:pic>
      <p:sp>
        <p:nvSpPr>
          <p:cNvPr id="5018" name="Google Shape;5018;p170"/>
          <p:cNvSpPr txBox="1"/>
          <p:nvPr>
            <p:ph idx="1" type="subTitle"/>
          </p:nvPr>
        </p:nvSpPr>
        <p:spPr>
          <a:xfrm>
            <a:off x="1668150" y="1041400"/>
            <a:ext cx="7228800" cy="76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019" name="Google Shape;5019;p170"/>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70"/>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70"/>
          <p:cNvSpPr/>
          <p:nvPr/>
        </p:nvSpPr>
        <p:spPr>
          <a:xfrm flipH="1" rot="10800000">
            <a:off x="7778252" y="-8198"/>
            <a:ext cx="1365617" cy="951075"/>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70"/>
          <p:cNvSpPr/>
          <p:nvPr/>
        </p:nvSpPr>
        <p:spPr>
          <a:xfrm rot="10800000">
            <a:off x="8134836" y="-35844"/>
            <a:ext cx="722923" cy="1179617"/>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70"/>
          <p:cNvSpPr/>
          <p:nvPr/>
        </p:nvSpPr>
        <p:spPr>
          <a:xfrm rot="10800000">
            <a:off x="-98465" y="4105020"/>
            <a:ext cx="512465" cy="11447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4" name="Google Shape;5024;p170"/>
          <p:cNvGrpSpPr/>
          <p:nvPr/>
        </p:nvGrpSpPr>
        <p:grpSpPr>
          <a:xfrm>
            <a:off x="43502" y="4522048"/>
            <a:ext cx="613339" cy="455149"/>
            <a:chOff x="7371599" y="1417781"/>
            <a:chExt cx="952389" cy="706864"/>
          </a:xfrm>
        </p:grpSpPr>
        <p:sp>
          <p:nvSpPr>
            <p:cNvPr id="5025" name="Google Shape;5025;p17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7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7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7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7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7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7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7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3" name="Google Shape;5033;p170"/>
          <p:cNvSpPr txBox="1"/>
          <p:nvPr>
            <p:ph type="title"/>
          </p:nvPr>
        </p:nvSpPr>
        <p:spPr>
          <a:xfrm>
            <a:off x="1609687" y="287476"/>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pic>
        <p:nvPicPr>
          <p:cNvPr id="5034" name="Google Shape;5034;p170"/>
          <p:cNvPicPr preferRelativeResize="0"/>
          <p:nvPr/>
        </p:nvPicPr>
        <p:blipFill rotWithShape="1">
          <a:blip r:embed="rId3">
            <a:alphaModFix amt="33000"/>
          </a:blip>
          <a:srcRect b="13263" l="59868" r="22714" t="22258"/>
          <a:stretch/>
        </p:blipFill>
        <p:spPr>
          <a:xfrm>
            <a:off x="0" y="-22375"/>
            <a:ext cx="1631100" cy="5188250"/>
          </a:xfrm>
          <a:prstGeom prst="rect">
            <a:avLst/>
          </a:prstGeom>
          <a:noFill/>
          <a:ln>
            <a:noFill/>
          </a:ln>
          <a:effectLst>
            <a:outerShdw blurRad="57150" rotWithShape="0" algn="bl" dir="11760000" dist="19050">
              <a:srgbClr val="274E13">
                <a:alpha val="80000"/>
              </a:srgbClr>
            </a:outerShdw>
          </a:effectLst>
        </p:spPr>
      </p:pic>
      <p:sp>
        <p:nvSpPr>
          <p:cNvPr id="5035" name="Google Shape;5035;p170"/>
          <p:cNvSpPr/>
          <p:nvPr/>
        </p:nvSpPr>
        <p:spPr>
          <a:xfrm>
            <a:off x="0" y="1041402"/>
            <a:ext cx="9144000" cy="6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5036" name="Shape 5036"/>
        <p:cNvGrpSpPr/>
        <p:nvPr/>
      </p:nvGrpSpPr>
      <p:grpSpPr>
        <a:xfrm>
          <a:off x="0" y="0"/>
          <a:ext cx="0" cy="0"/>
          <a:chOff x="0" y="0"/>
          <a:chExt cx="0" cy="0"/>
        </a:xfrm>
      </p:grpSpPr>
      <p:pic>
        <p:nvPicPr>
          <p:cNvPr id="5037" name="Google Shape;5037;p17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038" name="Google Shape;5038;p1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5039" name="Google Shape;5039;p171"/>
          <p:cNvSpPr txBox="1"/>
          <p:nvPr>
            <p:ph idx="1" type="body"/>
          </p:nvPr>
        </p:nvSpPr>
        <p:spPr>
          <a:xfrm>
            <a:off x="1284450" y="1230900"/>
            <a:ext cx="6575100" cy="32991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5040" name="Google Shape;5040;p171"/>
          <p:cNvSpPr/>
          <p:nvPr/>
        </p:nvSpPr>
        <p:spPr>
          <a:xfrm rot="10800000">
            <a:off x="8232426" y="3943565"/>
            <a:ext cx="911574" cy="119993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1" name="Google Shape;5041;p171"/>
          <p:cNvGrpSpPr/>
          <p:nvPr/>
        </p:nvGrpSpPr>
        <p:grpSpPr>
          <a:xfrm rot="4928888">
            <a:off x="8594597" y="4561707"/>
            <a:ext cx="387804" cy="474567"/>
            <a:chOff x="2229900" y="1049875"/>
            <a:chExt cx="958025" cy="1172650"/>
          </a:xfrm>
        </p:grpSpPr>
        <p:sp>
          <p:nvSpPr>
            <p:cNvPr id="5042" name="Google Shape;5042;p17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7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7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7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7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7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7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7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7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7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2" name="Google Shape;5052;p171"/>
          <p:cNvSpPr/>
          <p:nvPr/>
        </p:nvSpPr>
        <p:spPr>
          <a:xfrm>
            <a:off x="7754684" y="0"/>
            <a:ext cx="1389316" cy="1080628"/>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71"/>
          <p:cNvSpPr/>
          <p:nvPr/>
        </p:nvSpPr>
        <p:spPr>
          <a:xfrm flipH="1">
            <a:off x="8724003" y="445500"/>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4" name="Google Shape;5054;p171"/>
          <p:cNvGrpSpPr/>
          <p:nvPr/>
        </p:nvGrpSpPr>
        <p:grpSpPr>
          <a:xfrm flipH="1" rot="10800000">
            <a:off x="8422629" y="-87055"/>
            <a:ext cx="370938" cy="480816"/>
            <a:chOff x="4153450" y="2187950"/>
            <a:chExt cx="1609975" cy="2086875"/>
          </a:xfrm>
        </p:grpSpPr>
        <p:sp>
          <p:nvSpPr>
            <p:cNvPr id="5055" name="Google Shape;5055;p17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7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7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7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9" name="Google Shape;5059;p171"/>
          <p:cNvSpPr/>
          <p:nvPr/>
        </p:nvSpPr>
        <p:spPr>
          <a:xfrm>
            <a:off x="0" y="4570826"/>
            <a:ext cx="996406" cy="572707"/>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0" name="Google Shape;5060;p171"/>
          <p:cNvGrpSpPr/>
          <p:nvPr/>
        </p:nvGrpSpPr>
        <p:grpSpPr>
          <a:xfrm rot="3313589">
            <a:off x="338163" y="4239390"/>
            <a:ext cx="713104" cy="1119200"/>
            <a:chOff x="2393300" y="1206650"/>
            <a:chExt cx="1306900" cy="2051150"/>
          </a:xfrm>
        </p:grpSpPr>
        <p:sp>
          <p:nvSpPr>
            <p:cNvPr id="5061" name="Google Shape;5061;p17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7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7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7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7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7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7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7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7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7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7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7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7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7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2">
    <p:spTree>
      <p:nvGrpSpPr>
        <p:cNvPr id="5075" name="Shape 5075"/>
        <p:cNvGrpSpPr/>
        <p:nvPr/>
      </p:nvGrpSpPr>
      <p:grpSpPr>
        <a:xfrm>
          <a:off x="0" y="0"/>
          <a:ext cx="0" cy="0"/>
          <a:chOff x="0" y="0"/>
          <a:chExt cx="0" cy="0"/>
        </a:xfrm>
      </p:grpSpPr>
      <p:pic>
        <p:nvPicPr>
          <p:cNvPr id="5076" name="Google Shape;5076;p17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077" name="Google Shape;5077;p1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5078" name="Google Shape;5078;p172"/>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5079" name="Google Shape;5079;p172"/>
          <p:cNvSpPr/>
          <p:nvPr/>
        </p:nvSpPr>
        <p:spPr>
          <a:xfrm>
            <a:off x="7795951" y="0"/>
            <a:ext cx="1348115"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72"/>
          <p:cNvSpPr/>
          <p:nvPr/>
        </p:nvSpPr>
        <p:spPr>
          <a:xfrm>
            <a:off x="8569277" y="378974"/>
            <a:ext cx="384412" cy="83676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72"/>
          <p:cNvSpPr/>
          <p:nvPr/>
        </p:nvSpPr>
        <p:spPr>
          <a:xfrm>
            <a:off x="0" y="4396275"/>
            <a:ext cx="1414320" cy="747265"/>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72"/>
          <p:cNvSpPr/>
          <p:nvPr/>
        </p:nvSpPr>
        <p:spPr>
          <a:xfrm>
            <a:off x="130052" y="3806575"/>
            <a:ext cx="321937" cy="116522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3" name="Google Shape;5083;p172"/>
          <p:cNvGrpSpPr/>
          <p:nvPr/>
        </p:nvGrpSpPr>
        <p:grpSpPr>
          <a:xfrm>
            <a:off x="209087" y="4483563"/>
            <a:ext cx="771626" cy="572701"/>
            <a:chOff x="7371599" y="1417781"/>
            <a:chExt cx="952389" cy="706864"/>
          </a:xfrm>
        </p:grpSpPr>
        <p:sp>
          <p:nvSpPr>
            <p:cNvPr id="5084" name="Google Shape;5084;p17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7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7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7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7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7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7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7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2" name="Google Shape;5092;p172"/>
          <p:cNvSpPr/>
          <p:nvPr/>
        </p:nvSpPr>
        <p:spPr>
          <a:xfrm flipH="1" rot="10800000">
            <a:off x="8209950" y="4596647"/>
            <a:ext cx="979999" cy="625580"/>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3" name="Google Shape;5093;p172"/>
          <p:cNvGrpSpPr/>
          <p:nvPr/>
        </p:nvGrpSpPr>
        <p:grpSpPr>
          <a:xfrm rot="5400000">
            <a:off x="8441416" y="4075496"/>
            <a:ext cx="1017262" cy="479701"/>
            <a:chOff x="2772675" y="3209200"/>
            <a:chExt cx="2642925" cy="1246625"/>
          </a:xfrm>
        </p:grpSpPr>
        <p:sp>
          <p:nvSpPr>
            <p:cNvPr id="5094" name="Google Shape;5094;p17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7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7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7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7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7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7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7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7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7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7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7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172"/>
          <p:cNvGrpSpPr/>
          <p:nvPr/>
        </p:nvGrpSpPr>
        <p:grpSpPr>
          <a:xfrm>
            <a:off x="8361938" y="153103"/>
            <a:ext cx="419807" cy="513738"/>
            <a:chOff x="2229900" y="1049875"/>
            <a:chExt cx="958025" cy="1172650"/>
          </a:xfrm>
        </p:grpSpPr>
        <p:sp>
          <p:nvSpPr>
            <p:cNvPr id="5107" name="Google Shape;5107;p172"/>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72"/>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72"/>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72"/>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72"/>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72"/>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72"/>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72"/>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72"/>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72"/>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5117" name="Shape 5117"/>
        <p:cNvGrpSpPr/>
        <p:nvPr/>
      </p:nvGrpSpPr>
      <p:grpSpPr>
        <a:xfrm>
          <a:off x="0" y="0"/>
          <a:ext cx="0" cy="0"/>
          <a:chOff x="0" y="0"/>
          <a:chExt cx="0" cy="0"/>
        </a:xfrm>
      </p:grpSpPr>
      <p:pic>
        <p:nvPicPr>
          <p:cNvPr id="5118" name="Google Shape;5118;p17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119" name="Google Shape;5119;p173"/>
          <p:cNvSpPr txBox="1"/>
          <p:nvPr>
            <p:ph idx="1" type="subTitle"/>
          </p:nvPr>
        </p:nvSpPr>
        <p:spPr>
          <a:xfrm>
            <a:off x="825400" y="2832550"/>
            <a:ext cx="2242500" cy="1306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120" name="Google Shape;5120;p173"/>
          <p:cNvSpPr txBox="1"/>
          <p:nvPr>
            <p:ph idx="2" type="subTitle"/>
          </p:nvPr>
        </p:nvSpPr>
        <p:spPr>
          <a:xfrm>
            <a:off x="3450746" y="2832550"/>
            <a:ext cx="2242500" cy="1306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121" name="Google Shape;5121;p173"/>
          <p:cNvSpPr txBox="1"/>
          <p:nvPr>
            <p:ph idx="3" type="subTitle"/>
          </p:nvPr>
        </p:nvSpPr>
        <p:spPr>
          <a:xfrm>
            <a:off x="6076099" y="2832550"/>
            <a:ext cx="2242500" cy="1306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122" name="Google Shape;5122;p173"/>
          <p:cNvSpPr txBox="1"/>
          <p:nvPr>
            <p:ph idx="4" type="subTitle"/>
          </p:nvPr>
        </p:nvSpPr>
        <p:spPr>
          <a:xfrm>
            <a:off x="825400" y="2429675"/>
            <a:ext cx="2242500" cy="44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123" name="Google Shape;5123;p173"/>
          <p:cNvSpPr txBox="1"/>
          <p:nvPr>
            <p:ph idx="5" type="subTitle"/>
          </p:nvPr>
        </p:nvSpPr>
        <p:spPr>
          <a:xfrm>
            <a:off x="3450749" y="2429675"/>
            <a:ext cx="2242500" cy="44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124" name="Google Shape;5124;p173"/>
          <p:cNvSpPr txBox="1"/>
          <p:nvPr>
            <p:ph idx="6" type="subTitle"/>
          </p:nvPr>
        </p:nvSpPr>
        <p:spPr>
          <a:xfrm>
            <a:off x="6076097" y="2429675"/>
            <a:ext cx="2242500" cy="44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125" name="Google Shape;5125;p173"/>
          <p:cNvSpPr/>
          <p:nvPr/>
        </p:nvSpPr>
        <p:spPr>
          <a:xfrm flipH="1" rot="5400000">
            <a:off x="1244294" y="3260444"/>
            <a:ext cx="638612" cy="3127501"/>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26" name="Google Shape;5126;p173"/>
          <p:cNvSpPr/>
          <p:nvPr/>
        </p:nvSpPr>
        <p:spPr>
          <a:xfrm rot="5400000">
            <a:off x="2760247" y="4350153"/>
            <a:ext cx="177785" cy="11680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27" name="Google Shape;5127;p173"/>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28" name="Google Shape;5128;p173"/>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5129" name="Google Shape;5129;p173"/>
          <p:cNvGrpSpPr/>
          <p:nvPr/>
        </p:nvGrpSpPr>
        <p:grpSpPr>
          <a:xfrm>
            <a:off x="202359" y="-94585"/>
            <a:ext cx="1584434" cy="747352"/>
            <a:chOff x="2772675" y="3209200"/>
            <a:chExt cx="2642925" cy="1246625"/>
          </a:xfrm>
        </p:grpSpPr>
        <p:sp>
          <p:nvSpPr>
            <p:cNvPr id="5130" name="Google Shape;5130;p173"/>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1" name="Google Shape;5131;p173"/>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2" name="Google Shape;5132;p173"/>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3" name="Google Shape;5133;p173"/>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4" name="Google Shape;5134;p173"/>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5" name="Google Shape;5135;p173"/>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6" name="Google Shape;5136;p173"/>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7" name="Google Shape;5137;p173"/>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8" name="Google Shape;5138;p173"/>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39" name="Google Shape;5139;p173"/>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40" name="Google Shape;5140;p173"/>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41" name="Google Shape;5141;p173"/>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5142" name="Google Shape;5142;p173"/>
          <p:cNvSpPr/>
          <p:nvPr/>
        </p:nvSpPr>
        <p:spPr>
          <a:xfrm>
            <a:off x="-95053" y="445033"/>
            <a:ext cx="879835" cy="1435463"/>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5143" name="Google Shape;5143;p173"/>
          <p:cNvGrpSpPr/>
          <p:nvPr/>
        </p:nvGrpSpPr>
        <p:grpSpPr>
          <a:xfrm>
            <a:off x="91436" y="4584246"/>
            <a:ext cx="761266" cy="699881"/>
            <a:chOff x="97161" y="4607146"/>
            <a:chExt cx="761266" cy="699881"/>
          </a:xfrm>
        </p:grpSpPr>
        <p:sp>
          <p:nvSpPr>
            <p:cNvPr id="5144" name="Google Shape;5144;p173"/>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5145" name="Google Shape;5145;p173"/>
            <p:cNvGrpSpPr/>
            <p:nvPr/>
          </p:nvGrpSpPr>
          <p:grpSpPr>
            <a:xfrm>
              <a:off x="97161" y="4607146"/>
              <a:ext cx="761266" cy="699881"/>
              <a:chOff x="97161" y="4607146"/>
              <a:chExt cx="761266" cy="699881"/>
            </a:xfrm>
          </p:grpSpPr>
          <p:grpSp>
            <p:nvGrpSpPr>
              <p:cNvPr id="5146" name="Google Shape;5146;p173"/>
              <p:cNvGrpSpPr/>
              <p:nvPr/>
            </p:nvGrpSpPr>
            <p:grpSpPr>
              <a:xfrm rot="7188827">
                <a:off x="251575" y="4648019"/>
                <a:ext cx="452437" cy="618135"/>
                <a:chOff x="7662294" y="881711"/>
                <a:chExt cx="783230" cy="1070076"/>
              </a:xfrm>
            </p:grpSpPr>
            <p:sp>
              <p:nvSpPr>
                <p:cNvPr id="5147" name="Google Shape;5147;p173"/>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48" name="Google Shape;5148;p17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49" name="Google Shape;5149;p173"/>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50" name="Google Shape;5150;p173"/>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51" name="Google Shape;5151;p17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52" name="Google Shape;5152;p173"/>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53" name="Google Shape;5153;p173"/>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54" name="Google Shape;5154;p173"/>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5155" name="Google Shape;5155;p173"/>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5156" name="Google Shape;5156;p173"/>
          <p:cNvGrpSpPr/>
          <p:nvPr/>
        </p:nvGrpSpPr>
        <p:grpSpPr>
          <a:xfrm>
            <a:off x="8318605" y="105890"/>
            <a:ext cx="487252" cy="596410"/>
            <a:chOff x="2229900" y="1049875"/>
            <a:chExt cx="958025" cy="1172650"/>
          </a:xfrm>
        </p:grpSpPr>
        <p:sp>
          <p:nvSpPr>
            <p:cNvPr id="5157" name="Google Shape;5157;p17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58" name="Google Shape;5158;p17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59" name="Google Shape;5159;p17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60" name="Google Shape;5160;p17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61" name="Google Shape;5161;p17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62" name="Google Shape;5162;p17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63" name="Google Shape;5163;p17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64" name="Google Shape;5164;p17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65" name="Google Shape;5165;p17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66" name="Google Shape;5166;p17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5167" name="Google Shape;5167;p1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lgn="ctr">
              <a:spcBef>
                <a:spcPts val="0"/>
              </a:spcBef>
              <a:spcAft>
                <a:spcPts val="0"/>
              </a:spcAft>
              <a:buSzPts val="3200"/>
              <a:buNone/>
              <a:defRPr/>
            </a:lvl2pPr>
            <a:lvl3pPr lvl="2" algn="ctr">
              <a:spcBef>
                <a:spcPts val="0"/>
              </a:spcBef>
              <a:spcAft>
                <a:spcPts val="0"/>
              </a:spcAft>
              <a:buSzPts val="3200"/>
              <a:buNone/>
              <a:defRPr/>
            </a:lvl3pPr>
            <a:lvl4pPr lvl="3" algn="ctr">
              <a:spcBef>
                <a:spcPts val="0"/>
              </a:spcBef>
              <a:spcAft>
                <a:spcPts val="0"/>
              </a:spcAft>
              <a:buSzPts val="3200"/>
              <a:buNone/>
              <a:defRPr/>
            </a:lvl4pPr>
            <a:lvl5pPr lvl="4" algn="ctr">
              <a:spcBef>
                <a:spcPts val="0"/>
              </a:spcBef>
              <a:spcAft>
                <a:spcPts val="0"/>
              </a:spcAft>
              <a:buSzPts val="3200"/>
              <a:buNone/>
              <a:defRPr/>
            </a:lvl5pPr>
            <a:lvl6pPr lvl="5" algn="ctr">
              <a:spcBef>
                <a:spcPts val="0"/>
              </a:spcBef>
              <a:spcAft>
                <a:spcPts val="0"/>
              </a:spcAft>
              <a:buSzPts val="3200"/>
              <a:buNone/>
              <a:defRPr/>
            </a:lvl6pPr>
            <a:lvl7pPr lvl="6" algn="ctr">
              <a:spcBef>
                <a:spcPts val="0"/>
              </a:spcBef>
              <a:spcAft>
                <a:spcPts val="0"/>
              </a:spcAft>
              <a:buSzPts val="3200"/>
              <a:buNone/>
              <a:defRPr/>
            </a:lvl7pPr>
            <a:lvl8pPr lvl="7" algn="ctr">
              <a:spcBef>
                <a:spcPts val="0"/>
              </a:spcBef>
              <a:spcAft>
                <a:spcPts val="0"/>
              </a:spcAft>
              <a:buSzPts val="3200"/>
              <a:buNone/>
              <a:defRPr/>
            </a:lvl8pPr>
            <a:lvl9pPr lvl="8" algn="ctr">
              <a:spcBef>
                <a:spcPts val="0"/>
              </a:spcBef>
              <a:spcAft>
                <a:spcPts val="0"/>
              </a:spcAft>
              <a:buSzPts val="3200"/>
              <a:buNone/>
              <a:defRPr/>
            </a:lvl9pPr>
          </a:lstStyle>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5168" name="Shape 5168"/>
        <p:cNvGrpSpPr/>
        <p:nvPr/>
      </p:nvGrpSpPr>
      <p:grpSpPr>
        <a:xfrm>
          <a:off x="0" y="0"/>
          <a:ext cx="0" cy="0"/>
          <a:chOff x="0" y="0"/>
          <a:chExt cx="0" cy="0"/>
        </a:xfrm>
      </p:grpSpPr>
      <p:pic>
        <p:nvPicPr>
          <p:cNvPr id="5169" name="Google Shape;5169;p17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170" name="Google Shape;5170;p174"/>
          <p:cNvSpPr txBox="1"/>
          <p:nvPr>
            <p:ph idx="1" type="subTitle"/>
          </p:nvPr>
        </p:nvSpPr>
        <p:spPr>
          <a:xfrm>
            <a:off x="1726800" y="1779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171" name="Google Shape;5171;p174"/>
          <p:cNvSpPr txBox="1"/>
          <p:nvPr>
            <p:ph idx="2" type="subTitle"/>
          </p:nvPr>
        </p:nvSpPr>
        <p:spPr>
          <a:xfrm>
            <a:off x="5408605" y="1779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172" name="Google Shape;5172;p174"/>
          <p:cNvSpPr txBox="1"/>
          <p:nvPr>
            <p:ph idx="3" type="subTitle"/>
          </p:nvPr>
        </p:nvSpPr>
        <p:spPr>
          <a:xfrm>
            <a:off x="1726800" y="3443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173" name="Google Shape;5173;p174"/>
          <p:cNvSpPr txBox="1"/>
          <p:nvPr>
            <p:ph idx="4" type="subTitle"/>
          </p:nvPr>
        </p:nvSpPr>
        <p:spPr>
          <a:xfrm>
            <a:off x="5408605" y="3443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174" name="Google Shape;5174;p174"/>
          <p:cNvSpPr txBox="1"/>
          <p:nvPr>
            <p:ph idx="5" type="subTitle"/>
          </p:nvPr>
        </p:nvSpPr>
        <p:spPr>
          <a:xfrm>
            <a:off x="1726800" y="1454950"/>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175" name="Google Shape;5175;p174"/>
          <p:cNvSpPr txBox="1"/>
          <p:nvPr>
            <p:ph idx="6" type="subTitle"/>
          </p:nvPr>
        </p:nvSpPr>
        <p:spPr>
          <a:xfrm>
            <a:off x="1726800" y="3115625"/>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176" name="Google Shape;5176;p174"/>
          <p:cNvSpPr txBox="1"/>
          <p:nvPr>
            <p:ph idx="7" type="subTitle"/>
          </p:nvPr>
        </p:nvSpPr>
        <p:spPr>
          <a:xfrm>
            <a:off x="5408585" y="1454950"/>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177" name="Google Shape;5177;p174"/>
          <p:cNvSpPr txBox="1"/>
          <p:nvPr>
            <p:ph idx="8" type="subTitle"/>
          </p:nvPr>
        </p:nvSpPr>
        <p:spPr>
          <a:xfrm>
            <a:off x="5408585" y="3115625"/>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178" name="Google Shape;5178;p174"/>
          <p:cNvSpPr/>
          <p:nvPr/>
        </p:nvSpPr>
        <p:spPr>
          <a:xfrm>
            <a:off x="7480775" y="-3400"/>
            <a:ext cx="1663332" cy="1319436"/>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74"/>
          <p:cNvSpPr/>
          <p:nvPr/>
        </p:nvSpPr>
        <p:spPr>
          <a:xfrm>
            <a:off x="8334177" y="6100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74"/>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74"/>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2" name="Google Shape;5182;p174"/>
          <p:cNvGrpSpPr/>
          <p:nvPr/>
        </p:nvGrpSpPr>
        <p:grpSpPr>
          <a:xfrm rot="5400000">
            <a:off x="43083" y="3900173"/>
            <a:ext cx="290922" cy="377098"/>
            <a:chOff x="4153450" y="2187950"/>
            <a:chExt cx="1609975" cy="2086875"/>
          </a:xfrm>
        </p:grpSpPr>
        <p:sp>
          <p:nvSpPr>
            <p:cNvPr id="5183" name="Google Shape;5183;p17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7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7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7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174"/>
          <p:cNvGrpSpPr/>
          <p:nvPr/>
        </p:nvGrpSpPr>
        <p:grpSpPr>
          <a:xfrm>
            <a:off x="7879422" y="539503"/>
            <a:ext cx="771626" cy="572701"/>
            <a:chOff x="7371599" y="1417781"/>
            <a:chExt cx="952389" cy="706864"/>
          </a:xfrm>
        </p:grpSpPr>
        <p:sp>
          <p:nvSpPr>
            <p:cNvPr id="5188" name="Google Shape;5188;p17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7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7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7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7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7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7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7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6" name="Google Shape;5196;p174"/>
          <p:cNvSpPr/>
          <p:nvPr/>
        </p:nvSpPr>
        <p:spPr>
          <a:xfrm>
            <a:off x="8693750" y="4470625"/>
            <a:ext cx="488883" cy="803646"/>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74"/>
          <p:cNvSpPr/>
          <p:nvPr/>
        </p:nvSpPr>
        <p:spPr>
          <a:xfrm rot="-4987592">
            <a:off x="8179313" y="4042267"/>
            <a:ext cx="810853" cy="1323095"/>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199" name="Shape 5199"/>
        <p:cNvGrpSpPr/>
        <p:nvPr/>
      </p:nvGrpSpPr>
      <p:grpSpPr>
        <a:xfrm>
          <a:off x="0" y="0"/>
          <a:ext cx="0" cy="0"/>
          <a:chOff x="0" y="0"/>
          <a:chExt cx="0" cy="0"/>
        </a:xfrm>
      </p:grpSpPr>
      <p:pic>
        <p:nvPicPr>
          <p:cNvPr id="5200" name="Google Shape;5200;p17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201" name="Google Shape;5201;p175"/>
          <p:cNvSpPr/>
          <p:nvPr/>
        </p:nvSpPr>
        <p:spPr>
          <a:xfrm rot="10800000">
            <a:off x="235431" y="283897"/>
            <a:ext cx="1172067" cy="694514"/>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5203" name="Google Shape;5203;p175"/>
          <p:cNvSpPr txBox="1"/>
          <p:nvPr>
            <p:ph idx="1" type="subTitle"/>
          </p:nvPr>
        </p:nvSpPr>
        <p:spPr>
          <a:xfrm>
            <a:off x="789425" y="188470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204" name="Google Shape;5204;p175"/>
          <p:cNvSpPr txBox="1"/>
          <p:nvPr>
            <p:ph idx="2" type="subTitle"/>
          </p:nvPr>
        </p:nvSpPr>
        <p:spPr>
          <a:xfrm>
            <a:off x="3455275" y="188470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205" name="Google Shape;5205;p175"/>
          <p:cNvSpPr txBox="1"/>
          <p:nvPr>
            <p:ph idx="3" type="subTitle"/>
          </p:nvPr>
        </p:nvSpPr>
        <p:spPr>
          <a:xfrm>
            <a:off x="789425" y="359285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206" name="Google Shape;5206;p175"/>
          <p:cNvSpPr txBox="1"/>
          <p:nvPr>
            <p:ph idx="4" type="subTitle"/>
          </p:nvPr>
        </p:nvSpPr>
        <p:spPr>
          <a:xfrm>
            <a:off x="3455275" y="359285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207" name="Google Shape;5207;p175"/>
          <p:cNvSpPr txBox="1"/>
          <p:nvPr>
            <p:ph idx="5" type="subTitle"/>
          </p:nvPr>
        </p:nvSpPr>
        <p:spPr>
          <a:xfrm>
            <a:off x="6121125" y="188470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208" name="Google Shape;5208;p175"/>
          <p:cNvSpPr txBox="1"/>
          <p:nvPr>
            <p:ph idx="6" type="subTitle"/>
          </p:nvPr>
        </p:nvSpPr>
        <p:spPr>
          <a:xfrm>
            <a:off x="6121125" y="359285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209" name="Google Shape;5209;p175"/>
          <p:cNvSpPr txBox="1"/>
          <p:nvPr>
            <p:ph idx="7" type="subTitle"/>
          </p:nvPr>
        </p:nvSpPr>
        <p:spPr>
          <a:xfrm>
            <a:off x="789425" y="1548625"/>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210" name="Google Shape;5210;p175"/>
          <p:cNvSpPr txBox="1"/>
          <p:nvPr>
            <p:ph idx="8" type="subTitle"/>
          </p:nvPr>
        </p:nvSpPr>
        <p:spPr>
          <a:xfrm>
            <a:off x="3455275" y="1548625"/>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211" name="Google Shape;5211;p175"/>
          <p:cNvSpPr txBox="1"/>
          <p:nvPr>
            <p:ph idx="9" type="subTitle"/>
          </p:nvPr>
        </p:nvSpPr>
        <p:spPr>
          <a:xfrm>
            <a:off x="6121126" y="1548625"/>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212" name="Google Shape;5212;p175"/>
          <p:cNvSpPr txBox="1"/>
          <p:nvPr>
            <p:ph idx="13" type="subTitle"/>
          </p:nvPr>
        </p:nvSpPr>
        <p:spPr>
          <a:xfrm>
            <a:off x="789425" y="3261127"/>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213" name="Google Shape;5213;p175"/>
          <p:cNvSpPr txBox="1"/>
          <p:nvPr>
            <p:ph idx="14" type="subTitle"/>
          </p:nvPr>
        </p:nvSpPr>
        <p:spPr>
          <a:xfrm>
            <a:off x="3455275" y="3261127"/>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214" name="Google Shape;5214;p175"/>
          <p:cNvSpPr txBox="1"/>
          <p:nvPr>
            <p:ph idx="15" type="subTitle"/>
          </p:nvPr>
        </p:nvSpPr>
        <p:spPr>
          <a:xfrm>
            <a:off x="6121126" y="3261127"/>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215" name="Google Shape;5215;p175"/>
          <p:cNvSpPr/>
          <p:nvPr/>
        </p:nvSpPr>
        <p:spPr>
          <a:xfrm rot="10800000">
            <a:off x="9" y="2"/>
            <a:ext cx="694139" cy="1445788"/>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75"/>
          <p:cNvSpPr/>
          <p:nvPr/>
        </p:nvSpPr>
        <p:spPr>
          <a:xfrm flipH="1" rot="10800000">
            <a:off x="8015367" y="46248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7" name="Google Shape;5217;p175"/>
          <p:cNvGrpSpPr/>
          <p:nvPr/>
        </p:nvGrpSpPr>
        <p:grpSpPr>
          <a:xfrm rot="5400000">
            <a:off x="8441416" y="4227896"/>
            <a:ext cx="1017262" cy="479701"/>
            <a:chOff x="2772675" y="3209200"/>
            <a:chExt cx="2642925" cy="1246625"/>
          </a:xfrm>
        </p:grpSpPr>
        <p:sp>
          <p:nvSpPr>
            <p:cNvPr id="5218" name="Google Shape;5218;p17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7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7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7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7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7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7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7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7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7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7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7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175"/>
          <p:cNvGrpSpPr/>
          <p:nvPr/>
        </p:nvGrpSpPr>
        <p:grpSpPr>
          <a:xfrm>
            <a:off x="311747" y="344824"/>
            <a:ext cx="616291" cy="457411"/>
            <a:chOff x="7371599" y="1417781"/>
            <a:chExt cx="952389" cy="706864"/>
          </a:xfrm>
        </p:grpSpPr>
        <p:sp>
          <p:nvSpPr>
            <p:cNvPr id="5231" name="Google Shape;5231;p175"/>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75"/>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75"/>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75"/>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75"/>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75"/>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75"/>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75"/>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175"/>
          <p:cNvGrpSpPr/>
          <p:nvPr/>
        </p:nvGrpSpPr>
        <p:grpSpPr>
          <a:xfrm rot="-8264951">
            <a:off x="8297569" y="-48091"/>
            <a:ext cx="869117" cy="1175199"/>
            <a:chOff x="3964050" y="1010200"/>
            <a:chExt cx="1718750" cy="2324050"/>
          </a:xfrm>
        </p:grpSpPr>
        <p:sp>
          <p:nvSpPr>
            <p:cNvPr id="5240" name="Google Shape;5240;p175"/>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75"/>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75"/>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75"/>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75"/>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75"/>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75"/>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75"/>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75"/>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75"/>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5250" name="Shape 5250"/>
        <p:cNvGrpSpPr/>
        <p:nvPr/>
      </p:nvGrpSpPr>
      <p:grpSpPr>
        <a:xfrm>
          <a:off x="0" y="0"/>
          <a:ext cx="0" cy="0"/>
          <a:chOff x="0" y="0"/>
          <a:chExt cx="0" cy="0"/>
        </a:xfrm>
      </p:grpSpPr>
      <p:pic>
        <p:nvPicPr>
          <p:cNvPr id="5251" name="Google Shape;5251;p17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252" name="Google Shape;5252;p176"/>
          <p:cNvSpPr/>
          <p:nvPr/>
        </p:nvSpPr>
        <p:spPr>
          <a:xfrm rot="10800000">
            <a:off x="7491899" y="3597091"/>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76"/>
          <p:cNvSpPr/>
          <p:nvPr/>
        </p:nvSpPr>
        <p:spPr>
          <a:xfrm rot="-5400000">
            <a:off x="7422641" y="4146576"/>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76"/>
          <p:cNvSpPr/>
          <p:nvPr/>
        </p:nvSpPr>
        <p:spPr>
          <a:xfrm flipH="1" rot="10800000">
            <a:off x="8316650" y="32"/>
            <a:ext cx="827374" cy="859120"/>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76"/>
          <p:cNvSpPr/>
          <p:nvPr/>
        </p:nvSpPr>
        <p:spPr>
          <a:xfrm rot="-8100000">
            <a:off x="7718446" y="-384431"/>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6" name="Google Shape;5256;p176"/>
          <p:cNvGrpSpPr/>
          <p:nvPr/>
        </p:nvGrpSpPr>
        <p:grpSpPr>
          <a:xfrm rot="7186391">
            <a:off x="7708857" y="4231197"/>
            <a:ext cx="621797" cy="461498"/>
            <a:chOff x="7371599" y="1417781"/>
            <a:chExt cx="952389" cy="706864"/>
          </a:xfrm>
        </p:grpSpPr>
        <p:sp>
          <p:nvSpPr>
            <p:cNvPr id="5257" name="Google Shape;5257;p17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7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7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7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7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7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7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7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5" name="Google Shape;5265;p176"/>
          <p:cNvSpPr/>
          <p:nvPr/>
        </p:nvSpPr>
        <p:spPr>
          <a:xfrm>
            <a:off x="0" y="25"/>
            <a:ext cx="1489216" cy="1283046"/>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6" name="Google Shape;5266;p176"/>
          <p:cNvGrpSpPr/>
          <p:nvPr/>
        </p:nvGrpSpPr>
        <p:grpSpPr>
          <a:xfrm rot="10800000">
            <a:off x="1225881" y="-174"/>
            <a:ext cx="415857" cy="572847"/>
            <a:chOff x="4153450" y="2187950"/>
            <a:chExt cx="1609975" cy="2086875"/>
          </a:xfrm>
        </p:grpSpPr>
        <p:sp>
          <p:nvSpPr>
            <p:cNvPr id="5267" name="Google Shape;5267;p17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7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7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7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176"/>
          <p:cNvGrpSpPr/>
          <p:nvPr/>
        </p:nvGrpSpPr>
        <p:grpSpPr>
          <a:xfrm>
            <a:off x="138586" y="3597112"/>
            <a:ext cx="1212063" cy="1638920"/>
            <a:chOff x="3964050" y="1010200"/>
            <a:chExt cx="1718750" cy="2324050"/>
          </a:xfrm>
        </p:grpSpPr>
        <p:sp>
          <p:nvSpPr>
            <p:cNvPr id="5272" name="Google Shape;5272;p17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7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7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7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7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7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7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7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7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7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2" name="Google Shape;5282;p176"/>
          <p:cNvSpPr txBox="1"/>
          <p:nvPr>
            <p:ph hasCustomPrompt="1" type="title"/>
          </p:nvPr>
        </p:nvSpPr>
        <p:spPr>
          <a:xfrm>
            <a:off x="1236025" y="1206400"/>
            <a:ext cx="2675400" cy="7689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lt1"/>
              </a:buClr>
              <a:buSzPts val="6000"/>
              <a:buNone/>
              <a:defRPr sz="3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283" name="Google Shape;5283;p176"/>
          <p:cNvSpPr txBox="1"/>
          <p:nvPr>
            <p:ph idx="1" type="subTitle"/>
          </p:nvPr>
        </p:nvSpPr>
        <p:spPr>
          <a:xfrm>
            <a:off x="3988175" y="13399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284" name="Google Shape;5284;p176"/>
          <p:cNvSpPr txBox="1"/>
          <p:nvPr>
            <p:ph hasCustomPrompt="1" idx="2" type="title"/>
          </p:nvPr>
        </p:nvSpPr>
        <p:spPr>
          <a:xfrm>
            <a:off x="1236027" y="2187300"/>
            <a:ext cx="2675400" cy="7689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lt1"/>
              </a:buClr>
              <a:buSzPts val="6000"/>
              <a:buNone/>
              <a:defRPr sz="3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285" name="Google Shape;5285;p176"/>
          <p:cNvSpPr txBox="1"/>
          <p:nvPr>
            <p:ph idx="3" type="subTitle"/>
          </p:nvPr>
        </p:nvSpPr>
        <p:spPr>
          <a:xfrm>
            <a:off x="3988175" y="23208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5286" name="Google Shape;5286;p176"/>
          <p:cNvSpPr txBox="1"/>
          <p:nvPr>
            <p:ph hasCustomPrompt="1" idx="4" type="title"/>
          </p:nvPr>
        </p:nvSpPr>
        <p:spPr>
          <a:xfrm>
            <a:off x="1236028" y="3168200"/>
            <a:ext cx="2675400" cy="7689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lt1"/>
              </a:buClr>
              <a:buSzPts val="6000"/>
              <a:buNone/>
              <a:defRPr sz="3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287" name="Google Shape;5287;p176"/>
          <p:cNvSpPr txBox="1"/>
          <p:nvPr>
            <p:ph idx="5" type="subTitle"/>
          </p:nvPr>
        </p:nvSpPr>
        <p:spPr>
          <a:xfrm>
            <a:off x="3988175" y="33017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5288" name="Shape 5288"/>
        <p:cNvGrpSpPr/>
        <p:nvPr/>
      </p:nvGrpSpPr>
      <p:grpSpPr>
        <a:xfrm>
          <a:off x="0" y="0"/>
          <a:ext cx="0" cy="0"/>
          <a:chOff x="0" y="0"/>
          <a:chExt cx="0" cy="0"/>
        </a:xfrm>
      </p:grpSpPr>
      <p:pic>
        <p:nvPicPr>
          <p:cNvPr id="5289" name="Google Shape;5289;p17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290" name="Google Shape;5290;p177"/>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5291" name="Google Shape;5291;p177"/>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GB" sz="1200">
                <a:solidFill>
                  <a:schemeClr val="dk1"/>
                </a:solidFill>
                <a:latin typeface="Jost"/>
                <a:ea typeface="Jost"/>
                <a:cs typeface="Jost"/>
                <a:sym typeface="Jost"/>
              </a:rPr>
              <a:t>CREDITS: </a:t>
            </a:r>
            <a:r>
              <a:rPr lang="en-GB" sz="1200">
                <a:solidFill>
                  <a:schemeClr val="dk1"/>
                </a:solidFill>
                <a:latin typeface="Jost"/>
                <a:ea typeface="Jost"/>
                <a:cs typeface="Jost"/>
                <a:sym typeface="Jost"/>
              </a:rPr>
              <a:t>This presentation template was created by </a:t>
            </a:r>
            <a:r>
              <a:rPr b="1" lang="en-GB" sz="1200" u="sng">
                <a:solidFill>
                  <a:schemeClr val="hlink"/>
                </a:solidFill>
                <a:latin typeface="Jost"/>
                <a:ea typeface="Jost"/>
                <a:cs typeface="Jost"/>
                <a:sym typeface="Jost"/>
                <a:hlinkClick r:id="rId3"/>
              </a:rPr>
              <a:t>Slidesgo</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includes icons by </a:t>
            </a:r>
            <a:r>
              <a:rPr b="1" lang="en-GB" sz="1200" u="sng">
                <a:solidFill>
                  <a:schemeClr val="dk1"/>
                </a:solidFill>
                <a:latin typeface="Jost"/>
                <a:ea typeface="Jost"/>
                <a:cs typeface="Jost"/>
                <a:sym typeface="Jost"/>
                <a:hlinkClick r:id="rId4">
                  <a:extLst>
                    <a:ext uri="{A12FA001-AC4F-418D-AE19-62706E023703}">
                      <ahyp:hlinkClr val="tx"/>
                    </a:ext>
                  </a:extLst>
                </a:hlinkClick>
              </a:rPr>
              <a:t>Flaticon</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infographics &amp; images by </a:t>
            </a:r>
            <a:r>
              <a:rPr b="1" lang="en-GB" sz="1200" u="sng">
                <a:solidFill>
                  <a:schemeClr val="dk1"/>
                </a:solidFill>
                <a:latin typeface="Jost"/>
                <a:ea typeface="Jost"/>
                <a:cs typeface="Jost"/>
                <a:sym typeface="Jost"/>
                <a:hlinkClick r:id="rId5">
                  <a:extLst>
                    <a:ext uri="{A12FA001-AC4F-418D-AE19-62706E023703}">
                      <ahyp:hlinkClr val="tx"/>
                    </a:ext>
                  </a:extLst>
                </a:hlinkClick>
              </a:rPr>
              <a:t>Freepik</a:t>
            </a:r>
            <a:r>
              <a:rPr b="1" lang="en-GB" sz="1200" u="sng">
                <a:solidFill>
                  <a:schemeClr val="dk1"/>
                </a:solidFill>
                <a:latin typeface="Jost"/>
                <a:ea typeface="Jost"/>
                <a:cs typeface="Jost"/>
                <a:sym typeface="Jost"/>
              </a:rPr>
              <a:t> </a:t>
            </a:r>
            <a:endParaRPr b="1" sz="1200" u="sng">
              <a:solidFill>
                <a:schemeClr val="dk1"/>
              </a:solidFill>
              <a:latin typeface="Jost"/>
              <a:ea typeface="Jost"/>
              <a:cs typeface="Jost"/>
              <a:sym typeface="Jost"/>
            </a:endParaRPr>
          </a:p>
        </p:txBody>
      </p:sp>
      <p:sp>
        <p:nvSpPr>
          <p:cNvPr id="5292" name="Google Shape;5292;p177"/>
          <p:cNvSpPr txBox="1"/>
          <p:nvPr>
            <p:ph type="title"/>
          </p:nvPr>
        </p:nvSpPr>
        <p:spPr>
          <a:xfrm>
            <a:off x="2347938" y="714225"/>
            <a:ext cx="4448100" cy="1058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sz="6000"/>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grpSp>
        <p:nvGrpSpPr>
          <p:cNvPr id="5293" name="Google Shape;5293;p177"/>
          <p:cNvGrpSpPr/>
          <p:nvPr/>
        </p:nvGrpSpPr>
        <p:grpSpPr>
          <a:xfrm rot="-3672737">
            <a:off x="7872930" y="3513638"/>
            <a:ext cx="953303" cy="1289032"/>
            <a:chOff x="3964050" y="1010200"/>
            <a:chExt cx="1718750" cy="2324050"/>
          </a:xfrm>
        </p:grpSpPr>
        <p:sp>
          <p:nvSpPr>
            <p:cNvPr id="5294" name="Google Shape;5294;p177"/>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77"/>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77"/>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77"/>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77"/>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77"/>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77"/>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77"/>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77"/>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77"/>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4" name="Google Shape;5304;p177"/>
          <p:cNvSpPr/>
          <p:nvPr/>
        </p:nvSpPr>
        <p:spPr>
          <a:xfrm flipH="1" rot="-5400000">
            <a:off x="7167434" y="3206033"/>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77"/>
          <p:cNvSpPr/>
          <p:nvPr/>
        </p:nvSpPr>
        <p:spPr>
          <a:xfrm>
            <a:off x="0" y="1"/>
            <a:ext cx="1768316" cy="1456311"/>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6" name="Google Shape;5306;p177"/>
          <p:cNvGrpSpPr/>
          <p:nvPr/>
        </p:nvGrpSpPr>
        <p:grpSpPr>
          <a:xfrm>
            <a:off x="1045958" y="-35767"/>
            <a:ext cx="1768381" cy="834117"/>
            <a:chOff x="2772675" y="3209200"/>
            <a:chExt cx="2642925" cy="1246625"/>
          </a:xfrm>
        </p:grpSpPr>
        <p:sp>
          <p:nvSpPr>
            <p:cNvPr id="5307" name="Google Shape;5307;p17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7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7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7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7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7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7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7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7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7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7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7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177"/>
          <p:cNvGrpSpPr/>
          <p:nvPr/>
        </p:nvGrpSpPr>
        <p:grpSpPr>
          <a:xfrm>
            <a:off x="168742" y="1068715"/>
            <a:ext cx="487252" cy="596410"/>
            <a:chOff x="2229900" y="1049875"/>
            <a:chExt cx="958025" cy="1172650"/>
          </a:xfrm>
        </p:grpSpPr>
        <p:sp>
          <p:nvSpPr>
            <p:cNvPr id="5320" name="Google Shape;5320;p17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7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7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7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7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7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7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7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7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7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0" name="Google Shape;5330;p177"/>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331" name="Google Shape;5331;p177"/>
          <p:cNvSpPr/>
          <p:nvPr/>
        </p:nvSpPr>
        <p:spPr>
          <a:xfrm rot="5400000">
            <a:off x="8490511" y="2797461"/>
            <a:ext cx="282223" cy="78460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2" name="Google Shape;5332;p177"/>
          <p:cNvGrpSpPr/>
          <p:nvPr/>
        </p:nvGrpSpPr>
        <p:grpSpPr>
          <a:xfrm rot="1356436">
            <a:off x="8298403" y="2727130"/>
            <a:ext cx="666453" cy="494641"/>
            <a:chOff x="7371599" y="1417781"/>
            <a:chExt cx="952389" cy="706864"/>
          </a:xfrm>
        </p:grpSpPr>
        <p:sp>
          <p:nvSpPr>
            <p:cNvPr id="5333" name="Google Shape;5333;p17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7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7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7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7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7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7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7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1" name="Google Shape;5341;p177"/>
          <p:cNvSpPr/>
          <p:nvPr/>
        </p:nvSpPr>
        <p:spPr>
          <a:xfrm flipH="1" rot="5400000">
            <a:off x="673604" y="3992679"/>
            <a:ext cx="477135" cy="182450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5342" name="Google Shape;5342;p177"/>
          <p:cNvGrpSpPr/>
          <p:nvPr/>
        </p:nvGrpSpPr>
        <p:grpSpPr>
          <a:xfrm>
            <a:off x="972524" y="4666368"/>
            <a:ext cx="352923" cy="556195"/>
            <a:chOff x="97161" y="4607146"/>
            <a:chExt cx="761266" cy="699881"/>
          </a:xfrm>
        </p:grpSpPr>
        <p:sp>
          <p:nvSpPr>
            <p:cNvPr id="5343" name="Google Shape;5343;p177"/>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5344" name="Google Shape;5344;p177"/>
            <p:cNvGrpSpPr/>
            <p:nvPr/>
          </p:nvGrpSpPr>
          <p:grpSpPr>
            <a:xfrm>
              <a:off x="97161" y="4607146"/>
              <a:ext cx="761266" cy="699881"/>
              <a:chOff x="97161" y="4607146"/>
              <a:chExt cx="761266" cy="699881"/>
            </a:xfrm>
          </p:grpSpPr>
          <p:grpSp>
            <p:nvGrpSpPr>
              <p:cNvPr id="5345" name="Google Shape;5345;p177"/>
              <p:cNvGrpSpPr/>
              <p:nvPr/>
            </p:nvGrpSpPr>
            <p:grpSpPr>
              <a:xfrm rot="7188827">
                <a:off x="251575" y="4648019"/>
                <a:ext cx="452437" cy="618135"/>
                <a:chOff x="7662294" y="881711"/>
                <a:chExt cx="783230" cy="1070076"/>
              </a:xfrm>
            </p:grpSpPr>
            <p:sp>
              <p:nvSpPr>
                <p:cNvPr id="5346" name="Google Shape;5346;p177"/>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347" name="Google Shape;5347;p17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348" name="Google Shape;5348;p177"/>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349" name="Google Shape;5349;p177"/>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350" name="Google Shape;5350;p17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351" name="Google Shape;5351;p177"/>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352" name="Google Shape;5352;p177"/>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353" name="Google Shape;5353;p177"/>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5354" name="Google Shape;5354;p177"/>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5355" name="Google Shape;5355;p177"/>
          <p:cNvGrpSpPr/>
          <p:nvPr/>
        </p:nvGrpSpPr>
        <p:grpSpPr>
          <a:xfrm rot="-8443391">
            <a:off x="7802897" y="-160218"/>
            <a:ext cx="835536" cy="1860303"/>
            <a:chOff x="1092600" y="942825"/>
            <a:chExt cx="966650" cy="2152225"/>
          </a:xfrm>
        </p:grpSpPr>
        <p:sp>
          <p:nvSpPr>
            <p:cNvPr id="5356" name="Google Shape;5356;p177"/>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77"/>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77"/>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77"/>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77"/>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77"/>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77"/>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77"/>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77"/>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77"/>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77"/>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367" name="Shape 5367"/>
        <p:cNvGrpSpPr/>
        <p:nvPr/>
      </p:nvGrpSpPr>
      <p:grpSpPr>
        <a:xfrm>
          <a:off x="0" y="0"/>
          <a:ext cx="0" cy="0"/>
          <a:chOff x="0" y="0"/>
          <a:chExt cx="0" cy="0"/>
        </a:xfrm>
      </p:grpSpPr>
      <p:pic>
        <p:nvPicPr>
          <p:cNvPr id="5368" name="Google Shape;5368;p17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369" name="Google Shape;5369;p178"/>
          <p:cNvSpPr/>
          <p:nvPr/>
        </p:nvSpPr>
        <p:spPr>
          <a:xfrm>
            <a:off x="7274424"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78"/>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78"/>
          <p:cNvSpPr/>
          <p:nvPr/>
        </p:nvSpPr>
        <p:spPr>
          <a:xfrm>
            <a:off x="7451545" y="3964823"/>
            <a:ext cx="1692515"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2" name="Google Shape;5372;p178"/>
          <p:cNvGrpSpPr/>
          <p:nvPr/>
        </p:nvGrpSpPr>
        <p:grpSpPr>
          <a:xfrm rot="-5400000">
            <a:off x="8559514" y="334754"/>
            <a:ext cx="509074" cy="659870"/>
            <a:chOff x="4153450" y="2187950"/>
            <a:chExt cx="1609975" cy="2086875"/>
          </a:xfrm>
        </p:grpSpPr>
        <p:sp>
          <p:nvSpPr>
            <p:cNvPr id="5373" name="Google Shape;5373;p17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7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7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7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7" name="Google Shape;5377;p178"/>
          <p:cNvSpPr/>
          <p:nvPr/>
        </p:nvSpPr>
        <p:spPr>
          <a:xfrm rot="-5400000">
            <a:off x="7255042" y="4390744"/>
            <a:ext cx="250833" cy="908063"/>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78"/>
          <p:cNvSpPr/>
          <p:nvPr/>
        </p:nvSpPr>
        <p:spPr>
          <a:xfrm flipH="1">
            <a:off x="131" y="4455150"/>
            <a:ext cx="2848794"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78"/>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0" name="Google Shape;5380;p178"/>
          <p:cNvGrpSpPr/>
          <p:nvPr/>
        </p:nvGrpSpPr>
        <p:grpSpPr>
          <a:xfrm>
            <a:off x="978456" y="-39258"/>
            <a:ext cx="1459423" cy="688386"/>
            <a:chOff x="2772675" y="3209200"/>
            <a:chExt cx="2642925" cy="1246625"/>
          </a:xfrm>
        </p:grpSpPr>
        <p:sp>
          <p:nvSpPr>
            <p:cNvPr id="5381" name="Google Shape;5381;p17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7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7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7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7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7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7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7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7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7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7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7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178"/>
          <p:cNvGrpSpPr/>
          <p:nvPr/>
        </p:nvGrpSpPr>
        <p:grpSpPr>
          <a:xfrm>
            <a:off x="123430" y="1205590"/>
            <a:ext cx="487252" cy="596410"/>
            <a:chOff x="2229900" y="1049875"/>
            <a:chExt cx="958025" cy="1172650"/>
          </a:xfrm>
        </p:grpSpPr>
        <p:sp>
          <p:nvSpPr>
            <p:cNvPr id="5394" name="Google Shape;5394;p178"/>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78"/>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78"/>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78"/>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78"/>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78"/>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78"/>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78"/>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78"/>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78"/>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178"/>
          <p:cNvGrpSpPr/>
          <p:nvPr/>
        </p:nvGrpSpPr>
        <p:grpSpPr>
          <a:xfrm rot="-1292740">
            <a:off x="1055488" y="3879987"/>
            <a:ext cx="859066" cy="1348284"/>
            <a:chOff x="2393300" y="1206650"/>
            <a:chExt cx="1306900" cy="2051150"/>
          </a:xfrm>
        </p:grpSpPr>
        <p:sp>
          <p:nvSpPr>
            <p:cNvPr id="5405" name="Google Shape;5405;p17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7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7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7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7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7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7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7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7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7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7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7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7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7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419" name="Shape 5419"/>
        <p:cNvGrpSpPr/>
        <p:nvPr/>
      </p:nvGrpSpPr>
      <p:grpSpPr>
        <a:xfrm>
          <a:off x="0" y="0"/>
          <a:ext cx="0" cy="0"/>
          <a:chOff x="0" y="0"/>
          <a:chExt cx="0" cy="0"/>
        </a:xfrm>
      </p:grpSpPr>
      <p:pic>
        <p:nvPicPr>
          <p:cNvPr id="5420" name="Google Shape;5420;p17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421" name="Google Shape;5421;p179"/>
          <p:cNvSpPr/>
          <p:nvPr/>
        </p:nvSpPr>
        <p:spPr>
          <a:xfrm rot="5400000">
            <a:off x="7544727" y="52844"/>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79"/>
          <p:cNvSpPr/>
          <p:nvPr/>
        </p:nvSpPr>
        <p:spPr>
          <a:xfrm rot="10800000">
            <a:off x="8604494" y="914657"/>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3" name="Google Shape;5423;p179"/>
          <p:cNvGrpSpPr/>
          <p:nvPr/>
        </p:nvGrpSpPr>
        <p:grpSpPr>
          <a:xfrm rot="-1847261">
            <a:off x="8151718" y="893234"/>
            <a:ext cx="621830" cy="461522"/>
            <a:chOff x="7371599" y="1417781"/>
            <a:chExt cx="952389" cy="706864"/>
          </a:xfrm>
        </p:grpSpPr>
        <p:sp>
          <p:nvSpPr>
            <p:cNvPr id="5424" name="Google Shape;5424;p17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7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7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7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7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7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7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7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2" name="Google Shape;5432;p179"/>
          <p:cNvSpPr/>
          <p:nvPr/>
        </p:nvSpPr>
        <p:spPr>
          <a:xfrm>
            <a:off x="0" y="1845475"/>
            <a:ext cx="734777" cy="329806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79"/>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4" name="Google Shape;5434;p179"/>
          <p:cNvGrpSpPr/>
          <p:nvPr/>
        </p:nvGrpSpPr>
        <p:grpSpPr>
          <a:xfrm rot="5400000">
            <a:off x="171791" y="2171970"/>
            <a:ext cx="329884" cy="673643"/>
            <a:chOff x="4153450" y="2187950"/>
            <a:chExt cx="1609975" cy="2086875"/>
          </a:xfrm>
        </p:grpSpPr>
        <p:sp>
          <p:nvSpPr>
            <p:cNvPr id="5435" name="Google Shape;5435;p17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7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7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7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179"/>
          <p:cNvGrpSpPr/>
          <p:nvPr/>
        </p:nvGrpSpPr>
        <p:grpSpPr>
          <a:xfrm rot="6756311">
            <a:off x="452499" y="4220603"/>
            <a:ext cx="771567" cy="572657"/>
            <a:chOff x="7371599" y="1417781"/>
            <a:chExt cx="952389" cy="706864"/>
          </a:xfrm>
        </p:grpSpPr>
        <p:sp>
          <p:nvSpPr>
            <p:cNvPr id="5440" name="Google Shape;5440;p17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7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7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7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7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7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7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7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8" name="Google Shape;5448;p179"/>
          <p:cNvSpPr/>
          <p:nvPr/>
        </p:nvSpPr>
        <p:spPr>
          <a:xfrm rot="8100000">
            <a:off x="-365195" y="-274528"/>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79"/>
          <p:cNvSpPr/>
          <p:nvPr/>
        </p:nvSpPr>
        <p:spPr>
          <a:xfrm rot="-9222540">
            <a:off x="7452278" y="-277767"/>
            <a:ext cx="879804" cy="1435432"/>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p:cSld name="TITLE_1">
    <p:spTree>
      <p:nvGrpSpPr>
        <p:cNvPr id="5450" name="Shape 5450"/>
        <p:cNvGrpSpPr/>
        <p:nvPr/>
      </p:nvGrpSpPr>
      <p:grpSpPr>
        <a:xfrm>
          <a:off x="0" y="0"/>
          <a:ext cx="0" cy="0"/>
          <a:chOff x="0" y="0"/>
          <a:chExt cx="0" cy="0"/>
        </a:xfrm>
      </p:grpSpPr>
      <p:sp>
        <p:nvSpPr>
          <p:cNvPr id="5451" name="Google Shape;5451;p180"/>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5452" name="Google Shape;5452;p180"/>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5453" name="Google Shape;5453;p18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GB"/>
              <a:t>‹#›</a:t>
            </a:fld>
            <a:endParaRPr/>
          </a:p>
        </p:txBody>
      </p:sp>
      <p:pic>
        <p:nvPicPr>
          <p:cNvPr id="5454" name="Google Shape;5454;p180"/>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5455" name="Google Shape;5455;p180"/>
          <p:cNvGrpSpPr/>
          <p:nvPr/>
        </p:nvGrpSpPr>
        <p:grpSpPr>
          <a:xfrm rot="9422058">
            <a:off x="782725" y="145860"/>
            <a:ext cx="899313" cy="2002301"/>
            <a:chOff x="1092600" y="942825"/>
            <a:chExt cx="966650" cy="2152225"/>
          </a:xfrm>
        </p:grpSpPr>
        <p:sp>
          <p:nvSpPr>
            <p:cNvPr id="5456" name="Google Shape;5456;p180"/>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80"/>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80"/>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80"/>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80"/>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80"/>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80"/>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80"/>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80"/>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80"/>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80"/>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180"/>
          <p:cNvGrpSpPr/>
          <p:nvPr/>
        </p:nvGrpSpPr>
        <p:grpSpPr>
          <a:xfrm>
            <a:off x="786293" y="3893620"/>
            <a:ext cx="953219" cy="1288918"/>
            <a:chOff x="3964050" y="1010200"/>
            <a:chExt cx="1718750" cy="2324050"/>
          </a:xfrm>
        </p:grpSpPr>
        <p:sp>
          <p:nvSpPr>
            <p:cNvPr id="5468" name="Google Shape;5468;p180"/>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80"/>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80"/>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80"/>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80"/>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80"/>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80"/>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80"/>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80"/>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80"/>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8" name="Google Shape;5478;p180"/>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80"/>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80"/>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80"/>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2" name="Google Shape;5482;p180"/>
          <p:cNvGrpSpPr/>
          <p:nvPr/>
        </p:nvGrpSpPr>
        <p:grpSpPr>
          <a:xfrm>
            <a:off x="1122158" y="-35767"/>
            <a:ext cx="1768381" cy="834117"/>
            <a:chOff x="2772675" y="3209200"/>
            <a:chExt cx="2642925" cy="1246625"/>
          </a:xfrm>
        </p:grpSpPr>
        <p:sp>
          <p:nvSpPr>
            <p:cNvPr id="5483" name="Google Shape;5483;p18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8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8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8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8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8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8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8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8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8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8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8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5" name="Google Shape;5495;p180"/>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6" name="Google Shape;5496;p180"/>
          <p:cNvGrpSpPr/>
          <p:nvPr/>
        </p:nvGrpSpPr>
        <p:grpSpPr>
          <a:xfrm>
            <a:off x="123430" y="1205590"/>
            <a:ext cx="487252" cy="596410"/>
            <a:chOff x="2229900" y="1049875"/>
            <a:chExt cx="958025" cy="1172650"/>
          </a:xfrm>
        </p:grpSpPr>
        <p:sp>
          <p:nvSpPr>
            <p:cNvPr id="5497" name="Google Shape;5497;p18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8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8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8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8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8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8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8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8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8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7" name="Google Shape;5507;p180"/>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8" name="Google Shape;5508;p180"/>
          <p:cNvGrpSpPr/>
          <p:nvPr/>
        </p:nvGrpSpPr>
        <p:grpSpPr>
          <a:xfrm rot="6756436">
            <a:off x="-156230" y="4048994"/>
            <a:ext cx="666453" cy="494641"/>
            <a:chOff x="7371599" y="1417781"/>
            <a:chExt cx="952389" cy="706864"/>
          </a:xfrm>
        </p:grpSpPr>
        <p:sp>
          <p:nvSpPr>
            <p:cNvPr id="5509" name="Google Shape;5509;p18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8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8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8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8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8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8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8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7" name="Google Shape;5517;p180"/>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518" name="Google Shape;5518;p180"/>
          <p:cNvSpPr txBox="1"/>
          <p:nvPr/>
        </p:nvSpPr>
        <p:spPr>
          <a:xfrm>
            <a:off x="2466150" y="3666250"/>
            <a:ext cx="4211700" cy="751200"/>
          </a:xfrm>
          <a:prstGeom prst="rect">
            <a:avLst/>
          </a:prstGeom>
          <a:solidFill>
            <a:srgbClr val="B5C397"/>
          </a:solidFill>
          <a:ln cap="flat" cmpd="sng" w="38100">
            <a:solidFill>
              <a:srgbClr val="B5C39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1600">
              <a:solidFill>
                <a:srgbClr val="143B36"/>
              </a:solidFill>
              <a:latin typeface="Jost"/>
              <a:ea typeface="Jost"/>
              <a:cs typeface="Jost"/>
              <a:sym typeface="Jost"/>
            </a:endParaRPr>
          </a:p>
        </p:txBody>
      </p:sp>
      <p:sp>
        <p:nvSpPr>
          <p:cNvPr id="5519" name="Google Shape;5519;p180"/>
          <p:cNvSpPr txBox="1"/>
          <p:nvPr/>
        </p:nvSpPr>
        <p:spPr>
          <a:xfrm>
            <a:off x="1656450" y="1001437"/>
            <a:ext cx="5831100" cy="2564400"/>
          </a:xfrm>
          <a:prstGeom prst="rect">
            <a:avLst/>
          </a:prstGeom>
          <a:noFill/>
          <a:ln>
            <a:noFill/>
          </a:ln>
        </p:spPr>
        <p:txBody>
          <a:bodyPr anchorCtr="0" anchor="b" bIns="91425" lIns="91425" spcFirstLastPara="1" rIns="91425" wrap="square" tIns="91425">
            <a:noAutofit/>
          </a:bodyPr>
          <a:lstStyle/>
          <a:p>
            <a:pPr indent="0" lvl="0" marL="0" rtl="0" algn="ctr">
              <a:lnSpc>
                <a:spcPct val="80000"/>
              </a:lnSpc>
              <a:spcBef>
                <a:spcPts val="0"/>
              </a:spcBef>
              <a:spcAft>
                <a:spcPts val="0"/>
              </a:spcAft>
              <a:buNone/>
            </a:pPr>
            <a:r>
              <a:t/>
            </a:r>
            <a:endParaRPr sz="6000">
              <a:solidFill>
                <a:srgbClr val="143B36"/>
              </a:solidFill>
              <a:latin typeface="Archivo Black"/>
              <a:ea typeface="Archivo Black"/>
              <a:cs typeface="Archivo Black"/>
              <a:sym typeface="Archivo Black"/>
            </a:endParaRPr>
          </a:p>
        </p:txBody>
      </p:sp>
      <p:sp>
        <p:nvSpPr>
          <p:cNvPr id="5520" name="Google Shape;5520;p180"/>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80"/>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1">
  <p:cSld name="TITLE_AND_BODY_2_1">
    <p:spTree>
      <p:nvGrpSpPr>
        <p:cNvPr id="5522" name="Shape 5522"/>
        <p:cNvGrpSpPr/>
        <p:nvPr/>
      </p:nvGrpSpPr>
      <p:grpSpPr>
        <a:xfrm>
          <a:off x="0" y="0"/>
          <a:ext cx="0" cy="0"/>
          <a:chOff x="0" y="0"/>
          <a:chExt cx="0" cy="0"/>
        </a:xfrm>
      </p:grpSpPr>
      <p:pic>
        <p:nvPicPr>
          <p:cNvPr id="5523" name="Google Shape;5523;p181"/>
          <p:cNvPicPr preferRelativeResize="0"/>
          <p:nvPr/>
        </p:nvPicPr>
        <p:blipFill rotWithShape="1">
          <a:blip r:embed="rId2">
            <a:alphaModFix/>
          </a:blip>
          <a:srcRect b="74651" l="900" r="237" t="19043"/>
          <a:stretch/>
        </p:blipFill>
        <p:spPr>
          <a:xfrm>
            <a:off x="-51955" y="4636075"/>
            <a:ext cx="9250050" cy="507425"/>
          </a:xfrm>
          <a:prstGeom prst="rect">
            <a:avLst/>
          </a:prstGeom>
          <a:noFill/>
          <a:ln>
            <a:noFill/>
          </a:ln>
          <a:effectLst>
            <a:outerShdw blurRad="57150" rotWithShape="0" algn="bl" dir="11760000" dist="19050">
              <a:srgbClr val="274E13">
                <a:alpha val="80000"/>
              </a:srgbClr>
            </a:outerShdw>
          </a:effectLst>
        </p:spPr>
      </p:pic>
      <p:sp>
        <p:nvSpPr>
          <p:cNvPr id="5524" name="Google Shape;5524;p181"/>
          <p:cNvSpPr txBox="1"/>
          <p:nvPr>
            <p:ph idx="1" type="body"/>
          </p:nvPr>
        </p:nvSpPr>
        <p:spPr>
          <a:xfrm>
            <a:off x="311700" y="885900"/>
            <a:ext cx="8520600" cy="36831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5525" name="Google Shape;5525;p18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526" name="Google Shape;5526;p181"/>
          <p:cNvSpPr txBox="1"/>
          <p:nvPr>
            <p:ph type="title"/>
          </p:nvPr>
        </p:nvSpPr>
        <p:spPr>
          <a:xfrm>
            <a:off x="222512" y="104401"/>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5527" name="Google Shape;5527;p181"/>
          <p:cNvSpPr/>
          <p:nvPr/>
        </p:nvSpPr>
        <p:spPr>
          <a:xfrm>
            <a:off x="-122850" y="4592738"/>
            <a:ext cx="9266700" cy="3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1">
  <p:cSld name="TITLE_AND_BODY_1_1">
    <p:spTree>
      <p:nvGrpSpPr>
        <p:cNvPr id="5528" name="Shape 5528"/>
        <p:cNvGrpSpPr/>
        <p:nvPr/>
      </p:nvGrpSpPr>
      <p:grpSpPr>
        <a:xfrm>
          <a:off x="0" y="0"/>
          <a:ext cx="0" cy="0"/>
          <a:chOff x="0" y="0"/>
          <a:chExt cx="0" cy="0"/>
        </a:xfrm>
      </p:grpSpPr>
      <p:sp>
        <p:nvSpPr>
          <p:cNvPr id="5529" name="Google Shape;5529;p182"/>
          <p:cNvSpPr/>
          <p:nvPr/>
        </p:nvSpPr>
        <p:spPr>
          <a:xfrm flipH="1" rot="10800000">
            <a:off x="1335250" y="593950"/>
            <a:ext cx="7736100" cy="624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18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5531" name="Google Shape;5531;p182"/>
          <p:cNvSpPr txBox="1"/>
          <p:nvPr/>
        </p:nvSpPr>
        <p:spPr>
          <a:xfrm>
            <a:off x="3395700" y="4544250"/>
            <a:ext cx="55431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5532" name="Google Shape;5532;p182"/>
          <p:cNvPicPr preferRelativeResize="0"/>
          <p:nvPr/>
        </p:nvPicPr>
        <p:blipFill rotWithShape="1">
          <a:blip r:embed="rId2">
            <a:alphaModFix/>
          </a:blip>
          <a:srcRect b="0" l="0" r="0" t="0"/>
          <a:stretch/>
        </p:blipFill>
        <p:spPr>
          <a:xfrm>
            <a:off x="-3288784" y="-88325"/>
            <a:ext cx="5658000" cy="5658000"/>
          </a:xfrm>
          <a:prstGeom prst="ellipse">
            <a:avLst/>
          </a:prstGeom>
          <a:noFill/>
          <a:ln cap="flat" cmpd="sng" w="19050">
            <a:solidFill>
              <a:srgbClr val="38761D"/>
            </a:solidFill>
            <a:prstDash val="solid"/>
            <a:round/>
            <a:headEnd len="sm" w="sm" type="none"/>
            <a:tailEnd len="sm" w="sm" type="none"/>
          </a:ln>
        </p:spPr>
      </p:pic>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TITLE_AND_BODY_3">
    <p:spTree>
      <p:nvGrpSpPr>
        <p:cNvPr id="5533" name="Shape 5533"/>
        <p:cNvGrpSpPr/>
        <p:nvPr/>
      </p:nvGrpSpPr>
      <p:grpSpPr>
        <a:xfrm>
          <a:off x="0" y="0"/>
          <a:ext cx="0" cy="0"/>
          <a:chOff x="0" y="0"/>
          <a:chExt cx="0" cy="0"/>
        </a:xfrm>
      </p:grpSpPr>
      <p:pic>
        <p:nvPicPr>
          <p:cNvPr id="5534" name="Google Shape;5534;p183"/>
          <p:cNvPicPr preferRelativeResize="0"/>
          <p:nvPr/>
        </p:nvPicPr>
        <p:blipFill rotWithShape="1">
          <a:blip r:embed="rId2">
            <a:alphaModFix/>
          </a:blip>
          <a:srcRect b="9845" l="0" r="9886" t="0"/>
          <a:stretch/>
        </p:blipFill>
        <p:spPr>
          <a:xfrm>
            <a:off x="-1851200" y="668925"/>
            <a:ext cx="4543800" cy="4600500"/>
          </a:xfrm>
          <a:prstGeom prst="ellipse">
            <a:avLst/>
          </a:prstGeom>
          <a:noFill/>
          <a:ln cap="flat" cmpd="sng" w="28575">
            <a:solidFill>
              <a:srgbClr val="38761D"/>
            </a:solidFill>
            <a:prstDash val="solid"/>
            <a:round/>
            <a:headEnd len="sm" w="sm" type="none"/>
            <a:tailEnd len="sm" w="sm" type="none"/>
          </a:ln>
        </p:spPr>
      </p:pic>
      <p:grpSp>
        <p:nvGrpSpPr>
          <p:cNvPr id="5535" name="Google Shape;5535;p183"/>
          <p:cNvGrpSpPr/>
          <p:nvPr/>
        </p:nvGrpSpPr>
        <p:grpSpPr>
          <a:xfrm>
            <a:off x="-53025" y="-44800"/>
            <a:ext cx="9250050" cy="854174"/>
            <a:chOff x="-53025" y="412400"/>
            <a:chExt cx="9250050" cy="854174"/>
          </a:xfrm>
        </p:grpSpPr>
        <p:pic>
          <p:nvPicPr>
            <p:cNvPr id="5536" name="Google Shape;5536;p183"/>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37" name="Google Shape;5537;p18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38" name="Google Shape;5538;p18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p:cSld name="TITLE_AND_BODY_3_1">
    <p:spTree>
      <p:nvGrpSpPr>
        <p:cNvPr id="5539" name="Shape 5539"/>
        <p:cNvGrpSpPr/>
        <p:nvPr/>
      </p:nvGrpSpPr>
      <p:grpSpPr>
        <a:xfrm>
          <a:off x="0" y="0"/>
          <a:ext cx="0" cy="0"/>
          <a:chOff x="0" y="0"/>
          <a:chExt cx="0" cy="0"/>
        </a:xfrm>
      </p:grpSpPr>
      <p:pic>
        <p:nvPicPr>
          <p:cNvPr id="5540" name="Google Shape;5540;p184"/>
          <p:cNvPicPr preferRelativeResize="0"/>
          <p:nvPr/>
        </p:nvPicPr>
        <p:blipFill rotWithShape="1">
          <a:blip r:embed="rId2">
            <a:alphaModFix/>
          </a:blip>
          <a:srcRect b="0" l="0" r="0" t="0"/>
          <a:stretch/>
        </p:blipFill>
        <p:spPr>
          <a:xfrm>
            <a:off x="-1844250" y="714525"/>
            <a:ext cx="4494000" cy="4655700"/>
          </a:xfrm>
          <a:prstGeom prst="ellipse">
            <a:avLst/>
          </a:prstGeom>
          <a:noFill/>
          <a:ln cap="flat" cmpd="sng" w="19050">
            <a:solidFill>
              <a:srgbClr val="38761D"/>
            </a:solidFill>
            <a:prstDash val="solid"/>
            <a:round/>
            <a:headEnd len="sm" w="sm" type="none"/>
            <a:tailEnd len="sm" w="sm" type="none"/>
          </a:ln>
        </p:spPr>
      </p:pic>
      <p:grpSp>
        <p:nvGrpSpPr>
          <p:cNvPr id="5541" name="Google Shape;5541;p184"/>
          <p:cNvGrpSpPr/>
          <p:nvPr/>
        </p:nvGrpSpPr>
        <p:grpSpPr>
          <a:xfrm>
            <a:off x="-53025" y="-44800"/>
            <a:ext cx="9250050" cy="854174"/>
            <a:chOff x="-53025" y="412400"/>
            <a:chExt cx="9250050" cy="854174"/>
          </a:xfrm>
        </p:grpSpPr>
        <p:pic>
          <p:nvPicPr>
            <p:cNvPr id="5542" name="Google Shape;5542;p184"/>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43" name="Google Shape;5543;p184"/>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44" name="Google Shape;5544;p18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1">
  <p:cSld name="TITLE_AND_BODY_4_1">
    <p:spTree>
      <p:nvGrpSpPr>
        <p:cNvPr id="5545" name="Shape 5545"/>
        <p:cNvGrpSpPr/>
        <p:nvPr/>
      </p:nvGrpSpPr>
      <p:grpSpPr>
        <a:xfrm>
          <a:off x="0" y="0"/>
          <a:ext cx="0" cy="0"/>
          <a:chOff x="0" y="0"/>
          <a:chExt cx="0" cy="0"/>
        </a:xfrm>
      </p:grpSpPr>
      <p:pic>
        <p:nvPicPr>
          <p:cNvPr id="5546" name="Google Shape;5546;p185"/>
          <p:cNvPicPr preferRelativeResize="0"/>
          <p:nvPr/>
        </p:nvPicPr>
        <p:blipFill rotWithShape="1">
          <a:blip r:embed="rId2">
            <a:alphaModFix/>
          </a:blip>
          <a:srcRect b="0" l="0" r="0" t="0"/>
          <a:stretch/>
        </p:blipFill>
        <p:spPr>
          <a:xfrm>
            <a:off x="-1828950" y="809375"/>
            <a:ext cx="4495200" cy="4446900"/>
          </a:xfrm>
          <a:prstGeom prst="ellipse">
            <a:avLst/>
          </a:prstGeom>
          <a:noFill/>
          <a:ln cap="flat" cmpd="sng" w="19050">
            <a:solidFill>
              <a:srgbClr val="38761D"/>
            </a:solidFill>
            <a:prstDash val="solid"/>
            <a:round/>
            <a:headEnd len="sm" w="sm" type="none"/>
            <a:tailEnd len="sm" w="sm" type="none"/>
          </a:ln>
        </p:spPr>
      </p:pic>
      <p:grpSp>
        <p:nvGrpSpPr>
          <p:cNvPr id="5547" name="Google Shape;5547;p185"/>
          <p:cNvGrpSpPr/>
          <p:nvPr/>
        </p:nvGrpSpPr>
        <p:grpSpPr>
          <a:xfrm>
            <a:off x="-53025" y="-44800"/>
            <a:ext cx="9250050" cy="854174"/>
            <a:chOff x="-53025" y="412400"/>
            <a:chExt cx="9250050" cy="854174"/>
          </a:xfrm>
        </p:grpSpPr>
        <p:pic>
          <p:nvPicPr>
            <p:cNvPr id="5548" name="Google Shape;5548;p185"/>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49" name="Google Shape;5549;p185"/>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50" name="Google Shape;5550;p18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1">
  <p:cSld name="TITLE_AND_BODY_4_2_1">
    <p:spTree>
      <p:nvGrpSpPr>
        <p:cNvPr id="5551" name="Shape 5551"/>
        <p:cNvGrpSpPr/>
        <p:nvPr/>
      </p:nvGrpSpPr>
      <p:grpSpPr>
        <a:xfrm>
          <a:off x="0" y="0"/>
          <a:ext cx="0" cy="0"/>
          <a:chOff x="0" y="0"/>
          <a:chExt cx="0" cy="0"/>
        </a:xfrm>
      </p:grpSpPr>
      <p:pic>
        <p:nvPicPr>
          <p:cNvPr id="5552" name="Google Shape;5552;p186"/>
          <p:cNvPicPr preferRelativeResize="0"/>
          <p:nvPr/>
        </p:nvPicPr>
        <p:blipFill rotWithShape="1">
          <a:blip r:embed="rId2">
            <a:alphaModFix/>
          </a:blip>
          <a:srcRect b="38152" l="24978" r="34236" t="2086"/>
          <a:stretch/>
        </p:blipFill>
        <p:spPr>
          <a:xfrm rot="824880">
            <a:off x="-1490642" y="676685"/>
            <a:ext cx="4396766" cy="4588274"/>
          </a:xfrm>
          <a:prstGeom prst="ellipse">
            <a:avLst/>
          </a:prstGeom>
          <a:noFill/>
          <a:ln cap="flat" cmpd="sng" w="19050">
            <a:solidFill>
              <a:srgbClr val="386D21"/>
            </a:solidFill>
            <a:prstDash val="solid"/>
            <a:round/>
            <a:headEnd len="sm" w="sm" type="none"/>
            <a:tailEnd len="sm" w="sm" type="none"/>
          </a:ln>
        </p:spPr>
      </p:pic>
      <p:grpSp>
        <p:nvGrpSpPr>
          <p:cNvPr id="5553" name="Google Shape;5553;p186"/>
          <p:cNvGrpSpPr/>
          <p:nvPr/>
        </p:nvGrpSpPr>
        <p:grpSpPr>
          <a:xfrm>
            <a:off x="-53025" y="-44800"/>
            <a:ext cx="9250050" cy="854174"/>
            <a:chOff x="-53025" y="412400"/>
            <a:chExt cx="9250050" cy="854174"/>
          </a:xfrm>
        </p:grpSpPr>
        <p:pic>
          <p:nvPicPr>
            <p:cNvPr id="5554" name="Google Shape;5554;p186"/>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55" name="Google Shape;5555;p186"/>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56" name="Google Shape;5556;p18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p:cSld name="TITLE_AND_BODY_4_2_2">
    <p:spTree>
      <p:nvGrpSpPr>
        <p:cNvPr id="5557" name="Shape 5557"/>
        <p:cNvGrpSpPr/>
        <p:nvPr/>
      </p:nvGrpSpPr>
      <p:grpSpPr>
        <a:xfrm>
          <a:off x="0" y="0"/>
          <a:ext cx="0" cy="0"/>
          <a:chOff x="0" y="0"/>
          <a:chExt cx="0" cy="0"/>
        </a:xfrm>
      </p:grpSpPr>
      <p:pic>
        <p:nvPicPr>
          <p:cNvPr id="5558" name="Google Shape;5558;p187"/>
          <p:cNvPicPr preferRelativeResize="0"/>
          <p:nvPr/>
        </p:nvPicPr>
        <p:blipFill rotWithShape="1">
          <a:blip r:embed="rId2">
            <a:alphaModFix/>
          </a:blip>
          <a:srcRect b="-2430" l="-4564" r="22476" t="2430"/>
          <a:stretch/>
        </p:blipFill>
        <p:spPr>
          <a:xfrm rot="616276">
            <a:off x="-1678636" y="791336"/>
            <a:ext cx="4303770" cy="4410457"/>
          </a:xfrm>
          <a:prstGeom prst="ellipse">
            <a:avLst/>
          </a:prstGeom>
          <a:noFill/>
          <a:ln cap="flat" cmpd="sng" w="19050">
            <a:solidFill>
              <a:schemeClr val="dk2"/>
            </a:solidFill>
            <a:prstDash val="solid"/>
            <a:round/>
            <a:headEnd len="sm" w="sm" type="none"/>
            <a:tailEnd len="sm" w="sm" type="none"/>
          </a:ln>
        </p:spPr>
      </p:pic>
      <p:grpSp>
        <p:nvGrpSpPr>
          <p:cNvPr id="5559" name="Google Shape;5559;p187"/>
          <p:cNvGrpSpPr/>
          <p:nvPr/>
        </p:nvGrpSpPr>
        <p:grpSpPr>
          <a:xfrm>
            <a:off x="-53025" y="-44800"/>
            <a:ext cx="9250050" cy="854174"/>
            <a:chOff x="-53025" y="412400"/>
            <a:chExt cx="9250050" cy="854174"/>
          </a:xfrm>
        </p:grpSpPr>
        <p:pic>
          <p:nvPicPr>
            <p:cNvPr id="5560" name="Google Shape;5560;p187"/>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61" name="Google Shape;5561;p187"/>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62" name="Google Shape;5562;p18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p:cSld name="TITLE_AND_BODY_4_2">
    <p:spTree>
      <p:nvGrpSpPr>
        <p:cNvPr id="5563" name="Shape 5563"/>
        <p:cNvGrpSpPr/>
        <p:nvPr/>
      </p:nvGrpSpPr>
      <p:grpSpPr>
        <a:xfrm>
          <a:off x="0" y="0"/>
          <a:ext cx="0" cy="0"/>
          <a:chOff x="0" y="0"/>
          <a:chExt cx="0" cy="0"/>
        </a:xfrm>
      </p:grpSpPr>
      <p:pic>
        <p:nvPicPr>
          <p:cNvPr id="5564" name="Google Shape;5564;p188"/>
          <p:cNvPicPr preferRelativeResize="0"/>
          <p:nvPr/>
        </p:nvPicPr>
        <p:blipFill rotWithShape="1">
          <a:blip r:embed="rId2">
            <a:alphaModFix/>
          </a:blip>
          <a:srcRect b="2364" l="0" r="22595" t="35261"/>
          <a:stretch/>
        </p:blipFill>
        <p:spPr>
          <a:xfrm rot="780868">
            <a:off x="-1843581" y="594573"/>
            <a:ext cx="4737183" cy="4698687"/>
          </a:xfrm>
          <a:prstGeom prst="ellipse">
            <a:avLst/>
          </a:prstGeom>
          <a:noFill/>
          <a:ln cap="flat" cmpd="sng" w="19050">
            <a:solidFill>
              <a:srgbClr val="38761D"/>
            </a:solidFill>
            <a:prstDash val="solid"/>
            <a:round/>
            <a:headEnd len="sm" w="sm" type="none"/>
            <a:tailEnd len="sm" w="sm" type="none"/>
          </a:ln>
        </p:spPr>
      </p:pic>
      <p:grpSp>
        <p:nvGrpSpPr>
          <p:cNvPr id="5565" name="Google Shape;5565;p188"/>
          <p:cNvGrpSpPr/>
          <p:nvPr/>
        </p:nvGrpSpPr>
        <p:grpSpPr>
          <a:xfrm>
            <a:off x="-53025" y="-44800"/>
            <a:ext cx="9250050" cy="854174"/>
            <a:chOff x="-53025" y="412400"/>
            <a:chExt cx="9250050" cy="854174"/>
          </a:xfrm>
        </p:grpSpPr>
        <p:pic>
          <p:nvPicPr>
            <p:cNvPr id="5566" name="Google Shape;5566;p188"/>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67" name="Google Shape;5567;p188"/>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68" name="Google Shape;5568;p18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3">
  <p:cSld name="TITLE_AND_BODY_3_1_3">
    <p:spTree>
      <p:nvGrpSpPr>
        <p:cNvPr id="5569" name="Shape 5569"/>
        <p:cNvGrpSpPr/>
        <p:nvPr/>
      </p:nvGrpSpPr>
      <p:grpSpPr>
        <a:xfrm>
          <a:off x="0" y="0"/>
          <a:ext cx="0" cy="0"/>
          <a:chOff x="0" y="0"/>
          <a:chExt cx="0" cy="0"/>
        </a:xfrm>
      </p:grpSpPr>
      <p:pic>
        <p:nvPicPr>
          <p:cNvPr id="5570" name="Google Shape;5570;p189"/>
          <p:cNvPicPr preferRelativeResize="0"/>
          <p:nvPr/>
        </p:nvPicPr>
        <p:blipFill rotWithShape="1">
          <a:blip r:embed="rId2">
            <a:alphaModFix/>
          </a:blip>
          <a:srcRect b="16068" l="0" r="0" t="11226"/>
          <a:stretch/>
        </p:blipFill>
        <p:spPr>
          <a:xfrm>
            <a:off x="6132626" y="726350"/>
            <a:ext cx="4643100" cy="4501200"/>
          </a:xfrm>
          <a:prstGeom prst="ellipse">
            <a:avLst/>
          </a:prstGeom>
          <a:noFill/>
          <a:ln cap="flat" cmpd="sng" w="19050">
            <a:solidFill>
              <a:srgbClr val="38761D"/>
            </a:solidFill>
            <a:prstDash val="solid"/>
            <a:round/>
            <a:headEnd len="sm" w="sm" type="none"/>
            <a:tailEnd len="sm" w="sm" type="none"/>
          </a:ln>
        </p:spPr>
      </p:pic>
      <p:grpSp>
        <p:nvGrpSpPr>
          <p:cNvPr id="5571" name="Google Shape;5571;p189"/>
          <p:cNvGrpSpPr/>
          <p:nvPr/>
        </p:nvGrpSpPr>
        <p:grpSpPr>
          <a:xfrm>
            <a:off x="-53025" y="-44800"/>
            <a:ext cx="9250050" cy="854174"/>
            <a:chOff x="-53025" y="412400"/>
            <a:chExt cx="9250050" cy="854174"/>
          </a:xfrm>
        </p:grpSpPr>
        <p:pic>
          <p:nvPicPr>
            <p:cNvPr id="5572" name="Google Shape;5572;p189"/>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73" name="Google Shape;5573;p189"/>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74" name="Google Shape;5574;p18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p:cSld name="TITLE_AND_BODY_3_1_4">
    <p:spTree>
      <p:nvGrpSpPr>
        <p:cNvPr id="5575" name="Shape 5575"/>
        <p:cNvGrpSpPr/>
        <p:nvPr/>
      </p:nvGrpSpPr>
      <p:grpSpPr>
        <a:xfrm>
          <a:off x="0" y="0"/>
          <a:ext cx="0" cy="0"/>
          <a:chOff x="0" y="0"/>
          <a:chExt cx="0" cy="0"/>
        </a:xfrm>
      </p:grpSpPr>
      <p:pic>
        <p:nvPicPr>
          <p:cNvPr id="5576" name="Google Shape;5576;p190"/>
          <p:cNvPicPr preferRelativeResize="0"/>
          <p:nvPr/>
        </p:nvPicPr>
        <p:blipFill rotWithShape="1">
          <a:blip r:embed="rId2">
            <a:alphaModFix/>
          </a:blip>
          <a:srcRect b="0" l="0" r="0" t="0"/>
          <a:stretch/>
        </p:blipFill>
        <p:spPr>
          <a:xfrm>
            <a:off x="6097800" y="741300"/>
            <a:ext cx="4437300" cy="4496700"/>
          </a:xfrm>
          <a:prstGeom prst="ellipse">
            <a:avLst/>
          </a:prstGeom>
          <a:noFill/>
          <a:ln cap="flat" cmpd="sng" w="19050">
            <a:solidFill>
              <a:srgbClr val="38761D"/>
            </a:solidFill>
            <a:prstDash val="solid"/>
            <a:round/>
            <a:headEnd len="sm" w="sm" type="none"/>
            <a:tailEnd len="sm" w="sm" type="none"/>
          </a:ln>
        </p:spPr>
      </p:pic>
      <p:grpSp>
        <p:nvGrpSpPr>
          <p:cNvPr id="5577" name="Google Shape;5577;p190"/>
          <p:cNvGrpSpPr/>
          <p:nvPr/>
        </p:nvGrpSpPr>
        <p:grpSpPr>
          <a:xfrm>
            <a:off x="-53025" y="-44800"/>
            <a:ext cx="9250050" cy="854174"/>
            <a:chOff x="-53025" y="412400"/>
            <a:chExt cx="9250050" cy="854174"/>
          </a:xfrm>
        </p:grpSpPr>
        <p:pic>
          <p:nvPicPr>
            <p:cNvPr id="5578" name="Google Shape;5578;p190"/>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79" name="Google Shape;5579;p190"/>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80" name="Google Shape;5580;p19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2">
  <p:cSld name="TITLE_AND_BODY_3_1_2">
    <p:spTree>
      <p:nvGrpSpPr>
        <p:cNvPr id="5581" name="Shape 5581"/>
        <p:cNvGrpSpPr/>
        <p:nvPr/>
      </p:nvGrpSpPr>
      <p:grpSpPr>
        <a:xfrm>
          <a:off x="0" y="0"/>
          <a:ext cx="0" cy="0"/>
          <a:chOff x="0" y="0"/>
          <a:chExt cx="0" cy="0"/>
        </a:xfrm>
      </p:grpSpPr>
      <p:pic>
        <p:nvPicPr>
          <p:cNvPr id="5582" name="Google Shape;5582;p191"/>
          <p:cNvPicPr preferRelativeResize="0"/>
          <p:nvPr/>
        </p:nvPicPr>
        <p:blipFill rotWithShape="1">
          <a:blip r:embed="rId2">
            <a:alphaModFix/>
          </a:blip>
          <a:srcRect b="9182" l="0" r="0" t="0"/>
          <a:stretch/>
        </p:blipFill>
        <p:spPr>
          <a:xfrm>
            <a:off x="6255200" y="676700"/>
            <a:ext cx="4557600" cy="4800900"/>
          </a:xfrm>
          <a:prstGeom prst="ellipse">
            <a:avLst/>
          </a:prstGeom>
          <a:noFill/>
          <a:ln cap="flat" cmpd="sng" w="19050">
            <a:solidFill>
              <a:srgbClr val="274E13"/>
            </a:solidFill>
            <a:prstDash val="solid"/>
            <a:round/>
            <a:headEnd len="sm" w="sm" type="none"/>
            <a:tailEnd len="sm" w="sm" type="none"/>
          </a:ln>
        </p:spPr>
      </p:pic>
      <p:grpSp>
        <p:nvGrpSpPr>
          <p:cNvPr id="5583" name="Google Shape;5583;p191"/>
          <p:cNvGrpSpPr/>
          <p:nvPr/>
        </p:nvGrpSpPr>
        <p:grpSpPr>
          <a:xfrm>
            <a:off x="-53025" y="-44800"/>
            <a:ext cx="9250050" cy="854174"/>
            <a:chOff x="-53025" y="412400"/>
            <a:chExt cx="9250050" cy="854174"/>
          </a:xfrm>
        </p:grpSpPr>
        <p:pic>
          <p:nvPicPr>
            <p:cNvPr id="5584" name="Google Shape;5584;p191"/>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85" name="Google Shape;5585;p191"/>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86" name="Google Shape;5586;p19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1">
  <p:cSld name="TITLE_AND_BODY_3_1_1">
    <p:spTree>
      <p:nvGrpSpPr>
        <p:cNvPr id="5587" name="Shape 5587"/>
        <p:cNvGrpSpPr/>
        <p:nvPr/>
      </p:nvGrpSpPr>
      <p:grpSpPr>
        <a:xfrm>
          <a:off x="0" y="0"/>
          <a:ext cx="0" cy="0"/>
          <a:chOff x="0" y="0"/>
          <a:chExt cx="0" cy="0"/>
        </a:xfrm>
      </p:grpSpPr>
      <p:pic>
        <p:nvPicPr>
          <p:cNvPr id="5588" name="Google Shape;5588;p192"/>
          <p:cNvPicPr preferRelativeResize="0"/>
          <p:nvPr/>
        </p:nvPicPr>
        <p:blipFill rotWithShape="1">
          <a:blip r:embed="rId2">
            <a:alphaModFix/>
          </a:blip>
          <a:srcRect b="17865" l="0" r="0" t="12647"/>
          <a:stretch/>
        </p:blipFill>
        <p:spPr>
          <a:xfrm flipH="1">
            <a:off x="5968825" y="687925"/>
            <a:ext cx="5007300" cy="4638900"/>
          </a:xfrm>
          <a:prstGeom prst="ellipse">
            <a:avLst/>
          </a:prstGeom>
          <a:noFill/>
          <a:ln cap="flat" cmpd="sng" w="19050">
            <a:solidFill>
              <a:srgbClr val="38761D"/>
            </a:solidFill>
            <a:prstDash val="solid"/>
            <a:round/>
            <a:headEnd len="sm" w="sm" type="none"/>
            <a:tailEnd len="sm" w="sm" type="none"/>
          </a:ln>
        </p:spPr>
      </p:pic>
      <p:grpSp>
        <p:nvGrpSpPr>
          <p:cNvPr id="5589" name="Google Shape;5589;p192"/>
          <p:cNvGrpSpPr/>
          <p:nvPr/>
        </p:nvGrpSpPr>
        <p:grpSpPr>
          <a:xfrm>
            <a:off x="-53025" y="-44800"/>
            <a:ext cx="9250050" cy="854174"/>
            <a:chOff x="-53025" y="412400"/>
            <a:chExt cx="9250050" cy="854174"/>
          </a:xfrm>
        </p:grpSpPr>
        <p:pic>
          <p:nvPicPr>
            <p:cNvPr id="5590" name="Google Shape;5590;p192"/>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91" name="Google Shape;5591;p192"/>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92" name="Google Shape;5592;p19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2">
  <p:cSld name="TITLE_AND_BODY_2_2">
    <p:spTree>
      <p:nvGrpSpPr>
        <p:cNvPr id="5593" name="Shape 5593"/>
        <p:cNvGrpSpPr/>
        <p:nvPr/>
      </p:nvGrpSpPr>
      <p:grpSpPr>
        <a:xfrm>
          <a:off x="0" y="0"/>
          <a:ext cx="0" cy="0"/>
          <a:chOff x="0" y="0"/>
          <a:chExt cx="0" cy="0"/>
        </a:xfrm>
      </p:grpSpPr>
      <p:grpSp>
        <p:nvGrpSpPr>
          <p:cNvPr id="5594" name="Google Shape;5594;p193"/>
          <p:cNvGrpSpPr/>
          <p:nvPr/>
        </p:nvGrpSpPr>
        <p:grpSpPr>
          <a:xfrm>
            <a:off x="-53025" y="-44800"/>
            <a:ext cx="9250050" cy="854174"/>
            <a:chOff x="-53025" y="412400"/>
            <a:chExt cx="9250050" cy="854174"/>
          </a:xfrm>
        </p:grpSpPr>
        <p:pic>
          <p:nvPicPr>
            <p:cNvPr id="5595" name="Google Shape;5595;p193"/>
            <p:cNvPicPr preferRelativeResize="0"/>
            <p:nvPr/>
          </p:nvPicPr>
          <p:blipFill rotWithShape="1">
            <a:blip r:embed="rId2">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5596" name="Google Shape;5596;p19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97" name="Google Shape;5597;p193"/>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5598" name="Google Shape;5598;p19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603" name="Shape 5603"/>
        <p:cNvGrpSpPr/>
        <p:nvPr/>
      </p:nvGrpSpPr>
      <p:grpSpPr>
        <a:xfrm>
          <a:off x="0" y="0"/>
          <a:ext cx="0" cy="0"/>
          <a:chOff x="0" y="0"/>
          <a:chExt cx="0" cy="0"/>
        </a:xfrm>
      </p:grpSpPr>
      <p:sp>
        <p:nvSpPr>
          <p:cNvPr id="5604" name="Google Shape;5604;p195"/>
          <p:cNvSpPr/>
          <p:nvPr/>
        </p:nvSpPr>
        <p:spPr>
          <a:xfrm rot="5400000">
            <a:off x="7500300" y="505"/>
            <a:ext cx="1643700" cy="1643700"/>
          </a:xfrm>
          <a:prstGeom prst="diagStripe">
            <a:avLst>
              <a:gd fmla="val 0" name="adj"/>
            </a:avLst>
          </a:prstGeom>
          <a:solidFill>
            <a:schemeClr val="lt1">
              <a:alpha val="235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05" name="Google Shape;5605;p195"/>
          <p:cNvGrpSpPr/>
          <p:nvPr/>
        </p:nvGrpSpPr>
        <p:grpSpPr>
          <a:xfrm>
            <a:off x="0" y="490"/>
            <a:ext cx="5153705" cy="5134399"/>
            <a:chOff x="0" y="75"/>
            <a:chExt cx="5153705" cy="5152950"/>
          </a:xfrm>
        </p:grpSpPr>
        <p:sp>
          <p:nvSpPr>
            <p:cNvPr id="5606" name="Google Shape;5606;p195"/>
            <p:cNvSpPr/>
            <p:nvPr/>
          </p:nvSpPr>
          <p:spPr>
            <a:xfrm rot="-5400000">
              <a:off x="455" y="-225"/>
              <a:ext cx="5152800" cy="5153700"/>
            </a:xfrm>
            <a:prstGeom prst="diagStripe">
              <a:avLst>
                <a:gd fmla="val 50000" name="adj"/>
              </a:avLst>
            </a:prstGeom>
            <a:solidFill>
              <a:schemeClr val="lt1">
                <a:alpha val="235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195"/>
            <p:cNvSpPr/>
            <p:nvPr/>
          </p:nvSpPr>
          <p:spPr>
            <a:xfrm rot="-5400000">
              <a:off x="150" y="1145825"/>
              <a:ext cx="3996600" cy="3996900"/>
            </a:xfrm>
            <a:prstGeom prst="diagStripe">
              <a:avLst>
                <a:gd fmla="val 58774" name="adj"/>
              </a:avLst>
            </a:prstGeom>
            <a:solidFill>
              <a:schemeClr val="lt1">
                <a:alpha val="235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195"/>
            <p:cNvSpPr/>
            <p:nvPr/>
          </p:nvSpPr>
          <p:spPr>
            <a:xfrm rot="-5400000">
              <a:off x="1646" y="-75"/>
              <a:ext cx="2299800" cy="2300100"/>
            </a:xfrm>
            <a:prstGeom prst="diagStripe">
              <a:avLst>
                <a:gd fmla="val 50000" name="adj"/>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195"/>
            <p:cNvSpPr/>
            <p:nvPr/>
          </p:nvSpPr>
          <p:spPr>
            <a:xfrm flipH="1">
              <a:off x="652821" y="590035"/>
              <a:ext cx="2300100" cy="2299800"/>
            </a:xfrm>
            <a:prstGeom prst="diagStripe">
              <a:avLst>
                <a:gd fmla="val 50000" name="adj"/>
              </a:avLst>
            </a:prstGeom>
            <a:solidFill>
              <a:srgbClr val="BD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610" name="Google Shape;5610;p195"/>
          <p:cNvSpPr txBox="1"/>
          <p:nvPr>
            <p:ph type="ctrTitle"/>
          </p:nvPr>
        </p:nvSpPr>
        <p:spPr>
          <a:xfrm>
            <a:off x="3537150" y="1578400"/>
            <a:ext cx="5017500" cy="15789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SzPts val="4000"/>
              <a:buNone/>
              <a:defRPr sz="4000"/>
            </a:lvl1pPr>
            <a:lvl2pPr lvl="1" algn="l">
              <a:lnSpc>
                <a:spcPct val="100000"/>
              </a:lnSpc>
              <a:spcBef>
                <a:spcPts val="0"/>
              </a:spcBef>
              <a:spcAft>
                <a:spcPts val="0"/>
              </a:spcAft>
              <a:buSzPts val="4000"/>
              <a:buNone/>
              <a:defRPr sz="4000"/>
            </a:lvl2pPr>
            <a:lvl3pPr lvl="2" algn="l">
              <a:lnSpc>
                <a:spcPct val="100000"/>
              </a:lnSpc>
              <a:spcBef>
                <a:spcPts val="0"/>
              </a:spcBef>
              <a:spcAft>
                <a:spcPts val="0"/>
              </a:spcAft>
              <a:buSzPts val="4000"/>
              <a:buNone/>
              <a:defRPr sz="4000"/>
            </a:lvl3pPr>
            <a:lvl4pPr lvl="3" algn="l">
              <a:lnSpc>
                <a:spcPct val="100000"/>
              </a:lnSpc>
              <a:spcBef>
                <a:spcPts val="0"/>
              </a:spcBef>
              <a:spcAft>
                <a:spcPts val="0"/>
              </a:spcAft>
              <a:buSzPts val="4000"/>
              <a:buNone/>
              <a:defRPr sz="4000"/>
            </a:lvl4pPr>
            <a:lvl5pPr lvl="4" algn="l">
              <a:lnSpc>
                <a:spcPct val="100000"/>
              </a:lnSpc>
              <a:spcBef>
                <a:spcPts val="0"/>
              </a:spcBef>
              <a:spcAft>
                <a:spcPts val="0"/>
              </a:spcAft>
              <a:buSzPts val="4000"/>
              <a:buNone/>
              <a:defRPr sz="4000"/>
            </a:lvl5pPr>
            <a:lvl6pPr lvl="5" algn="l">
              <a:lnSpc>
                <a:spcPct val="100000"/>
              </a:lnSpc>
              <a:spcBef>
                <a:spcPts val="0"/>
              </a:spcBef>
              <a:spcAft>
                <a:spcPts val="0"/>
              </a:spcAft>
              <a:buSzPts val="4000"/>
              <a:buNone/>
              <a:defRPr sz="4000"/>
            </a:lvl6pPr>
            <a:lvl7pPr lvl="6" algn="l">
              <a:lnSpc>
                <a:spcPct val="100000"/>
              </a:lnSpc>
              <a:spcBef>
                <a:spcPts val="0"/>
              </a:spcBef>
              <a:spcAft>
                <a:spcPts val="0"/>
              </a:spcAft>
              <a:buSzPts val="4000"/>
              <a:buNone/>
              <a:defRPr sz="4000"/>
            </a:lvl7pPr>
            <a:lvl8pPr lvl="7" algn="l">
              <a:lnSpc>
                <a:spcPct val="100000"/>
              </a:lnSpc>
              <a:spcBef>
                <a:spcPts val="0"/>
              </a:spcBef>
              <a:spcAft>
                <a:spcPts val="0"/>
              </a:spcAft>
              <a:buSzPts val="4000"/>
              <a:buNone/>
              <a:defRPr sz="4000"/>
            </a:lvl8pPr>
            <a:lvl9pPr lvl="8" algn="l">
              <a:lnSpc>
                <a:spcPct val="100000"/>
              </a:lnSpc>
              <a:spcBef>
                <a:spcPts val="0"/>
              </a:spcBef>
              <a:spcAft>
                <a:spcPts val="0"/>
              </a:spcAft>
              <a:buSzPts val="4000"/>
              <a:buNone/>
              <a:defRPr sz="4000"/>
            </a:lvl9pPr>
          </a:lstStyle>
          <a:p/>
        </p:txBody>
      </p:sp>
      <p:sp>
        <p:nvSpPr>
          <p:cNvPr id="5611" name="Google Shape;5611;p195"/>
          <p:cNvSpPr txBox="1"/>
          <p:nvPr>
            <p:ph idx="1" type="subTitle"/>
          </p:nvPr>
        </p:nvSpPr>
        <p:spPr>
          <a:xfrm>
            <a:off x="5083950" y="3924925"/>
            <a:ext cx="3470700" cy="5061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SzPts val="1300"/>
              <a:buNone/>
              <a:defRPr/>
            </a:lvl1pPr>
            <a:lvl2pPr lvl="1" algn="l">
              <a:lnSpc>
                <a:spcPct val="100000"/>
              </a:lnSpc>
              <a:spcBef>
                <a:spcPts val="0"/>
              </a:spcBef>
              <a:spcAft>
                <a:spcPts val="0"/>
              </a:spcAft>
              <a:buSzPts val="1300"/>
              <a:buNone/>
              <a:defRPr sz="1300"/>
            </a:lvl2pPr>
            <a:lvl3pPr lvl="2" algn="l">
              <a:lnSpc>
                <a:spcPct val="100000"/>
              </a:lnSpc>
              <a:spcBef>
                <a:spcPts val="0"/>
              </a:spcBef>
              <a:spcAft>
                <a:spcPts val="0"/>
              </a:spcAft>
              <a:buSzPts val="1300"/>
              <a:buNone/>
              <a:defRPr sz="1300"/>
            </a:lvl3pPr>
            <a:lvl4pPr lvl="3" algn="l">
              <a:lnSpc>
                <a:spcPct val="100000"/>
              </a:lnSpc>
              <a:spcBef>
                <a:spcPts val="0"/>
              </a:spcBef>
              <a:spcAft>
                <a:spcPts val="0"/>
              </a:spcAft>
              <a:buSzPts val="1300"/>
              <a:buNone/>
              <a:defRPr sz="1300"/>
            </a:lvl4pPr>
            <a:lvl5pPr lvl="4" algn="l">
              <a:lnSpc>
                <a:spcPct val="100000"/>
              </a:lnSpc>
              <a:spcBef>
                <a:spcPts val="0"/>
              </a:spcBef>
              <a:spcAft>
                <a:spcPts val="0"/>
              </a:spcAft>
              <a:buSzPts val="1300"/>
              <a:buNone/>
              <a:defRPr sz="1300"/>
            </a:lvl5pPr>
            <a:lvl6pPr lvl="5" algn="l">
              <a:lnSpc>
                <a:spcPct val="100000"/>
              </a:lnSpc>
              <a:spcBef>
                <a:spcPts val="0"/>
              </a:spcBef>
              <a:spcAft>
                <a:spcPts val="0"/>
              </a:spcAft>
              <a:buSzPts val="1300"/>
              <a:buNone/>
              <a:defRPr sz="1300"/>
            </a:lvl6pPr>
            <a:lvl7pPr lvl="6" algn="l">
              <a:lnSpc>
                <a:spcPct val="100000"/>
              </a:lnSpc>
              <a:spcBef>
                <a:spcPts val="0"/>
              </a:spcBef>
              <a:spcAft>
                <a:spcPts val="0"/>
              </a:spcAft>
              <a:buSzPts val="1300"/>
              <a:buNone/>
              <a:defRPr sz="1300"/>
            </a:lvl7pPr>
            <a:lvl8pPr lvl="7" algn="l">
              <a:lnSpc>
                <a:spcPct val="100000"/>
              </a:lnSpc>
              <a:spcBef>
                <a:spcPts val="0"/>
              </a:spcBef>
              <a:spcAft>
                <a:spcPts val="0"/>
              </a:spcAft>
              <a:buSzPts val="1300"/>
              <a:buNone/>
              <a:defRPr sz="1300"/>
            </a:lvl8pPr>
            <a:lvl9pPr lvl="8" algn="l">
              <a:lnSpc>
                <a:spcPct val="100000"/>
              </a:lnSpc>
              <a:spcBef>
                <a:spcPts val="0"/>
              </a:spcBef>
              <a:spcAft>
                <a:spcPts val="0"/>
              </a:spcAft>
              <a:buSzPts val="1300"/>
              <a:buNone/>
              <a:defRPr sz="1300"/>
            </a:lvl9pPr>
          </a:lstStyle>
          <a:p/>
        </p:txBody>
      </p:sp>
      <p:sp>
        <p:nvSpPr>
          <p:cNvPr id="5612" name="Google Shape;5612;p19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613" name="Shape 5613"/>
        <p:cNvGrpSpPr/>
        <p:nvPr/>
      </p:nvGrpSpPr>
      <p:grpSpPr>
        <a:xfrm>
          <a:off x="0" y="0"/>
          <a:ext cx="0" cy="0"/>
          <a:chOff x="0" y="0"/>
          <a:chExt cx="0" cy="0"/>
        </a:xfrm>
      </p:grpSpPr>
      <p:sp>
        <p:nvSpPr>
          <p:cNvPr id="5614" name="Google Shape;5614;p196"/>
          <p:cNvSpPr txBox="1"/>
          <p:nvPr>
            <p:ph type="title"/>
          </p:nvPr>
        </p:nvSpPr>
        <p:spPr>
          <a:xfrm>
            <a:off x="1297500" y="393750"/>
            <a:ext cx="7038900" cy="9141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5615" name="Google Shape;5615;p196"/>
          <p:cNvSpPr txBox="1"/>
          <p:nvPr>
            <p:ph idx="1" type="body"/>
          </p:nvPr>
        </p:nvSpPr>
        <p:spPr>
          <a:xfrm>
            <a:off x="1297500" y="1567550"/>
            <a:ext cx="3403200" cy="29112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5616" name="Google Shape;5616;p196"/>
          <p:cNvSpPr txBox="1"/>
          <p:nvPr>
            <p:ph idx="2" type="body"/>
          </p:nvPr>
        </p:nvSpPr>
        <p:spPr>
          <a:xfrm>
            <a:off x="4933221" y="1567550"/>
            <a:ext cx="3403200" cy="29112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5617" name="Google Shape;5617;p19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618" name="Shape 5618"/>
        <p:cNvGrpSpPr/>
        <p:nvPr/>
      </p:nvGrpSpPr>
      <p:grpSpPr>
        <a:xfrm>
          <a:off x="0" y="0"/>
          <a:ext cx="0" cy="0"/>
          <a:chOff x="0" y="0"/>
          <a:chExt cx="0" cy="0"/>
        </a:xfrm>
      </p:grpSpPr>
      <p:grpSp>
        <p:nvGrpSpPr>
          <p:cNvPr id="5619" name="Google Shape;5619;p197"/>
          <p:cNvGrpSpPr/>
          <p:nvPr/>
        </p:nvGrpSpPr>
        <p:grpSpPr>
          <a:xfrm>
            <a:off x="0" y="381001"/>
            <a:ext cx="1037850" cy="1016288"/>
            <a:chOff x="0" y="381001"/>
            <a:chExt cx="1037850" cy="1016288"/>
          </a:xfrm>
        </p:grpSpPr>
        <p:sp>
          <p:nvSpPr>
            <p:cNvPr id="5620" name="Google Shape;5620;p197"/>
            <p:cNvSpPr/>
            <p:nvPr/>
          </p:nvSpPr>
          <p:spPr>
            <a:xfrm rot="-5400000">
              <a:off x="0" y="381001"/>
              <a:ext cx="808800" cy="808800"/>
            </a:xfrm>
            <a:prstGeom prst="diagStripe">
              <a:avLst>
                <a:gd fmla="val 50000"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197"/>
            <p:cNvSpPr/>
            <p:nvPr/>
          </p:nvSpPr>
          <p:spPr>
            <a:xfrm flipH="1">
              <a:off x="229050" y="588489"/>
              <a:ext cx="808800" cy="808800"/>
            </a:xfrm>
            <a:prstGeom prst="diagStripe">
              <a:avLst>
                <a:gd fmla="val 50000" name="adj"/>
              </a:avLst>
            </a:prstGeom>
            <a:solidFill>
              <a:srgbClr val="BD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622" name="Google Shape;5622;p197"/>
          <p:cNvSpPr txBox="1"/>
          <p:nvPr>
            <p:ph type="title"/>
          </p:nvPr>
        </p:nvSpPr>
        <p:spPr>
          <a:xfrm>
            <a:off x="1297500" y="393750"/>
            <a:ext cx="7038900" cy="9141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5623" name="Google Shape;5623;p197"/>
          <p:cNvSpPr txBox="1"/>
          <p:nvPr>
            <p:ph idx="1" type="body"/>
          </p:nvPr>
        </p:nvSpPr>
        <p:spPr>
          <a:xfrm>
            <a:off x="1297500" y="1567550"/>
            <a:ext cx="7038900" cy="29112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5624" name="Google Shape;5624;p19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625" name="Shape 5625"/>
        <p:cNvGrpSpPr/>
        <p:nvPr/>
      </p:nvGrpSpPr>
      <p:grpSpPr>
        <a:xfrm>
          <a:off x="0" y="0"/>
          <a:ext cx="0" cy="0"/>
          <a:chOff x="0" y="0"/>
          <a:chExt cx="0" cy="0"/>
        </a:xfrm>
      </p:grpSpPr>
      <p:grpSp>
        <p:nvGrpSpPr>
          <p:cNvPr id="5626" name="Google Shape;5626;p198"/>
          <p:cNvGrpSpPr/>
          <p:nvPr/>
        </p:nvGrpSpPr>
        <p:grpSpPr>
          <a:xfrm>
            <a:off x="0" y="381001"/>
            <a:ext cx="1037850" cy="1016288"/>
            <a:chOff x="0" y="381001"/>
            <a:chExt cx="1037850" cy="1016288"/>
          </a:xfrm>
        </p:grpSpPr>
        <p:sp>
          <p:nvSpPr>
            <p:cNvPr id="5627" name="Google Shape;5627;p198"/>
            <p:cNvSpPr/>
            <p:nvPr/>
          </p:nvSpPr>
          <p:spPr>
            <a:xfrm rot="-5400000">
              <a:off x="0" y="381001"/>
              <a:ext cx="808800" cy="808800"/>
            </a:xfrm>
            <a:prstGeom prst="diagStripe">
              <a:avLst>
                <a:gd fmla="val 50000"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198"/>
            <p:cNvSpPr/>
            <p:nvPr/>
          </p:nvSpPr>
          <p:spPr>
            <a:xfrm flipH="1">
              <a:off x="229050" y="588489"/>
              <a:ext cx="808800" cy="808800"/>
            </a:xfrm>
            <a:prstGeom prst="diagStripe">
              <a:avLst>
                <a:gd fmla="val 50000" name="adj"/>
              </a:avLst>
            </a:prstGeom>
            <a:solidFill>
              <a:srgbClr val="BD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629" name="Google Shape;5629;p198"/>
          <p:cNvSpPr txBox="1"/>
          <p:nvPr>
            <p:ph type="title"/>
          </p:nvPr>
        </p:nvSpPr>
        <p:spPr>
          <a:xfrm>
            <a:off x="1297500" y="393750"/>
            <a:ext cx="7038900" cy="9141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5630" name="Google Shape;5630;p19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631" name="Shape 5631"/>
        <p:cNvGrpSpPr/>
        <p:nvPr/>
      </p:nvGrpSpPr>
      <p:grpSpPr>
        <a:xfrm>
          <a:off x="0" y="0"/>
          <a:ext cx="0" cy="0"/>
          <a:chOff x="0" y="0"/>
          <a:chExt cx="0" cy="0"/>
        </a:xfrm>
      </p:grpSpPr>
      <p:sp>
        <p:nvSpPr>
          <p:cNvPr id="5632" name="Google Shape;5632;p19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633" name="Shape 5633"/>
        <p:cNvGrpSpPr/>
        <p:nvPr/>
      </p:nvGrpSpPr>
      <p:grpSpPr>
        <a:xfrm>
          <a:off x="0" y="0"/>
          <a:ext cx="0" cy="0"/>
          <a:chOff x="0" y="0"/>
          <a:chExt cx="0" cy="0"/>
        </a:xfrm>
      </p:grpSpPr>
      <p:grpSp>
        <p:nvGrpSpPr>
          <p:cNvPr id="5634" name="Google Shape;5634;p200"/>
          <p:cNvGrpSpPr/>
          <p:nvPr/>
        </p:nvGrpSpPr>
        <p:grpSpPr>
          <a:xfrm>
            <a:off x="0" y="4128572"/>
            <a:ext cx="698925" cy="684657"/>
            <a:chOff x="0" y="3785672"/>
            <a:chExt cx="698925" cy="684657"/>
          </a:xfrm>
        </p:grpSpPr>
        <p:sp>
          <p:nvSpPr>
            <p:cNvPr id="5635" name="Google Shape;5635;p200"/>
            <p:cNvSpPr/>
            <p:nvPr/>
          </p:nvSpPr>
          <p:spPr>
            <a:xfrm rot="-5400000">
              <a:off x="0" y="3785672"/>
              <a:ext cx="544800" cy="544800"/>
            </a:xfrm>
            <a:prstGeom prst="diagStripe">
              <a:avLst>
                <a:gd fmla="val 50000" name="adj"/>
              </a:avLst>
            </a:prstGeom>
            <a:solidFill>
              <a:schemeClr val="lt1">
                <a:alpha val="902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200"/>
            <p:cNvSpPr/>
            <p:nvPr/>
          </p:nvSpPr>
          <p:spPr>
            <a:xfrm flipH="1">
              <a:off x="154125" y="3925529"/>
              <a:ext cx="544800" cy="544800"/>
            </a:xfrm>
            <a:prstGeom prst="diagStripe">
              <a:avLst>
                <a:gd fmla="val 50000" name="adj"/>
              </a:avLst>
            </a:prstGeom>
            <a:solidFill>
              <a:schemeClr val="lt1">
                <a:alpha val="902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637" name="Google Shape;5637;p200"/>
          <p:cNvSpPr txBox="1"/>
          <p:nvPr>
            <p:ph idx="1" type="body"/>
          </p:nvPr>
        </p:nvSpPr>
        <p:spPr>
          <a:xfrm>
            <a:off x="812725" y="4305375"/>
            <a:ext cx="6936000" cy="523800"/>
          </a:xfrm>
          <a:prstGeom prst="rect">
            <a:avLst/>
          </a:prstGeom>
          <a:noFill/>
          <a:ln>
            <a:noFill/>
          </a:ln>
        </p:spPr>
        <p:txBody>
          <a:bodyPr anchorCtr="0" anchor="ctr" bIns="91425" lIns="91425" spcFirstLastPara="1" rIns="91425" wrap="square" tIns="91425">
            <a:normAutofit/>
          </a:bodyPr>
          <a:lstStyle>
            <a:lvl1pPr indent="-228600" lvl="0" marL="457200" algn="l">
              <a:lnSpc>
                <a:spcPct val="100000"/>
              </a:lnSpc>
              <a:spcBef>
                <a:spcPts val="0"/>
              </a:spcBef>
              <a:spcAft>
                <a:spcPts val="0"/>
              </a:spcAft>
              <a:buSzPts val="1300"/>
              <a:buNone/>
              <a:defRPr/>
            </a:lvl1pPr>
          </a:lstStyle>
          <a:p/>
        </p:txBody>
      </p:sp>
      <p:sp>
        <p:nvSpPr>
          <p:cNvPr id="5638" name="Google Shape;5638;p20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1">
  <p:cSld name="ONE_COLUMN_TEXT_1">
    <p:spTree>
      <p:nvGrpSpPr>
        <p:cNvPr id="5639" name="Shape 5639"/>
        <p:cNvGrpSpPr/>
        <p:nvPr/>
      </p:nvGrpSpPr>
      <p:grpSpPr>
        <a:xfrm>
          <a:off x="0" y="0"/>
          <a:ext cx="0" cy="0"/>
          <a:chOff x="0" y="0"/>
          <a:chExt cx="0" cy="0"/>
        </a:xfrm>
      </p:grpSpPr>
      <p:sp>
        <p:nvSpPr>
          <p:cNvPr id="5640" name="Google Shape;5640;p201"/>
          <p:cNvSpPr/>
          <p:nvPr/>
        </p:nvSpPr>
        <p:spPr>
          <a:xfrm>
            <a:off x="0" y="0"/>
            <a:ext cx="3127500" cy="5143500"/>
          </a:xfrm>
          <a:prstGeom prst="rect">
            <a:avLst/>
          </a:prstGeom>
          <a:solidFill>
            <a:srgbClr val="21212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201"/>
          <p:cNvSpPr txBox="1"/>
          <p:nvPr>
            <p:ph type="title"/>
          </p:nvPr>
        </p:nvSpPr>
        <p:spPr>
          <a:xfrm>
            <a:off x="311725" y="500925"/>
            <a:ext cx="2655600" cy="18291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Clr>
                <a:schemeClr val="lt1"/>
              </a:buClr>
              <a:buSzPts val="2800"/>
              <a:buNone/>
              <a:defRPr>
                <a:solidFill>
                  <a:schemeClr val="lt1"/>
                </a:solidFill>
              </a:defRPr>
            </a:lvl1pPr>
            <a:lvl2pPr lvl="1" algn="l">
              <a:lnSpc>
                <a:spcPct val="100000"/>
              </a:lnSpc>
              <a:spcBef>
                <a:spcPts val="0"/>
              </a:spcBef>
              <a:spcAft>
                <a:spcPts val="0"/>
              </a:spcAft>
              <a:buClr>
                <a:schemeClr val="lt1"/>
              </a:buClr>
              <a:buSzPts val="2800"/>
              <a:buNone/>
              <a:defRPr>
                <a:solidFill>
                  <a:schemeClr val="lt1"/>
                </a:solidFill>
              </a:defRPr>
            </a:lvl2pPr>
            <a:lvl3pPr lvl="2" algn="l">
              <a:lnSpc>
                <a:spcPct val="100000"/>
              </a:lnSpc>
              <a:spcBef>
                <a:spcPts val="0"/>
              </a:spcBef>
              <a:spcAft>
                <a:spcPts val="0"/>
              </a:spcAft>
              <a:buClr>
                <a:schemeClr val="lt1"/>
              </a:buClr>
              <a:buSzPts val="2800"/>
              <a:buNone/>
              <a:defRPr>
                <a:solidFill>
                  <a:schemeClr val="lt1"/>
                </a:solidFill>
              </a:defRPr>
            </a:lvl3pPr>
            <a:lvl4pPr lvl="3" algn="l">
              <a:lnSpc>
                <a:spcPct val="100000"/>
              </a:lnSpc>
              <a:spcBef>
                <a:spcPts val="0"/>
              </a:spcBef>
              <a:spcAft>
                <a:spcPts val="0"/>
              </a:spcAft>
              <a:buClr>
                <a:schemeClr val="lt1"/>
              </a:buClr>
              <a:buSzPts val="2800"/>
              <a:buNone/>
              <a:defRPr>
                <a:solidFill>
                  <a:schemeClr val="lt1"/>
                </a:solidFill>
              </a:defRPr>
            </a:lvl4pPr>
            <a:lvl5pPr lvl="4" algn="l">
              <a:lnSpc>
                <a:spcPct val="100000"/>
              </a:lnSpc>
              <a:spcBef>
                <a:spcPts val="0"/>
              </a:spcBef>
              <a:spcAft>
                <a:spcPts val="0"/>
              </a:spcAft>
              <a:buClr>
                <a:schemeClr val="lt1"/>
              </a:buClr>
              <a:buSzPts val="2800"/>
              <a:buNone/>
              <a:defRPr>
                <a:solidFill>
                  <a:schemeClr val="lt1"/>
                </a:solidFill>
              </a:defRPr>
            </a:lvl5pPr>
            <a:lvl6pPr lvl="5" algn="l">
              <a:lnSpc>
                <a:spcPct val="100000"/>
              </a:lnSpc>
              <a:spcBef>
                <a:spcPts val="0"/>
              </a:spcBef>
              <a:spcAft>
                <a:spcPts val="0"/>
              </a:spcAft>
              <a:buClr>
                <a:schemeClr val="lt1"/>
              </a:buClr>
              <a:buSzPts val="2800"/>
              <a:buNone/>
              <a:defRPr>
                <a:solidFill>
                  <a:schemeClr val="lt1"/>
                </a:solidFill>
              </a:defRPr>
            </a:lvl6pPr>
            <a:lvl7pPr lvl="6" algn="l">
              <a:lnSpc>
                <a:spcPct val="100000"/>
              </a:lnSpc>
              <a:spcBef>
                <a:spcPts val="0"/>
              </a:spcBef>
              <a:spcAft>
                <a:spcPts val="0"/>
              </a:spcAft>
              <a:buClr>
                <a:schemeClr val="lt1"/>
              </a:buClr>
              <a:buSzPts val="2800"/>
              <a:buNone/>
              <a:defRPr>
                <a:solidFill>
                  <a:schemeClr val="lt1"/>
                </a:solidFill>
              </a:defRPr>
            </a:lvl7pPr>
            <a:lvl8pPr lvl="7" algn="l">
              <a:lnSpc>
                <a:spcPct val="100000"/>
              </a:lnSpc>
              <a:spcBef>
                <a:spcPts val="0"/>
              </a:spcBef>
              <a:spcAft>
                <a:spcPts val="0"/>
              </a:spcAft>
              <a:buClr>
                <a:schemeClr val="lt1"/>
              </a:buClr>
              <a:buSzPts val="2800"/>
              <a:buNone/>
              <a:defRPr>
                <a:solidFill>
                  <a:schemeClr val="lt1"/>
                </a:solidFill>
              </a:defRPr>
            </a:lvl8pPr>
            <a:lvl9pPr lvl="8" algn="l">
              <a:lnSpc>
                <a:spcPct val="100000"/>
              </a:lnSpc>
              <a:spcBef>
                <a:spcPts val="0"/>
              </a:spcBef>
              <a:spcAft>
                <a:spcPts val="0"/>
              </a:spcAft>
              <a:buClr>
                <a:schemeClr val="lt1"/>
              </a:buClr>
              <a:buSzPts val="2800"/>
              <a:buNone/>
              <a:defRPr>
                <a:solidFill>
                  <a:schemeClr val="lt1"/>
                </a:solidFill>
              </a:defRPr>
            </a:lvl9pPr>
          </a:lstStyle>
          <a:p/>
        </p:txBody>
      </p:sp>
      <p:sp>
        <p:nvSpPr>
          <p:cNvPr id="5642" name="Google Shape;5642;p201"/>
          <p:cNvSpPr txBox="1"/>
          <p:nvPr>
            <p:ph idx="12" type="sldNum"/>
          </p:nvPr>
        </p:nvSpPr>
        <p:spPr>
          <a:xfrm>
            <a:off x="5797908" y="4749892"/>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Roboto"/>
                <a:ea typeface="Roboto"/>
                <a:cs typeface="Roboto"/>
                <a:sym typeface="Robo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Roboto"/>
                <a:ea typeface="Roboto"/>
                <a:cs typeface="Roboto"/>
                <a:sym typeface="Robo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Roboto"/>
                <a:ea typeface="Roboto"/>
                <a:cs typeface="Roboto"/>
                <a:sym typeface="Robo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Roboto"/>
                <a:ea typeface="Roboto"/>
                <a:cs typeface="Roboto"/>
                <a:sym typeface="Robo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Roboto"/>
                <a:ea typeface="Roboto"/>
                <a:cs typeface="Roboto"/>
                <a:sym typeface="Robo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Roboto"/>
                <a:ea typeface="Roboto"/>
                <a:cs typeface="Roboto"/>
                <a:sym typeface="Robo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Roboto"/>
                <a:ea typeface="Roboto"/>
                <a:cs typeface="Roboto"/>
                <a:sym typeface="Robo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Roboto"/>
                <a:ea typeface="Roboto"/>
                <a:cs typeface="Roboto"/>
                <a:sym typeface="Robo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Roboto"/>
                <a:ea typeface="Roboto"/>
                <a:cs typeface="Roboto"/>
                <a:sym typeface="Roboto"/>
              </a:defRPr>
            </a:lvl9pPr>
          </a:lstStyle>
          <a:p>
            <a:pPr indent="0" lvl="0" marL="0" rtl="0" algn="r">
              <a:spcBef>
                <a:spcPts val="0"/>
              </a:spcBef>
              <a:spcAft>
                <a:spcPts val="0"/>
              </a:spcAft>
              <a:buNone/>
            </a:pPr>
            <a:fld id="{00000000-1234-1234-1234-123412341234}" type="slidenum">
              <a:rPr lang="en-GB"/>
              <a:t>‹#›</a:t>
            </a:fld>
            <a:endParaRPr/>
          </a:p>
        </p:txBody>
      </p:sp>
      <p:sp>
        <p:nvSpPr>
          <p:cNvPr id="5643" name="Google Shape;5643;p201"/>
          <p:cNvSpPr/>
          <p:nvPr/>
        </p:nvSpPr>
        <p:spPr>
          <a:xfrm rot="5407989">
            <a:off x="611343" y="2529075"/>
            <a:ext cx="5163614" cy="64801"/>
          </a:xfrm>
          <a:prstGeom prst="rect">
            <a:avLst/>
          </a:prstGeom>
          <a:solidFill>
            <a:srgbClr val="FF0000"/>
          </a:solidFill>
          <a:ln cap="flat" cmpd="sng" w="9525">
            <a:solidFill>
              <a:schemeClr val="dk2"/>
            </a:solidFill>
            <a:prstDash val="solid"/>
            <a:round/>
            <a:headEnd len="sm" w="sm" type="none"/>
            <a:tailEnd len="sm" w="sm" type="none"/>
          </a:ln>
          <a:effectLst>
            <a:outerShdw blurRad="128588" rotWithShape="0" algn="bl" dir="5400000" dist="85725">
              <a:srgbClr val="000000">
                <a:alpha val="4902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5644" name="Google Shape;5644;p201"/>
          <p:cNvPicPr preferRelativeResize="0"/>
          <p:nvPr/>
        </p:nvPicPr>
        <p:blipFill rotWithShape="1">
          <a:blip r:embed="rId2">
            <a:alphaModFix/>
          </a:blip>
          <a:srcRect b="0" l="0" r="0" t="0"/>
          <a:stretch/>
        </p:blipFill>
        <p:spPr>
          <a:xfrm>
            <a:off x="7955312" y="4749900"/>
            <a:ext cx="1188687" cy="393600"/>
          </a:xfrm>
          <a:prstGeom prst="rect">
            <a:avLst/>
          </a:prstGeom>
          <a:noFill/>
          <a:ln>
            <a:noFill/>
          </a:ln>
        </p:spPr>
      </p:pic>
      <p:pic>
        <p:nvPicPr>
          <p:cNvPr id="5645" name="Google Shape;5645;p201"/>
          <p:cNvPicPr preferRelativeResize="0"/>
          <p:nvPr/>
        </p:nvPicPr>
        <p:blipFill rotWithShape="1">
          <a:blip r:embed="rId3">
            <a:alphaModFix/>
          </a:blip>
          <a:srcRect b="0" l="0" r="0" t="0"/>
          <a:stretch/>
        </p:blipFill>
        <p:spPr>
          <a:xfrm>
            <a:off x="3258800" y="4749900"/>
            <a:ext cx="940347" cy="393600"/>
          </a:xfrm>
          <a:prstGeom prst="rect">
            <a:avLst/>
          </a:prstGeom>
          <a:noFill/>
          <a:ln>
            <a:noFill/>
          </a:ln>
        </p:spPr>
      </p:pic>
    </p:spTree>
  </p:cSld>
  <p:clrMapOvr>
    <a:masterClrMapping/>
  </p:clrMapOvr>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646" name="Shape 5646"/>
        <p:cNvGrpSpPr/>
        <p:nvPr/>
      </p:nvGrpSpPr>
      <p:grpSpPr>
        <a:xfrm>
          <a:off x="0" y="0"/>
          <a:ext cx="0" cy="0"/>
          <a:chOff x="0" y="0"/>
          <a:chExt cx="0" cy="0"/>
        </a:xfrm>
      </p:grpSpPr>
      <p:grpSp>
        <p:nvGrpSpPr>
          <p:cNvPr id="5647" name="Google Shape;5647;p202"/>
          <p:cNvGrpSpPr/>
          <p:nvPr/>
        </p:nvGrpSpPr>
        <p:grpSpPr>
          <a:xfrm>
            <a:off x="4406400" y="0"/>
            <a:ext cx="4737600" cy="5143065"/>
            <a:chOff x="4406400" y="0"/>
            <a:chExt cx="4737600" cy="5143065"/>
          </a:xfrm>
        </p:grpSpPr>
        <p:sp>
          <p:nvSpPr>
            <p:cNvPr id="5648" name="Google Shape;5648;p202"/>
            <p:cNvSpPr/>
            <p:nvPr/>
          </p:nvSpPr>
          <p:spPr>
            <a:xfrm rot="5400000">
              <a:off x="4408200" y="-1800"/>
              <a:ext cx="4734000" cy="4737600"/>
            </a:xfrm>
            <a:prstGeom prst="diagStripe">
              <a:avLst>
                <a:gd fmla="val 49469" name="adj"/>
              </a:avLst>
            </a:prstGeom>
            <a:solidFill>
              <a:schemeClr val="lt1">
                <a:alpha val="275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202"/>
            <p:cNvSpPr/>
            <p:nvPr/>
          </p:nvSpPr>
          <p:spPr>
            <a:xfrm rot="5400000">
              <a:off x="4841125" y="5700"/>
              <a:ext cx="4298100" cy="4286700"/>
            </a:xfrm>
            <a:prstGeom prst="diagStripe">
              <a:avLst>
                <a:gd fmla="val 0" name="adj"/>
              </a:avLst>
            </a:prstGeom>
            <a:solidFill>
              <a:schemeClr val="lt1">
                <a:alpha val="275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202"/>
            <p:cNvSpPr/>
            <p:nvPr/>
          </p:nvSpPr>
          <p:spPr>
            <a:xfrm rot="-5400000">
              <a:off x="5618399" y="1236468"/>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202"/>
            <p:cNvSpPr/>
            <p:nvPr/>
          </p:nvSpPr>
          <p:spPr>
            <a:xfrm flipH="1">
              <a:off x="5849857" y="1443956"/>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202"/>
            <p:cNvSpPr/>
            <p:nvPr/>
          </p:nvSpPr>
          <p:spPr>
            <a:xfrm rot="-5400000">
              <a:off x="5987081" y="2469465"/>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202"/>
            <p:cNvSpPr/>
            <p:nvPr/>
          </p:nvSpPr>
          <p:spPr>
            <a:xfrm flipH="1">
              <a:off x="6222115" y="2676953"/>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202"/>
            <p:cNvSpPr/>
            <p:nvPr/>
          </p:nvSpPr>
          <p:spPr>
            <a:xfrm rot="-5400000">
              <a:off x="6675341" y="1862018"/>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202"/>
            <p:cNvSpPr/>
            <p:nvPr/>
          </p:nvSpPr>
          <p:spPr>
            <a:xfrm flipH="1">
              <a:off x="6908099" y="2069505"/>
              <a:ext cx="808800" cy="808800"/>
            </a:xfrm>
            <a:prstGeom prst="diagStripe">
              <a:avLst>
                <a:gd fmla="val 50000" name="adj"/>
              </a:avLst>
            </a:prstGeom>
            <a:solidFill>
              <a:srgbClr val="BD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202"/>
            <p:cNvSpPr/>
            <p:nvPr/>
          </p:nvSpPr>
          <p:spPr>
            <a:xfrm rot="-5400000">
              <a:off x="6861141" y="2477810"/>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202"/>
            <p:cNvSpPr/>
            <p:nvPr/>
          </p:nvSpPr>
          <p:spPr>
            <a:xfrm flipH="1">
              <a:off x="7965266" y="2692963"/>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202"/>
            <p:cNvSpPr/>
            <p:nvPr/>
          </p:nvSpPr>
          <p:spPr>
            <a:xfrm flipH="1">
              <a:off x="8145082" y="3308755"/>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202"/>
            <p:cNvSpPr/>
            <p:nvPr/>
          </p:nvSpPr>
          <p:spPr>
            <a:xfrm rot="-5400000">
              <a:off x="7047599" y="3095015"/>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202"/>
            <p:cNvSpPr/>
            <p:nvPr/>
          </p:nvSpPr>
          <p:spPr>
            <a:xfrm flipH="1">
              <a:off x="7276649" y="3302502"/>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202"/>
            <p:cNvSpPr/>
            <p:nvPr/>
          </p:nvSpPr>
          <p:spPr>
            <a:xfrm rot="-5400000">
              <a:off x="7227414" y="3710807"/>
              <a:ext cx="808800" cy="808800"/>
            </a:xfrm>
            <a:prstGeom prst="diagStripe">
              <a:avLst>
                <a:gd fmla="val 50000"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202"/>
            <p:cNvSpPr/>
            <p:nvPr/>
          </p:nvSpPr>
          <p:spPr>
            <a:xfrm flipH="1">
              <a:off x="7462448" y="3918294"/>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202"/>
            <p:cNvSpPr/>
            <p:nvPr/>
          </p:nvSpPr>
          <p:spPr>
            <a:xfrm rot="-5400000">
              <a:off x="8102491" y="3718473"/>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202"/>
            <p:cNvSpPr/>
            <p:nvPr/>
          </p:nvSpPr>
          <p:spPr>
            <a:xfrm flipH="1">
              <a:off x="8334533" y="3925960"/>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202"/>
            <p:cNvSpPr/>
            <p:nvPr/>
          </p:nvSpPr>
          <p:spPr>
            <a:xfrm rot="-5400000">
              <a:off x="8288290" y="4334265"/>
              <a:ext cx="808800" cy="808800"/>
            </a:xfrm>
            <a:prstGeom prst="diagStripe">
              <a:avLst>
                <a:gd fmla="val 50000" name="adj"/>
              </a:avLst>
            </a:prstGeom>
            <a:solidFill>
              <a:schemeClr val="lt1">
                <a:alpha val="6670"/>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666" name="Google Shape;5666;p202"/>
          <p:cNvSpPr txBox="1"/>
          <p:nvPr>
            <p:ph type="title"/>
          </p:nvPr>
        </p:nvSpPr>
        <p:spPr>
          <a:xfrm>
            <a:off x="823850" y="2053000"/>
            <a:ext cx="4587000" cy="1148700"/>
          </a:xfrm>
          <a:prstGeom prst="rect">
            <a:avLst/>
          </a:prstGeom>
          <a:noFill/>
          <a:ln>
            <a:noFill/>
          </a:ln>
        </p:spPr>
        <p:txBody>
          <a:bodyPr anchorCtr="0" anchor="ctr" bIns="91425" lIns="91425" spcFirstLastPara="1" rIns="91425" wrap="square" tIns="91425">
            <a:norm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5667" name="Google Shape;5667;p20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668" name="Shape 5668"/>
        <p:cNvGrpSpPr/>
        <p:nvPr/>
      </p:nvGrpSpPr>
      <p:grpSpPr>
        <a:xfrm>
          <a:off x="0" y="0"/>
          <a:ext cx="0" cy="0"/>
          <a:chOff x="0" y="0"/>
          <a:chExt cx="0" cy="0"/>
        </a:xfrm>
      </p:grpSpPr>
      <p:grpSp>
        <p:nvGrpSpPr>
          <p:cNvPr id="5669" name="Google Shape;5669;p203"/>
          <p:cNvGrpSpPr/>
          <p:nvPr/>
        </p:nvGrpSpPr>
        <p:grpSpPr>
          <a:xfrm>
            <a:off x="0" y="381001"/>
            <a:ext cx="1037850" cy="1016288"/>
            <a:chOff x="0" y="381001"/>
            <a:chExt cx="1037850" cy="1016288"/>
          </a:xfrm>
        </p:grpSpPr>
        <p:sp>
          <p:nvSpPr>
            <p:cNvPr id="5670" name="Google Shape;5670;p203"/>
            <p:cNvSpPr/>
            <p:nvPr/>
          </p:nvSpPr>
          <p:spPr>
            <a:xfrm rot="-5400000">
              <a:off x="0" y="381001"/>
              <a:ext cx="808800" cy="808800"/>
            </a:xfrm>
            <a:prstGeom prst="diagStripe">
              <a:avLst>
                <a:gd fmla="val 50000"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203"/>
            <p:cNvSpPr/>
            <p:nvPr/>
          </p:nvSpPr>
          <p:spPr>
            <a:xfrm flipH="1">
              <a:off x="229050" y="588489"/>
              <a:ext cx="808800" cy="808800"/>
            </a:xfrm>
            <a:prstGeom prst="diagStripe">
              <a:avLst>
                <a:gd fmla="val 50000" name="adj"/>
              </a:avLst>
            </a:prstGeom>
            <a:solidFill>
              <a:srgbClr val="BD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672" name="Google Shape;5672;p203"/>
          <p:cNvSpPr txBox="1"/>
          <p:nvPr>
            <p:ph type="title"/>
          </p:nvPr>
        </p:nvSpPr>
        <p:spPr>
          <a:xfrm>
            <a:off x="1297500" y="393750"/>
            <a:ext cx="3798900" cy="1493100"/>
          </a:xfrm>
          <a:prstGeom prst="rect">
            <a:avLst/>
          </a:prstGeom>
          <a:noFill/>
          <a:ln>
            <a:noFill/>
          </a:ln>
        </p:spPr>
        <p:txBody>
          <a:bodyPr anchorCtr="0" anchor="t" bIns="91425" lIns="91425" spcFirstLastPara="1" rIns="91425" wrap="square" tIns="91425">
            <a:norm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5673" name="Google Shape;5673;p203"/>
          <p:cNvSpPr txBox="1"/>
          <p:nvPr>
            <p:ph idx="1" type="body"/>
          </p:nvPr>
        </p:nvSpPr>
        <p:spPr>
          <a:xfrm>
            <a:off x="1297500" y="1972550"/>
            <a:ext cx="3798900" cy="2415900"/>
          </a:xfrm>
          <a:prstGeom prst="rect">
            <a:avLst/>
          </a:prstGeom>
          <a:noFill/>
          <a:ln>
            <a:noFill/>
          </a:ln>
        </p:spPr>
        <p:txBody>
          <a:bodyPr anchorCtr="0" anchor="t" bIns="91425" lIns="91425" spcFirstLastPara="1" rIns="91425" wrap="square" tIns="91425">
            <a:normAutofit/>
          </a:bodyPr>
          <a:lstStyle>
            <a:lvl1pPr indent="-311150" lvl="0" marL="457200" algn="l">
              <a:lnSpc>
                <a:spcPct val="115000"/>
              </a:lnSpc>
              <a:spcBef>
                <a:spcPts val="0"/>
              </a:spcBef>
              <a:spcAft>
                <a:spcPts val="0"/>
              </a:spcAft>
              <a:buSzPts val="1300"/>
              <a:buChar char="●"/>
              <a:defRPr/>
            </a:lvl1pPr>
            <a:lvl2pPr indent="-298450" lvl="1" marL="914400" algn="l">
              <a:lnSpc>
                <a:spcPct val="115000"/>
              </a:lnSpc>
              <a:spcBef>
                <a:spcPts val="0"/>
              </a:spcBef>
              <a:spcAft>
                <a:spcPts val="0"/>
              </a:spcAft>
              <a:buSzPts val="1100"/>
              <a:buChar char="○"/>
              <a:defRPr/>
            </a:lvl2pPr>
            <a:lvl3pPr indent="-298450" lvl="2" marL="1371600" algn="l">
              <a:lnSpc>
                <a:spcPct val="115000"/>
              </a:lnSpc>
              <a:spcBef>
                <a:spcPts val="0"/>
              </a:spcBef>
              <a:spcAft>
                <a:spcPts val="0"/>
              </a:spcAft>
              <a:buSzPts val="1100"/>
              <a:buChar char="■"/>
              <a:defRPr/>
            </a:lvl3pPr>
            <a:lvl4pPr indent="-298450" lvl="3" marL="1828800" algn="l">
              <a:lnSpc>
                <a:spcPct val="115000"/>
              </a:lnSpc>
              <a:spcBef>
                <a:spcPts val="0"/>
              </a:spcBef>
              <a:spcAft>
                <a:spcPts val="0"/>
              </a:spcAft>
              <a:buSzPts val="1100"/>
              <a:buChar char="●"/>
              <a:defRPr/>
            </a:lvl4pPr>
            <a:lvl5pPr indent="-298450" lvl="4" marL="2286000" algn="l">
              <a:lnSpc>
                <a:spcPct val="115000"/>
              </a:lnSpc>
              <a:spcBef>
                <a:spcPts val="0"/>
              </a:spcBef>
              <a:spcAft>
                <a:spcPts val="0"/>
              </a:spcAft>
              <a:buSzPts val="1100"/>
              <a:buChar char="○"/>
              <a:defRPr/>
            </a:lvl5pPr>
            <a:lvl6pPr indent="-298450" lvl="5" marL="2743200" algn="l">
              <a:lnSpc>
                <a:spcPct val="115000"/>
              </a:lnSpc>
              <a:spcBef>
                <a:spcPts val="0"/>
              </a:spcBef>
              <a:spcAft>
                <a:spcPts val="0"/>
              </a:spcAft>
              <a:buSzPts val="1100"/>
              <a:buChar char="■"/>
              <a:defRPr/>
            </a:lvl6pPr>
            <a:lvl7pPr indent="-298450" lvl="6" marL="3200400" algn="l">
              <a:lnSpc>
                <a:spcPct val="115000"/>
              </a:lnSpc>
              <a:spcBef>
                <a:spcPts val="0"/>
              </a:spcBef>
              <a:spcAft>
                <a:spcPts val="0"/>
              </a:spcAft>
              <a:buSzPts val="1100"/>
              <a:buChar char="●"/>
              <a:defRPr/>
            </a:lvl7pPr>
            <a:lvl8pPr indent="-298450" lvl="7" marL="3657600" algn="l">
              <a:lnSpc>
                <a:spcPct val="115000"/>
              </a:lnSpc>
              <a:spcBef>
                <a:spcPts val="0"/>
              </a:spcBef>
              <a:spcAft>
                <a:spcPts val="0"/>
              </a:spcAft>
              <a:buSzPts val="1100"/>
              <a:buChar char="○"/>
              <a:defRPr/>
            </a:lvl8pPr>
            <a:lvl9pPr indent="-298450" lvl="8" marL="4114800" algn="l">
              <a:lnSpc>
                <a:spcPct val="115000"/>
              </a:lnSpc>
              <a:spcBef>
                <a:spcPts val="0"/>
              </a:spcBef>
              <a:spcAft>
                <a:spcPts val="0"/>
              </a:spcAft>
              <a:buSzPts val="1100"/>
              <a:buChar char="■"/>
              <a:defRPr/>
            </a:lvl9pPr>
          </a:lstStyle>
          <a:p/>
        </p:txBody>
      </p:sp>
      <p:sp>
        <p:nvSpPr>
          <p:cNvPr id="5674" name="Google Shape;5674;p20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5678" name="Shape 5678"/>
        <p:cNvGrpSpPr/>
        <p:nvPr/>
      </p:nvGrpSpPr>
      <p:grpSpPr>
        <a:xfrm>
          <a:off x="0" y="0"/>
          <a:ext cx="0" cy="0"/>
          <a:chOff x="0" y="0"/>
          <a:chExt cx="0" cy="0"/>
        </a:xfrm>
      </p:grpSpPr>
      <p:pic>
        <p:nvPicPr>
          <p:cNvPr id="5679" name="Google Shape;5679;p205"/>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5680" name="Google Shape;5680;p205"/>
          <p:cNvGrpSpPr/>
          <p:nvPr/>
        </p:nvGrpSpPr>
        <p:grpSpPr>
          <a:xfrm rot="9422058">
            <a:off x="782725" y="145860"/>
            <a:ext cx="899313" cy="2002301"/>
            <a:chOff x="1092600" y="942825"/>
            <a:chExt cx="966650" cy="2152225"/>
          </a:xfrm>
        </p:grpSpPr>
        <p:sp>
          <p:nvSpPr>
            <p:cNvPr id="5681" name="Google Shape;5681;p205"/>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05"/>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05"/>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05"/>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05"/>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05"/>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05"/>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05"/>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205"/>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205"/>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05"/>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2" name="Google Shape;5692;p205"/>
          <p:cNvGrpSpPr/>
          <p:nvPr/>
        </p:nvGrpSpPr>
        <p:grpSpPr>
          <a:xfrm>
            <a:off x="786293" y="3893620"/>
            <a:ext cx="953219" cy="1288918"/>
            <a:chOff x="3964050" y="1010200"/>
            <a:chExt cx="1718750" cy="2324050"/>
          </a:xfrm>
        </p:grpSpPr>
        <p:sp>
          <p:nvSpPr>
            <p:cNvPr id="5693" name="Google Shape;5693;p205"/>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05"/>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05"/>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05"/>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05"/>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205"/>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205"/>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205"/>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05"/>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05"/>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3" name="Google Shape;5703;p205"/>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05"/>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05"/>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05"/>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7" name="Google Shape;5707;p205"/>
          <p:cNvGrpSpPr/>
          <p:nvPr/>
        </p:nvGrpSpPr>
        <p:grpSpPr>
          <a:xfrm>
            <a:off x="1122158" y="-35767"/>
            <a:ext cx="1768381" cy="834117"/>
            <a:chOff x="2772675" y="3209200"/>
            <a:chExt cx="2642925" cy="1246625"/>
          </a:xfrm>
        </p:grpSpPr>
        <p:sp>
          <p:nvSpPr>
            <p:cNvPr id="5708" name="Google Shape;5708;p20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0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0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0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20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20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0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0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0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0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0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0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0" name="Google Shape;5720;p205"/>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1" name="Google Shape;5721;p205"/>
          <p:cNvGrpSpPr/>
          <p:nvPr/>
        </p:nvGrpSpPr>
        <p:grpSpPr>
          <a:xfrm>
            <a:off x="123430" y="1205590"/>
            <a:ext cx="487252" cy="596410"/>
            <a:chOff x="2229900" y="1049875"/>
            <a:chExt cx="958025" cy="1172650"/>
          </a:xfrm>
        </p:grpSpPr>
        <p:sp>
          <p:nvSpPr>
            <p:cNvPr id="5722" name="Google Shape;5722;p20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20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0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0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0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0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0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0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0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0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2" name="Google Shape;5732;p205"/>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05"/>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4" name="Google Shape;5734;p205"/>
          <p:cNvGrpSpPr/>
          <p:nvPr/>
        </p:nvGrpSpPr>
        <p:grpSpPr>
          <a:xfrm rot="6756436">
            <a:off x="-156230" y="4048994"/>
            <a:ext cx="666453" cy="494641"/>
            <a:chOff x="7371599" y="1417781"/>
            <a:chExt cx="952389" cy="706864"/>
          </a:xfrm>
        </p:grpSpPr>
        <p:sp>
          <p:nvSpPr>
            <p:cNvPr id="5735" name="Google Shape;5735;p205"/>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205"/>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05"/>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05"/>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05"/>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05"/>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05"/>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05"/>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3" name="Google Shape;5743;p205"/>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744" name="Google Shape;5744;p205"/>
          <p:cNvSpPr txBox="1"/>
          <p:nvPr>
            <p:ph idx="1" type="subTitle"/>
          </p:nvPr>
        </p:nvSpPr>
        <p:spPr>
          <a:xfrm>
            <a:off x="2466138" y="3666250"/>
            <a:ext cx="4211700" cy="4758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800"/>
              <a:buFont typeface="Jost"/>
              <a:buNone/>
              <a:defRPr sz="1600">
                <a:solidFill>
                  <a:schemeClr val="dk1"/>
                </a:solidFill>
                <a:latin typeface="Jost"/>
                <a:ea typeface="Jost"/>
                <a:cs typeface="Jost"/>
                <a:sym typeface="Jost"/>
              </a:defRPr>
            </a:lvl1pPr>
            <a:lvl2pPr lvl="1" algn="ctr">
              <a:lnSpc>
                <a:spcPct val="100000"/>
              </a:lnSpc>
              <a:spcBef>
                <a:spcPts val="0"/>
              </a:spcBef>
              <a:spcAft>
                <a:spcPts val="0"/>
              </a:spcAft>
              <a:buSzPts val="1800"/>
              <a:buFont typeface="Jost"/>
              <a:buNone/>
              <a:defRPr sz="1800">
                <a:latin typeface="Jost"/>
                <a:ea typeface="Jost"/>
                <a:cs typeface="Jost"/>
                <a:sym typeface="Jost"/>
              </a:defRPr>
            </a:lvl2pPr>
            <a:lvl3pPr lvl="2" algn="ctr">
              <a:lnSpc>
                <a:spcPct val="100000"/>
              </a:lnSpc>
              <a:spcBef>
                <a:spcPts val="0"/>
              </a:spcBef>
              <a:spcAft>
                <a:spcPts val="0"/>
              </a:spcAft>
              <a:buSzPts val="1800"/>
              <a:buFont typeface="Jost"/>
              <a:buNone/>
              <a:defRPr sz="1800">
                <a:latin typeface="Jost"/>
                <a:ea typeface="Jost"/>
                <a:cs typeface="Jost"/>
                <a:sym typeface="Jost"/>
              </a:defRPr>
            </a:lvl3pPr>
            <a:lvl4pPr lvl="3" algn="ctr">
              <a:lnSpc>
                <a:spcPct val="100000"/>
              </a:lnSpc>
              <a:spcBef>
                <a:spcPts val="0"/>
              </a:spcBef>
              <a:spcAft>
                <a:spcPts val="0"/>
              </a:spcAft>
              <a:buSzPts val="1800"/>
              <a:buFont typeface="Jost"/>
              <a:buNone/>
              <a:defRPr sz="1800">
                <a:latin typeface="Jost"/>
                <a:ea typeface="Jost"/>
                <a:cs typeface="Jost"/>
                <a:sym typeface="Jost"/>
              </a:defRPr>
            </a:lvl4pPr>
            <a:lvl5pPr lvl="4" algn="ctr">
              <a:lnSpc>
                <a:spcPct val="100000"/>
              </a:lnSpc>
              <a:spcBef>
                <a:spcPts val="0"/>
              </a:spcBef>
              <a:spcAft>
                <a:spcPts val="0"/>
              </a:spcAft>
              <a:buSzPts val="1800"/>
              <a:buFont typeface="Jost"/>
              <a:buNone/>
              <a:defRPr sz="1800">
                <a:latin typeface="Jost"/>
                <a:ea typeface="Jost"/>
                <a:cs typeface="Jost"/>
                <a:sym typeface="Jost"/>
              </a:defRPr>
            </a:lvl5pPr>
            <a:lvl6pPr lvl="5" algn="ctr">
              <a:lnSpc>
                <a:spcPct val="100000"/>
              </a:lnSpc>
              <a:spcBef>
                <a:spcPts val="0"/>
              </a:spcBef>
              <a:spcAft>
                <a:spcPts val="0"/>
              </a:spcAft>
              <a:buSzPts val="1800"/>
              <a:buFont typeface="Jost"/>
              <a:buNone/>
              <a:defRPr sz="1800">
                <a:latin typeface="Jost"/>
                <a:ea typeface="Jost"/>
                <a:cs typeface="Jost"/>
                <a:sym typeface="Jost"/>
              </a:defRPr>
            </a:lvl6pPr>
            <a:lvl7pPr lvl="6" algn="ctr">
              <a:lnSpc>
                <a:spcPct val="100000"/>
              </a:lnSpc>
              <a:spcBef>
                <a:spcPts val="0"/>
              </a:spcBef>
              <a:spcAft>
                <a:spcPts val="0"/>
              </a:spcAft>
              <a:buSzPts val="1800"/>
              <a:buFont typeface="Jost"/>
              <a:buNone/>
              <a:defRPr sz="1800">
                <a:latin typeface="Jost"/>
                <a:ea typeface="Jost"/>
                <a:cs typeface="Jost"/>
                <a:sym typeface="Jost"/>
              </a:defRPr>
            </a:lvl7pPr>
            <a:lvl8pPr lvl="7" algn="ctr">
              <a:lnSpc>
                <a:spcPct val="100000"/>
              </a:lnSpc>
              <a:spcBef>
                <a:spcPts val="0"/>
              </a:spcBef>
              <a:spcAft>
                <a:spcPts val="0"/>
              </a:spcAft>
              <a:buSzPts val="1800"/>
              <a:buFont typeface="Jost"/>
              <a:buNone/>
              <a:defRPr sz="1800">
                <a:latin typeface="Jost"/>
                <a:ea typeface="Jost"/>
                <a:cs typeface="Jost"/>
                <a:sym typeface="Jost"/>
              </a:defRPr>
            </a:lvl8pPr>
            <a:lvl9pPr lvl="8" algn="ctr">
              <a:lnSpc>
                <a:spcPct val="100000"/>
              </a:lnSpc>
              <a:spcBef>
                <a:spcPts val="0"/>
              </a:spcBef>
              <a:spcAft>
                <a:spcPts val="0"/>
              </a:spcAft>
              <a:buSzPts val="1800"/>
              <a:buFont typeface="Jost"/>
              <a:buNone/>
              <a:defRPr sz="1800">
                <a:latin typeface="Jost"/>
                <a:ea typeface="Jost"/>
                <a:cs typeface="Jost"/>
                <a:sym typeface="Jost"/>
              </a:defRPr>
            </a:lvl9pPr>
          </a:lstStyle>
          <a:p/>
        </p:txBody>
      </p:sp>
      <p:sp>
        <p:nvSpPr>
          <p:cNvPr id="5745" name="Google Shape;5745;p205"/>
          <p:cNvSpPr txBox="1"/>
          <p:nvPr>
            <p:ph type="ctrTitle"/>
          </p:nvPr>
        </p:nvSpPr>
        <p:spPr>
          <a:xfrm>
            <a:off x="1656450" y="1001437"/>
            <a:ext cx="5831100" cy="25644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3200"/>
              <a:buFont typeface="Cormorant"/>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5746" name="Google Shape;5746;p205"/>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05"/>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748" name="Shape 5748"/>
        <p:cNvGrpSpPr/>
        <p:nvPr/>
      </p:nvGrpSpPr>
      <p:grpSpPr>
        <a:xfrm>
          <a:off x="0" y="0"/>
          <a:ext cx="0" cy="0"/>
          <a:chOff x="0" y="0"/>
          <a:chExt cx="0" cy="0"/>
        </a:xfrm>
      </p:grpSpPr>
      <p:pic>
        <p:nvPicPr>
          <p:cNvPr id="5749" name="Google Shape;5749;p20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750" name="Google Shape;5750;p206"/>
          <p:cNvSpPr/>
          <p:nvPr/>
        </p:nvSpPr>
        <p:spPr>
          <a:xfrm rot="-5400000">
            <a:off x="7944285" y="-534938"/>
            <a:ext cx="788349" cy="1716028"/>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06"/>
          <p:cNvSpPr/>
          <p:nvPr/>
        </p:nvSpPr>
        <p:spPr>
          <a:xfrm rot="-5400000">
            <a:off x="7109356" y="3108989"/>
            <a:ext cx="607055" cy="346196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06"/>
          <p:cNvSpPr/>
          <p:nvPr/>
        </p:nvSpPr>
        <p:spPr>
          <a:xfrm flipH="1" rot="-5400000">
            <a:off x="8324707" y="41467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06"/>
          <p:cNvSpPr/>
          <p:nvPr/>
        </p:nvSpPr>
        <p:spPr>
          <a:xfrm rot="10800000">
            <a:off x="7" y="5"/>
            <a:ext cx="727022" cy="1136041"/>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4" name="Google Shape;5754;p206"/>
          <p:cNvGrpSpPr/>
          <p:nvPr/>
        </p:nvGrpSpPr>
        <p:grpSpPr>
          <a:xfrm rot="404271">
            <a:off x="342050" y="362164"/>
            <a:ext cx="739495" cy="573262"/>
            <a:chOff x="7371599" y="1417781"/>
            <a:chExt cx="952389" cy="738299"/>
          </a:xfrm>
        </p:grpSpPr>
        <p:sp>
          <p:nvSpPr>
            <p:cNvPr id="5755" name="Google Shape;5755;p206"/>
            <p:cNvSpPr/>
            <p:nvPr/>
          </p:nvSpPr>
          <p:spPr>
            <a:xfrm>
              <a:off x="7799966" y="1941562"/>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0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0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20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20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0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06"/>
            <p:cNvSpPr/>
            <p:nvPr/>
          </p:nvSpPr>
          <p:spPr>
            <a:xfrm>
              <a:off x="7660570" y="169419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0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206"/>
          <p:cNvGrpSpPr/>
          <p:nvPr/>
        </p:nvGrpSpPr>
        <p:grpSpPr>
          <a:xfrm flipH="1" rot="3364440">
            <a:off x="1534910" y="3493166"/>
            <a:ext cx="1331279" cy="1800121"/>
            <a:chOff x="3964050" y="1010200"/>
            <a:chExt cx="1718750" cy="2324050"/>
          </a:xfrm>
        </p:grpSpPr>
        <p:sp>
          <p:nvSpPr>
            <p:cNvPr id="5764" name="Google Shape;5764;p20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0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0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20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20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20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0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0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0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0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4" name="Google Shape;5774;p206"/>
          <p:cNvSpPr/>
          <p:nvPr/>
        </p:nvSpPr>
        <p:spPr>
          <a:xfrm rot="5400000">
            <a:off x="448840" y="3722767"/>
            <a:ext cx="1005728" cy="1922693"/>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06"/>
          <p:cNvSpPr txBox="1"/>
          <p:nvPr>
            <p:ph hasCustomPrompt="1" type="title"/>
          </p:nvPr>
        </p:nvSpPr>
        <p:spPr>
          <a:xfrm>
            <a:off x="3795600" y="1672150"/>
            <a:ext cx="1389000" cy="841800"/>
          </a:xfrm>
          <a:prstGeom prst="rect">
            <a:avLst/>
          </a:prstGeom>
          <a:solidFill>
            <a:schemeClr val="lt2"/>
          </a:solid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5776" name="Google Shape;5776;p206"/>
          <p:cNvSpPr txBox="1"/>
          <p:nvPr>
            <p:ph idx="2" type="title"/>
          </p:nvPr>
        </p:nvSpPr>
        <p:spPr>
          <a:xfrm>
            <a:off x="1812000" y="2547050"/>
            <a:ext cx="5520000" cy="9243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grpSp>
        <p:nvGrpSpPr>
          <p:cNvPr id="5777" name="Google Shape;5777;p206"/>
          <p:cNvGrpSpPr/>
          <p:nvPr/>
        </p:nvGrpSpPr>
        <p:grpSpPr>
          <a:xfrm rot="4928534">
            <a:off x="6260859" y="4466335"/>
            <a:ext cx="547285" cy="669660"/>
            <a:chOff x="2229900" y="1049875"/>
            <a:chExt cx="958025" cy="1172650"/>
          </a:xfrm>
        </p:grpSpPr>
        <p:sp>
          <p:nvSpPr>
            <p:cNvPr id="5778" name="Google Shape;5778;p206"/>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06"/>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06"/>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06"/>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06"/>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06"/>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06"/>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206"/>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06"/>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06"/>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206"/>
          <p:cNvGrpSpPr/>
          <p:nvPr/>
        </p:nvGrpSpPr>
        <p:grpSpPr>
          <a:xfrm rot="4928716">
            <a:off x="618741" y="4442687"/>
            <a:ext cx="394673" cy="482859"/>
            <a:chOff x="2229900" y="1049875"/>
            <a:chExt cx="958025" cy="1172650"/>
          </a:xfrm>
        </p:grpSpPr>
        <p:sp>
          <p:nvSpPr>
            <p:cNvPr id="5789" name="Google Shape;5789;p206"/>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06"/>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06"/>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06"/>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06"/>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06"/>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06"/>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06"/>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06"/>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06"/>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799" name="Shape 5799"/>
        <p:cNvGrpSpPr/>
        <p:nvPr/>
      </p:nvGrpSpPr>
      <p:grpSpPr>
        <a:xfrm>
          <a:off x="0" y="0"/>
          <a:ext cx="0" cy="0"/>
          <a:chOff x="0" y="0"/>
          <a:chExt cx="0" cy="0"/>
        </a:xfrm>
      </p:grpSpPr>
      <p:pic>
        <p:nvPicPr>
          <p:cNvPr id="5800" name="Google Shape;5800;p20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801" name="Google Shape;5801;p20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400"/>
              <a:buNone/>
              <a:defRPr sz="3400"/>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5802" name="Google Shape;5802;p207"/>
          <p:cNvSpPr txBox="1"/>
          <p:nvPr>
            <p:ph idx="1" type="body"/>
          </p:nvPr>
        </p:nvSpPr>
        <p:spPr>
          <a:xfrm>
            <a:off x="720000" y="1139551"/>
            <a:ext cx="7704000" cy="3825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5803" name="Google Shape;5803;p207"/>
          <p:cNvSpPr/>
          <p:nvPr/>
        </p:nvSpPr>
        <p:spPr>
          <a:xfrm>
            <a:off x="7498062" y="-2"/>
            <a:ext cx="1646019"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07"/>
          <p:cNvSpPr/>
          <p:nvPr/>
        </p:nvSpPr>
        <p:spPr>
          <a:xfrm>
            <a:off x="8485082" y="28642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07"/>
          <p:cNvSpPr/>
          <p:nvPr/>
        </p:nvSpPr>
        <p:spPr>
          <a:xfrm>
            <a:off x="-3" y="4274876"/>
            <a:ext cx="1644207" cy="868622"/>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07"/>
          <p:cNvSpPr/>
          <p:nvPr/>
        </p:nvSpPr>
        <p:spPr>
          <a:xfrm>
            <a:off x="130060" y="3452429"/>
            <a:ext cx="419789" cy="151939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7" name="Google Shape;5807;p207"/>
          <p:cNvGrpSpPr/>
          <p:nvPr/>
        </p:nvGrpSpPr>
        <p:grpSpPr>
          <a:xfrm>
            <a:off x="251212" y="4396275"/>
            <a:ext cx="771626" cy="572701"/>
            <a:chOff x="7371599" y="1417781"/>
            <a:chExt cx="952389" cy="706864"/>
          </a:xfrm>
        </p:grpSpPr>
        <p:sp>
          <p:nvSpPr>
            <p:cNvPr id="5808" name="Google Shape;5808;p20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0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0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0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0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0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0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0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6" name="Google Shape;5816;p207"/>
          <p:cNvSpPr/>
          <p:nvPr/>
        </p:nvSpPr>
        <p:spPr>
          <a:xfrm flipH="1" rot="10800000">
            <a:off x="8015367" y="44724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7" name="Google Shape;5817;p207"/>
          <p:cNvGrpSpPr/>
          <p:nvPr/>
        </p:nvGrpSpPr>
        <p:grpSpPr>
          <a:xfrm rot="5400000">
            <a:off x="8441416" y="4075496"/>
            <a:ext cx="1017262" cy="479701"/>
            <a:chOff x="2772675" y="3209200"/>
            <a:chExt cx="2642925" cy="1246625"/>
          </a:xfrm>
        </p:grpSpPr>
        <p:sp>
          <p:nvSpPr>
            <p:cNvPr id="5818" name="Google Shape;5818;p20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0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0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0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0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0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0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20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20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20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0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0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207"/>
          <p:cNvGrpSpPr/>
          <p:nvPr/>
        </p:nvGrpSpPr>
        <p:grpSpPr>
          <a:xfrm>
            <a:off x="8361938" y="153103"/>
            <a:ext cx="419807" cy="513738"/>
            <a:chOff x="2229900" y="1049875"/>
            <a:chExt cx="958025" cy="1172650"/>
          </a:xfrm>
        </p:grpSpPr>
        <p:sp>
          <p:nvSpPr>
            <p:cNvPr id="5831" name="Google Shape;5831;p20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0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0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0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0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0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20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20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0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0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841" name="Google Shape;5841;p207"/>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5842" name="Google Shape;5842;p207"/>
          <p:cNvGrpSpPr/>
          <p:nvPr/>
        </p:nvGrpSpPr>
        <p:grpSpPr>
          <a:xfrm>
            <a:off x="786293" y="3893620"/>
            <a:ext cx="953219" cy="1288918"/>
            <a:chOff x="3964050" y="1010200"/>
            <a:chExt cx="1718750" cy="2324050"/>
          </a:xfrm>
        </p:grpSpPr>
        <p:sp>
          <p:nvSpPr>
            <p:cNvPr id="5843" name="Google Shape;5843;p207"/>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07"/>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07"/>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07"/>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07"/>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207"/>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207"/>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07"/>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07"/>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07"/>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3" name="Google Shape;5853;p207"/>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07"/>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07"/>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856" name="Google Shape;5856;p207"/>
          <p:cNvSpPr/>
          <p:nvPr/>
        </p:nvSpPr>
        <p:spPr>
          <a:xfrm rot="-9682412">
            <a:off x="8138090" y="13689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7" name="Google Shape;5857;p207"/>
          <p:cNvGrpSpPr/>
          <p:nvPr/>
        </p:nvGrpSpPr>
        <p:grpSpPr>
          <a:xfrm>
            <a:off x="1122158" y="-35767"/>
            <a:ext cx="1768381" cy="834117"/>
            <a:chOff x="2772675" y="3209200"/>
            <a:chExt cx="2642925" cy="1246625"/>
          </a:xfrm>
        </p:grpSpPr>
        <p:sp>
          <p:nvSpPr>
            <p:cNvPr id="5858" name="Google Shape;5858;p20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20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20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0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0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0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0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0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0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0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0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0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207"/>
          <p:cNvGrpSpPr/>
          <p:nvPr/>
        </p:nvGrpSpPr>
        <p:grpSpPr>
          <a:xfrm>
            <a:off x="123430" y="1205590"/>
            <a:ext cx="487252" cy="596410"/>
            <a:chOff x="2229900" y="1049875"/>
            <a:chExt cx="958025" cy="1172650"/>
          </a:xfrm>
        </p:grpSpPr>
        <p:sp>
          <p:nvSpPr>
            <p:cNvPr id="5871" name="Google Shape;5871;p20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0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0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0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0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0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0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0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0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0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881" name="Google Shape;5881;p207"/>
          <p:cNvPicPr preferRelativeResize="0"/>
          <p:nvPr/>
        </p:nvPicPr>
        <p:blipFill rotWithShape="1">
          <a:blip r:embed="rId3">
            <a:alphaModFix/>
          </a:blip>
          <a:srcRect b="4300" l="4300" r="-4300" t="-4300"/>
          <a:stretch/>
        </p:blipFill>
        <p:spPr>
          <a:xfrm flipH="1">
            <a:off x="7401900" y="-196275"/>
            <a:ext cx="1774050" cy="1774050"/>
          </a:xfrm>
          <a:prstGeom prst="rect">
            <a:avLst/>
          </a:prstGeom>
          <a:noFill/>
          <a:ln>
            <a:noFill/>
          </a:ln>
        </p:spPr>
      </p:pic>
    </p:spTree>
  </p:cSld>
  <p:clrMapOvr>
    <a:masterClrMapping/>
  </p:clrMapOvr>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882" name="Shape 5882"/>
        <p:cNvGrpSpPr/>
        <p:nvPr/>
      </p:nvGrpSpPr>
      <p:grpSpPr>
        <a:xfrm>
          <a:off x="0" y="0"/>
          <a:ext cx="0" cy="0"/>
          <a:chOff x="0" y="0"/>
          <a:chExt cx="0" cy="0"/>
        </a:xfrm>
      </p:grpSpPr>
      <p:pic>
        <p:nvPicPr>
          <p:cNvPr id="5883" name="Google Shape;5883;p20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884" name="Google Shape;5884;p208"/>
          <p:cNvSpPr txBox="1"/>
          <p:nvPr>
            <p:ph idx="1" type="subTitle"/>
          </p:nvPr>
        </p:nvSpPr>
        <p:spPr>
          <a:xfrm>
            <a:off x="4843179" y="2832550"/>
            <a:ext cx="3023100" cy="132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b="0" sz="12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85" name="Google Shape;5885;p208"/>
          <p:cNvSpPr txBox="1"/>
          <p:nvPr>
            <p:ph idx="2" type="subTitle"/>
          </p:nvPr>
        </p:nvSpPr>
        <p:spPr>
          <a:xfrm>
            <a:off x="1277575" y="2832550"/>
            <a:ext cx="3023100" cy="132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b="0" sz="12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5886" name="Google Shape;5886;p208"/>
          <p:cNvSpPr txBox="1"/>
          <p:nvPr>
            <p:ph idx="3" type="subTitle"/>
          </p:nvPr>
        </p:nvSpPr>
        <p:spPr>
          <a:xfrm>
            <a:off x="1277575" y="2428775"/>
            <a:ext cx="3023100" cy="449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887" name="Google Shape;5887;p208"/>
          <p:cNvSpPr txBox="1"/>
          <p:nvPr>
            <p:ph idx="4" type="subTitle"/>
          </p:nvPr>
        </p:nvSpPr>
        <p:spPr>
          <a:xfrm>
            <a:off x="4843185" y="2428775"/>
            <a:ext cx="3023100" cy="449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888" name="Google Shape;5888;p208"/>
          <p:cNvSpPr/>
          <p:nvPr/>
        </p:nvSpPr>
        <p:spPr>
          <a:xfrm flipH="1">
            <a:off x="-1"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08"/>
          <p:cNvSpPr/>
          <p:nvPr/>
        </p:nvSpPr>
        <p:spPr>
          <a:xfrm rot="10800000">
            <a:off x="8232426" y="3632327"/>
            <a:ext cx="911574" cy="151117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08"/>
          <p:cNvSpPr/>
          <p:nvPr/>
        </p:nvSpPr>
        <p:spPr>
          <a:xfrm>
            <a:off x="171847" y="809225"/>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08"/>
          <p:cNvSpPr/>
          <p:nvPr/>
        </p:nvSpPr>
        <p:spPr>
          <a:xfrm>
            <a:off x="0" y="4454450"/>
            <a:ext cx="1134167" cy="68907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2" name="Google Shape;5892;p208"/>
          <p:cNvGrpSpPr/>
          <p:nvPr/>
        </p:nvGrpSpPr>
        <p:grpSpPr>
          <a:xfrm rot="4928534">
            <a:off x="8021509" y="4436485"/>
            <a:ext cx="547285" cy="669660"/>
            <a:chOff x="2229900" y="1049875"/>
            <a:chExt cx="958025" cy="1172650"/>
          </a:xfrm>
        </p:grpSpPr>
        <p:sp>
          <p:nvSpPr>
            <p:cNvPr id="5893" name="Google Shape;5893;p208"/>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08"/>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08"/>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08"/>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08"/>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08"/>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208"/>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08"/>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08"/>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208"/>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3" name="Google Shape;5903;p208"/>
          <p:cNvSpPr/>
          <p:nvPr/>
        </p:nvSpPr>
        <p:spPr>
          <a:xfrm rot="-8311201">
            <a:off x="7833980" y="-325169"/>
            <a:ext cx="1301095" cy="1290456"/>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08"/>
          <p:cNvSpPr/>
          <p:nvPr/>
        </p:nvSpPr>
        <p:spPr>
          <a:xfrm>
            <a:off x="252000" y="4604000"/>
            <a:ext cx="1748350" cy="667625"/>
          </a:xfrm>
          <a:custGeom>
            <a:rect b="b" l="l" r="r" t="t"/>
            <a:pathLst>
              <a:path extrusionOk="0" h="26705" w="69934">
                <a:moveTo>
                  <a:pt x="68994" y="468"/>
                </a:moveTo>
                <a:cubicBezTo>
                  <a:pt x="68698" y="1158"/>
                  <a:pt x="68106" y="1403"/>
                  <a:pt x="67664" y="1750"/>
                </a:cubicBezTo>
                <a:cubicBezTo>
                  <a:pt x="63766" y="4216"/>
                  <a:pt x="59821" y="6583"/>
                  <a:pt x="55481" y="8110"/>
                </a:cubicBezTo>
                <a:cubicBezTo>
                  <a:pt x="52439" y="9200"/>
                  <a:pt x="49364" y="9707"/>
                  <a:pt x="46266" y="9707"/>
                </a:cubicBezTo>
                <a:cubicBezTo>
                  <a:pt x="44039" y="9707"/>
                  <a:pt x="41801" y="9445"/>
                  <a:pt x="39553" y="8950"/>
                </a:cubicBezTo>
                <a:cubicBezTo>
                  <a:pt x="37727" y="8505"/>
                  <a:pt x="35853" y="8110"/>
                  <a:pt x="34030" y="7617"/>
                </a:cubicBezTo>
                <a:cubicBezTo>
                  <a:pt x="32229" y="7178"/>
                  <a:pt x="30436" y="6969"/>
                  <a:pt x="28653" y="6969"/>
                </a:cubicBezTo>
                <a:cubicBezTo>
                  <a:pt x="26236" y="6969"/>
                  <a:pt x="23835" y="7352"/>
                  <a:pt x="21452" y="8063"/>
                </a:cubicBezTo>
                <a:cubicBezTo>
                  <a:pt x="19775" y="8556"/>
                  <a:pt x="18098" y="9096"/>
                  <a:pt x="16421" y="9641"/>
                </a:cubicBezTo>
                <a:cubicBezTo>
                  <a:pt x="16619" y="9491"/>
                  <a:pt x="16867" y="9345"/>
                  <a:pt x="17065" y="9195"/>
                </a:cubicBezTo>
                <a:cubicBezTo>
                  <a:pt x="21846" y="6583"/>
                  <a:pt x="26829" y="4709"/>
                  <a:pt x="32302" y="4461"/>
                </a:cubicBezTo>
                <a:cubicBezTo>
                  <a:pt x="33113" y="4433"/>
                  <a:pt x="33925" y="4421"/>
                  <a:pt x="34736" y="4421"/>
                </a:cubicBezTo>
                <a:cubicBezTo>
                  <a:pt x="36835" y="4421"/>
                  <a:pt x="38933" y="4502"/>
                  <a:pt x="41033" y="4610"/>
                </a:cubicBezTo>
                <a:cubicBezTo>
                  <a:pt x="44197" y="4741"/>
                  <a:pt x="47399" y="5068"/>
                  <a:pt x="50571" y="5068"/>
                </a:cubicBezTo>
                <a:cubicBezTo>
                  <a:pt x="50959" y="5068"/>
                  <a:pt x="51346" y="5063"/>
                  <a:pt x="51733" y="5052"/>
                </a:cubicBezTo>
                <a:cubicBezTo>
                  <a:pt x="54842" y="4906"/>
                  <a:pt x="57900" y="4610"/>
                  <a:pt x="60906" y="3920"/>
                </a:cubicBezTo>
                <a:cubicBezTo>
                  <a:pt x="61103" y="3869"/>
                  <a:pt x="61352" y="3770"/>
                  <a:pt x="61549" y="3723"/>
                </a:cubicBezTo>
                <a:lnTo>
                  <a:pt x="61549" y="3624"/>
                </a:lnTo>
                <a:cubicBezTo>
                  <a:pt x="60511" y="3770"/>
                  <a:pt x="59478" y="3967"/>
                  <a:pt x="58491" y="4117"/>
                </a:cubicBezTo>
                <a:cubicBezTo>
                  <a:pt x="55781" y="4504"/>
                  <a:pt x="53055" y="4658"/>
                  <a:pt x="50330" y="4658"/>
                </a:cubicBezTo>
                <a:cubicBezTo>
                  <a:pt x="48196" y="4658"/>
                  <a:pt x="46064" y="4564"/>
                  <a:pt x="43941" y="4413"/>
                </a:cubicBezTo>
                <a:cubicBezTo>
                  <a:pt x="41033" y="4165"/>
                  <a:pt x="38074" y="4066"/>
                  <a:pt x="35162" y="4019"/>
                </a:cubicBezTo>
                <a:cubicBezTo>
                  <a:pt x="34894" y="4012"/>
                  <a:pt x="34627" y="4009"/>
                  <a:pt x="34361" y="4009"/>
                </a:cubicBezTo>
                <a:cubicBezTo>
                  <a:pt x="28697" y="4009"/>
                  <a:pt x="23387" y="5521"/>
                  <a:pt x="18394" y="8110"/>
                </a:cubicBezTo>
                <a:cubicBezTo>
                  <a:pt x="17952" y="8359"/>
                  <a:pt x="17558" y="8556"/>
                  <a:pt x="17112" y="8753"/>
                </a:cubicBezTo>
                <a:cubicBezTo>
                  <a:pt x="17084" y="8781"/>
                  <a:pt x="17056" y="8809"/>
                  <a:pt x="17008" y="8809"/>
                </a:cubicBezTo>
                <a:cubicBezTo>
                  <a:pt x="16973" y="8809"/>
                  <a:pt x="16929" y="8794"/>
                  <a:pt x="16867" y="8753"/>
                </a:cubicBezTo>
                <a:cubicBezTo>
                  <a:pt x="17211" y="8505"/>
                  <a:pt x="17605" y="8209"/>
                  <a:pt x="17952" y="7913"/>
                </a:cubicBezTo>
                <a:cubicBezTo>
                  <a:pt x="21846" y="5348"/>
                  <a:pt x="26088" y="3723"/>
                  <a:pt x="30625" y="2934"/>
                </a:cubicBezTo>
                <a:cubicBezTo>
                  <a:pt x="34274" y="2291"/>
                  <a:pt x="37975" y="2145"/>
                  <a:pt x="41723" y="2093"/>
                </a:cubicBezTo>
                <a:cubicBezTo>
                  <a:pt x="46951" y="2046"/>
                  <a:pt x="52226" y="1947"/>
                  <a:pt x="57454" y="1896"/>
                </a:cubicBezTo>
                <a:cubicBezTo>
                  <a:pt x="60464" y="1849"/>
                  <a:pt x="63423" y="1403"/>
                  <a:pt x="66382" y="862"/>
                </a:cubicBezTo>
                <a:cubicBezTo>
                  <a:pt x="67219" y="712"/>
                  <a:pt x="68059" y="614"/>
                  <a:pt x="68994" y="468"/>
                </a:cubicBezTo>
                <a:close/>
                <a:moveTo>
                  <a:pt x="69338" y="1"/>
                </a:moveTo>
                <a:cubicBezTo>
                  <a:pt x="69258" y="1"/>
                  <a:pt x="69176" y="6"/>
                  <a:pt x="69093" y="22"/>
                </a:cubicBezTo>
                <a:cubicBezTo>
                  <a:pt x="68158" y="172"/>
                  <a:pt x="67171" y="271"/>
                  <a:pt x="66185" y="468"/>
                </a:cubicBezTo>
                <a:cubicBezTo>
                  <a:pt x="63470" y="910"/>
                  <a:pt x="60709" y="1356"/>
                  <a:pt x="57947" y="1403"/>
                </a:cubicBezTo>
                <a:cubicBezTo>
                  <a:pt x="55086" y="1501"/>
                  <a:pt x="52179" y="1553"/>
                  <a:pt x="49318" y="1600"/>
                </a:cubicBezTo>
                <a:cubicBezTo>
                  <a:pt x="45322" y="1651"/>
                  <a:pt x="41329" y="1651"/>
                  <a:pt x="37383" y="1797"/>
                </a:cubicBezTo>
                <a:cubicBezTo>
                  <a:pt x="33189" y="1896"/>
                  <a:pt x="29047" y="2488"/>
                  <a:pt x="25101" y="3920"/>
                </a:cubicBezTo>
                <a:cubicBezTo>
                  <a:pt x="20663" y="5447"/>
                  <a:pt x="16769" y="7814"/>
                  <a:pt x="13462" y="11120"/>
                </a:cubicBezTo>
                <a:cubicBezTo>
                  <a:pt x="11884" y="12698"/>
                  <a:pt x="10259" y="14324"/>
                  <a:pt x="8878" y="16151"/>
                </a:cubicBezTo>
                <a:cubicBezTo>
                  <a:pt x="7694" y="17630"/>
                  <a:pt x="6459" y="19110"/>
                  <a:pt x="5276" y="20637"/>
                </a:cubicBezTo>
                <a:cubicBezTo>
                  <a:pt x="3847" y="22562"/>
                  <a:pt x="2317" y="24337"/>
                  <a:pt x="541" y="25916"/>
                </a:cubicBezTo>
                <a:cubicBezTo>
                  <a:pt x="297" y="26113"/>
                  <a:pt x="147" y="26357"/>
                  <a:pt x="1" y="26555"/>
                </a:cubicBezTo>
                <a:lnTo>
                  <a:pt x="147" y="26705"/>
                </a:lnTo>
                <a:cubicBezTo>
                  <a:pt x="297" y="26555"/>
                  <a:pt x="494" y="26456"/>
                  <a:pt x="640" y="26310"/>
                </a:cubicBezTo>
                <a:cubicBezTo>
                  <a:pt x="1776" y="25371"/>
                  <a:pt x="2861" y="24337"/>
                  <a:pt x="3796" y="23102"/>
                </a:cubicBezTo>
                <a:cubicBezTo>
                  <a:pt x="4783" y="21871"/>
                  <a:pt x="5868" y="20637"/>
                  <a:pt x="6854" y="19354"/>
                </a:cubicBezTo>
                <a:cubicBezTo>
                  <a:pt x="8235" y="17480"/>
                  <a:pt x="9766" y="15705"/>
                  <a:pt x="11344" y="14028"/>
                </a:cubicBezTo>
                <a:cubicBezTo>
                  <a:pt x="11786" y="13586"/>
                  <a:pt x="12330" y="13239"/>
                  <a:pt x="12772" y="12797"/>
                </a:cubicBezTo>
                <a:cubicBezTo>
                  <a:pt x="13660" y="11909"/>
                  <a:pt x="14697" y="11219"/>
                  <a:pt x="15782" y="10627"/>
                </a:cubicBezTo>
                <a:cubicBezTo>
                  <a:pt x="17605" y="9590"/>
                  <a:pt x="19578" y="9049"/>
                  <a:pt x="21551" y="8505"/>
                </a:cubicBezTo>
                <a:cubicBezTo>
                  <a:pt x="23893" y="7805"/>
                  <a:pt x="26249" y="7444"/>
                  <a:pt x="28619" y="7444"/>
                </a:cubicBezTo>
                <a:cubicBezTo>
                  <a:pt x="30593" y="7444"/>
                  <a:pt x="32577" y="7694"/>
                  <a:pt x="34570" y="8209"/>
                </a:cubicBezTo>
                <a:cubicBezTo>
                  <a:pt x="36594" y="8753"/>
                  <a:pt x="38713" y="9195"/>
                  <a:pt x="40784" y="9641"/>
                </a:cubicBezTo>
                <a:cubicBezTo>
                  <a:pt x="42616" y="9977"/>
                  <a:pt x="44429" y="10146"/>
                  <a:pt x="46226" y="10146"/>
                </a:cubicBezTo>
                <a:cubicBezTo>
                  <a:pt x="49705" y="10146"/>
                  <a:pt x="53119" y="9510"/>
                  <a:pt x="56467" y="8209"/>
                </a:cubicBezTo>
                <a:cubicBezTo>
                  <a:pt x="59872" y="6926"/>
                  <a:pt x="63029" y="5104"/>
                  <a:pt x="66134" y="3230"/>
                </a:cubicBezTo>
                <a:cubicBezTo>
                  <a:pt x="67270" y="2539"/>
                  <a:pt x="68355" y="1651"/>
                  <a:pt x="69487" y="862"/>
                </a:cubicBezTo>
                <a:cubicBezTo>
                  <a:pt x="69736" y="712"/>
                  <a:pt x="69933" y="468"/>
                  <a:pt x="69783" y="22"/>
                </a:cubicBezTo>
                <a:cubicBezTo>
                  <a:pt x="69652" y="22"/>
                  <a:pt x="69499" y="1"/>
                  <a:pt x="69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5" name="Google Shape;5905;p208"/>
          <p:cNvGrpSpPr/>
          <p:nvPr/>
        </p:nvGrpSpPr>
        <p:grpSpPr>
          <a:xfrm rot="10800000">
            <a:off x="513189" y="-57073"/>
            <a:ext cx="400079" cy="518588"/>
            <a:chOff x="4153450" y="2187950"/>
            <a:chExt cx="1609975" cy="2086875"/>
          </a:xfrm>
        </p:grpSpPr>
        <p:sp>
          <p:nvSpPr>
            <p:cNvPr id="5906" name="Google Shape;5906;p20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0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0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0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20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911" name="Shape 5911"/>
        <p:cNvGrpSpPr/>
        <p:nvPr/>
      </p:nvGrpSpPr>
      <p:grpSpPr>
        <a:xfrm>
          <a:off x="0" y="0"/>
          <a:ext cx="0" cy="0"/>
          <a:chOff x="0" y="0"/>
          <a:chExt cx="0" cy="0"/>
        </a:xfrm>
      </p:grpSpPr>
      <p:pic>
        <p:nvPicPr>
          <p:cNvPr id="5912" name="Google Shape;5912;p20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913" name="Google Shape;5913;p209"/>
          <p:cNvSpPr/>
          <p:nvPr/>
        </p:nvSpPr>
        <p:spPr>
          <a:xfrm flipH="1" rot="-5400000">
            <a:off x="8536300" y="4260431"/>
            <a:ext cx="748032" cy="110639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14" name="Google Shape;5914;p209"/>
          <p:cNvSpPr/>
          <p:nvPr/>
        </p:nvSpPr>
        <p:spPr>
          <a:xfrm>
            <a:off x="8026306" y="0"/>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5" name="Google Shape;5915;p209"/>
          <p:cNvGrpSpPr/>
          <p:nvPr/>
        </p:nvGrpSpPr>
        <p:grpSpPr>
          <a:xfrm rot="10361133">
            <a:off x="8384413" y="-51004"/>
            <a:ext cx="656967" cy="1031094"/>
            <a:chOff x="2393300" y="1206650"/>
            <a:chExt cx="1306900" cy="2051150"/>
          </a:xfrm>
        </p:grpSpPr>
        <p:sp>
          <p:nvSpPr>
            <p:cNvPr id="5916" name="Google Shape;5916;p20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0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0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0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0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0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0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0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0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0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0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0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0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0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0" name="Google Shape;5930;p209"/>
          <p:cNvSpPr/>
          <p:nvPr/>
        </p:nvSpPr>
        <p:spPr>
          <a:xfrm rot="-5400000">
            <a:off x="-371425" y="431354"/>
            <a:ext cx="1088298"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1" name="Google Shape;5931;p209"/>
          <p:cNvGrpSpPr/>
          <p:nvPr/>
        </p:nvGrpSpPr>
        <p:grpSpPr>
          <a:xfrm rot="5400000">
            <a:off x="63308" y="207218"/>
            <a:ext cx="404587" cy="524432"/>
            <a:chOff x="4153450" y="2187950"/>
            <a:chExt cx="1609975" cy="2086875"/>
          </a:xfrm>
        </p:grpSpPr>
        <p:sp>
          <p:nvSpPr>
            <p:cNvPr id="5932" name="Google Shape;5932;p20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0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0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0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6" name="Google Shape;5936;p20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grpSp>
        <p:nvGrpSpPr>
          <p:cNvPr id="5937" name="Google Shape;5937;p209"/>
          <p:cNvGrpSpPr/>
          <p:nvPr/>
        </p:nvGrpSpPr>
        <p:grpSpPr>
          <a:xfrm flipH="1" rot="-5400000">
            <a:off x="-290338" y="1005392"/>
            <a:ext cx="1111879" cy="572700"/>
            <a:chOff x="2772675" y="3209200"/>
            <a:chExt cx="2642925" cy="1246625"/>
          </a:xfrm>
        </p:grpSpPr>
        <p:sp>
          <p:nvSpPr>
            <p:cNvPr id="5938" name="Google Shape;5938;p209"/>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39" name="Google Shape;5939;p209"/>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0" name="Google Shape;5940;p209"/>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1" name="Google Shape;5941;p209"/>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2" name="Google Shape;5942;p209"/>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3" name="Google Shape;5943;p209"/>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4" name="Google Shape;5944;p209"/>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5" name="Google Shape;5945;p209"/>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6" name="Google Shape;5946;p209"/>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7" name="Google Shape;5947;p209"/>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8" name="Google Shape;5948;p209"/>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9" name="Google Shape;5949;p209"/>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5950" name="Google Shape;5950;p209"/>
          <p:cNvGrpSpPr/>
          <p:nvPr/>
        </p:nvGrpSpPr>
        <p:grpSpPr>
          <a:xfrm rot="-1654161">
            <a:off x="8057868" y="4678359"/>
            <a:ext cx="546754" cy="405801"/>
            <a:chOff x="7371599" y="1417781"/>
            <a:chExt cx="952389" cy="706864"/>
          </a:xfrm>
        </p:grpSpPr>
        <p:sp>
          <p:nvSpPr>
            <p:cNvPr id="5951" name="Google Shape;5951;p20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0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0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0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0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0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20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0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959" name="Shape 5959"/>
        <p:cNvGrpSpPr/>
        <p:nvPr/>
      </p:nvGrpSpPr>
      <p:grpSpPr>
        <a:xfrm>
          <a:off x="0" y="0"/>
          <a:ext cx="0" cy="0"/>
          <a:chOff x="0" y="0"/>
          <a:chExt cx="0" cy="0"/>
        </a:xfrm>
      </p:grpSpPr>
      <p:pic>
        <p:nvPicPr>
          <p:cNvPr id="5960" name="Google Shape;5960;p210"/>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5961" name="Google Shape;5961;p210"/>
          <p:cNvSpPr txBox="1"/>
          <p:nvPr>
            <p:ph type="title"/>
          </p:nvPr>
        </p:nvSpPr>
        <p:spPr>
          <a:xfrm>
            <a:off x="1111500" y="1313600"/>
            <a:ext cx="3813600" cy="6360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5962" name="Google Shape;5962;p210"/>
          <p:cNvSpPr txBox="1"/>
          <p:nvPr>
            <p:ph idx="1" type="subTitle"/>
          </p:nvPr>
        </p:nvSpPr>
        <p:spPr>
          <a:xfrm>
            <a:off x="1111500" y="2053600"/>
            <a:ext cx="3813600" cy="1776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sz="1200"/>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1600"/>
              </a:spcBef>
              <a:spcAft>
                <a:spcPts val="0"/>
              </a:spcAft>
              <a:buClr>
                <a:srgbClr val="E76A28"/>
              </a:buClr>
              <a:buSzPts val="1200"/>
              <a:buFont typeface="Nunito Light"/>
              <a:buChar char="■"/>
              <a:defRPr/>
            </a:lvl3pPr>
            <a:lvl4pPr lvl="3" algn="ctr">
              <a:lnSpc>
                <a:spcPct val="100000"/>
              </a:lnSpc>
              <a:spcBef>
                <a:spcPts val="1600"/>
              </a:spcBef>
              <a:spcAft>
                <a:spcPts val="0"/>
              </a:spcAft>
              <a:buClr>
                <a:srgbClr val="E76A28"/>
              </a:buClr>
              <a:buSzPts val="1200"/>
              <a:buFont typeface="Nunito Light"/>
              <a:buChar char="●"/>
              <a:defRPr/>
            </a:lvl4pPr>
            <a:lvl5pPr lvl="4" algn="ctr">
              <a:lnSpc>
                <a:spcPct val="100000"/>
              </a:lnSpc>
              <a:spcBef>
                <a:spcPts val="1600"/>
              </a:spcBef>
              <a:spcAft>
                <a:spcPts val="0"/>
              </a:spcAft>
              <a:buClr>
                <a:srgbClr val="E76A28"/>
              </a:buClr>
              <a:buSzPts val="1200"/>
              <a:buFont typeface="Nunito Light"/>
              <a:buChar char="○"/>
              <a:defRPr/>
            </a:lvl5pPr>
            <a:lvl6pPr lvl="5" algn="ctr">
              <a:lnSpc>
                <a:spcPct val="100000"/>
              </a:lnSpc>
              <a:spcBef>
                <a:spcPts val="1600"/>
              </a:spcBef>
              <a:spcAft>
                <a:spcPts val="0"/>
              </a:spcAft>
              <a:buClr>
                <a:srgbClr val="999999"/>
              </a:buClr>
              <a:buSzPts val="1200"/>
              <a:buFont typeface="Nunito Light"/>
              <a:buChar char="■"/>
              <a:defRPr/>
            </a:lvl6pPr>
            <a:lvl7pPr lvl="6" algn="ctr">
              <a:lnSpc>
                <a:spcPct val="100000"/>
              </a:lnSpc>
              <a:spcBef>
                <a:spcPts val="1600"/>
              </a:spcBef>
              <a:spcAft>
                <a:spcPts val="0"/>
              </a:spcAft>
              <a:buClr>
                <a:srgbClr val="999999"/>
              </a:buClr>
              <a:buSzPts val="1200"/>
              <a:buFont typeface="Nunito Light"/>
              <a:buChar char="●"/>
              <a:defRPr/>
            </a:lvl7pPr>
            <a:lvl8pPr lvl="7" algn="ctr">
              <a:lnSpc>
                <a:spcPct val="100000"/>
              </a:lnSpc>
              <a:spcBef>
                <a:spcPts val="1600"/>
              </a:spcBef>
              <a:spcAft>
                <a:spcPts val="0"/>
              </a:spcAft>
              <a:buClr>
                <a:srgbClr val="999999"/>
              </a:buClr>
              <a:buSzPts val="1200"/>
              <a:buFont typeface="Nunito Light"/>
              <a:buChar char="○"/>
              <a:defRPr/>
            </a:lvl8pPr>
            <a:lvl9pPr lvl="8" algn="ctr">
              <a:lnSpc>
                <a:spcPct val="100000"/>
              </a:lnSpc>
              <a:spcBef>
                <a:spcPts val="1600"/>
              </a:spcBef>
              <a:spcAft>
                <a:spcPts val="1600"/>
              </a:spcAft>
              <a:buClr>
                <a:srgbClr val="999999"/>
              </a:buClr>
              <a:buSzPts val="1200"/>
              <a:buFont typeface="Nunito Light"/>
              <a:buChar char="■"/>
              <a:defRPr/>
            </a:lvl9pPr>
          </a:lstStyle>
          <a:p/>
        </p:txBody>
      </p:sp>
      <p:sp>
        <p:nvSpPr>
          <p:cNvPr id="5963" name="Google Shape;5963;p210"/>
          <p:cNvSpPr/>
          <p:nvPr>
            <p:ph idx="2" type="pic"/>
          </p:nvPr>
        </p:nvSpPr>
        <p:spPr>
          <a:xfrm flipH="1">
            <a:off x="5143600" y="698100"/>
            <a:ext cx="2909700" cy="3747300"/>
          </a:xfrm>
          <a:prstGeom prst="ellipse">
            <a:avLst/>
          </a:prstGeom>
          <a:noFill/>
          <a:ln cap="flat" cmpd="sng" w="9525">
            <a:solidFill>
              <a:schemeClr val="dk2"/>
            </a:solidFill>
            <a:prstDash val="solid"/>
            <a:round/>
            <a:headEnd len="sm" w="sm" type="none"/>
            <a:tailEnd len="sm" w="sm" type="none"/>
          </a:ln>
        </p:spPr>
      </p:sp>
      <p:sp>
        <p:nvSpPr>
          <p:cNvPr id="5964" name="Google Shape;5964;p210"/>
          <p:cNvSpPr/>
          <p:nvPr/>
        </p:nvSpPr>
        <p:spPr>
          <a:xfrm rot="10800000">
            <a:off x="-51583" y="4445388"/>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10"/>
          <p:cNvSpPr/>
          <p:nvPr/>
        </p:nvSpPr>
        <p:spPr>
          <a:xfrm flipH="1" rot="-5400000">
            <a:off x="439103" y="-438967"/>
            <a:ext cx="1335142" cy="2213351"/>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10"/>
          <p:cNvSpPr/>
          <p:nvPr/>
        </p:nvSpPr>
        <p:spPr>
          <a:xfrm flipH="1" rot="5400000">
            <a:off x="-917015" y="882660"/>
            <a:ext cx="2294216" cy="52891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7" name="Google Shape;5967;p210"/>
          <p:cNvGrpSpPr/>
          <p:nvPr/>
        </p:nvGrpSpPr>
        <p:grpSpPr>
          <a:xfrm>
            <a:off x="82742" y="539492"/>
            <a:ext cx="294688" cy="360590"/>
            <a:chOff x="2229900" y="1049875"/>
            <a:chExt cx="958025" cy="1172650"/>
          </a:xfrm>
        </p:grpSpPr>
        <p:sp>
          <p:nvSpPr>
            <p:cNvPr id="5968" name="Google Shape;5968;p21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1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1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1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1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1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1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1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1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1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8" name="Google Shape;5978;p210"/>
          <p:cNvSpPr/>
          <p:nvPr/>
        </p:nvSpPr>
        <p:spPr>
          <a:xfrm flipH="1" rot="5400000">
            <a:off x="7576656" y="3576155"/>
            <a:ext cx="1179446" cy="1955243"/>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10"/>
          <p:cNvSpPr/>
          <p:nvPr/>
        </p:nvSpPr>
        <p:spPr>
          <a:xfrm rot="10800000">
            <a:off x="7646470" y="4293182"/>
            <a:ext cx="746755" cy="44249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0" name="Google Shape;5980;p210"/>
          <p:cNvGrpSpPr/>
          <p:nvPr/>
        </p:nvGrpSpPr>
        <p:grpSpPr>
          <a:xfrm>
            <a:off x="8566806" y="4603988"/>
            <a:ext cx="422940" cy="548222"/>
            <a:chOff x="4153450" y="2187950"/>
            <a:chExt cx="1609975" cy="2086875"/>
          </a:xfrm>
        </p:grpSpPr>
        <p:sp>
          <p:nvSpPr>
            <p:cNvPr id="5981" name="Google Shape;5981;p210"/>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10"/>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10"/>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10"/>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210"/>
          <p:cNvGrpSpPr/>
          <p:nvPr/>
        </p:nvGrpSpPr>
        <p:grpSpPr>
          <a:xfrm>
            <a:off x="7257205" y="-53595"/>
            <a:ext cx="1818332" cy="857678"/>
            <a:chOff x="2772675" y="3209200"/>
            <a:chExt cx="2642925" cy="1246625"/>
          </a:xfrm>
        </p:grpSpPr>
        <p:sp>
          <p:nvSpPr>
            <p:cNvPr id="5986" name="Google Shape;5986;p21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1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1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1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21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1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1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1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1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1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1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21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998" name="Shape 5998"/>
        <p:cNvGrpSpPr/>
        <p:nvPr/>
      </p:nvGrpSpPr>
      <p:grpSpPr>
        <a:xfrm>
          <a:off x="0" y="0"/>
          <a:ext cx="0" cy="0"/>
          <a:chOff x="0" y="0"/>
          <a:chExt cx="0" cy="0"/>
        </a:xfrm>
      </p:grpSpPr>
      <p:pic>
        <p:nvPicPr>
          <p:cNvPr id="5999" name="Google Shape;5999;p21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000" name="Google Shape;6000;p211"/>
          <p:cNvSpPr txBox="1"/>
          <p:nvPr>
            <p:ph type="title"/>
          </p:nvPr>
        </p:nvSpPr>
        <p:spPr>
          <a:xfrm>
            <a:off x="1642775" y="1307100"/>
            <a:ext cx="58584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6500"/>
              <a:buNone/>
              <a:defRPr sz="6500"/>
            </a:lvl1pPr>
            <a:lvl2pPr lvl="1">
              <a:spcBef>
                <a:spcPts val="0"/>
              </a:spcBef>
              <a:spcAft>
                <a:spcPts val="0"/>
              </a:spcAft>
              <a:buSzPts val="6500"/>
              <a:buNone/>
              <a:defRPr sz="6500"/>
            </a:lvl2pPr>
            <a:lvl3pPr lvl="2">
              <a:spcBef>
                <a:spcPts val="0"/>
              </a:spcBef>
              <a:spcAft>
                <a:spcPts val="0"/>
              </a:spcAft>
              <a:buSzPts val="6500"/>
              <a:buNone/>
              <a:defRPr sz="6500"/>
            </a:lvl3pPr>
            <a:lvl4pPr lvl="3">
              <a:spcBef>
                <a:spcPts val="0"/>
              </a:spcBef>
              <a:spcAft>
                <a:spcPts val="0"/>
              </a:spcAft>
              <a:buSzPts val="6500"/>
              <a:buNone/>
              <a:defRPr sz="6500"/>
            </a:lvl4pPr>
            <a:lvl5pPr lvl="4">
              <a:spcBef>
                <a:spcPts val="0"/>
              </a:spcBef>
              <a:spcAft>
                <a:spcPts val="0"/>
              </a:spcAft>
              <a:buSzPts val="6500"/>
              <a:buNone/>
              <a:defRPr sz="6500"/>
            </a:lvl5pPr>
            <a:lvl6pPr lvl="5">
              <a:spcBef>
                <a:spcPts val="0"/>
              </a:spcBef>
              <a:spcAft>
                <a:spcPts val="0"/>
              </a:spcAft>
              <a:buSzPts val="6500"/>
              <a:buNone/>
              <a:defRPr sz="6500"/>
            </a:lvl6pPr>
            <a:lvl7pPr lvl="6">
              <a:spcBef>
                <a:spcPts val="0"/>
              </a:spcBef>
              <a:spcAft>
                <a:spcPts val="0"/>
              </a:spcAft>
              <a:buSzPts val="6500"/>
              <a:buNone/>
              <a:defRPr sz="6500"/>
            </a:lvl7pPr>
            <a:lvl8pPr lvl="7">
              <a:spcBef>
                <a:spcPts val="0"/>
              </a:spcBef>
              <a:spcAft>
                <a:spcPts val="0"/>
              </a:spcAft>
              <a:buSzPts val="6500"/>
              <a:buNone/>
              <a:defRPr sz="6500"/>
            </a:lvl8pPr>
            <a:lvl9pPr lvl="8">
              <a:spcBef>
                <a:spcPts val="0"/>
              </a:spcBef>
              <a:spcAft>
                <a:spcPts val="0"/>
              </a:spcAft>
              <a:buSzPts val="6500"/>
              <a:buNone/>
              <a:defRPr sz="6500"/>
            </a:lvl9pPr>
          </a:lstStyle>
          <a:p/>
        </p:txBody>
      </p:sp>
      <p:sp>
        <p:nvSpPr>
          <p:cNvPr id="6001" name="Google Shape;6001;p211"/>
          <p:cNvSpPr/>
          <p:nvPr/>
        </p:nvSpPr>
        <p:spPr>
          <a:xfrm>
            <a:off x="8102242" y="101813"/>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2" name="Google Shape;6002;p211"/>
          <p:cNvGrpSpPr/>
          <p:nvPr/>
        </p:nvGrpSpPr>
        <p:grpSpPr>
          <a:xfrm>
            <a:off x="7257205" y="-53595"/>
            <a:ext cx="1818332" cy="857678"/>
            <a:chOff x="2772675" y="3209200"/>
            <a:chExt cx="2642925" cy="1246625"/>
          </a:xfrm>
        </p:grpSpPr>
        <p:sp>
          <p:nvSpPr>
            <p:cNvPr id="6003" name="Google Shape;6003;p21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1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1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1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1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21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21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1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1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1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1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1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5" name="Google Shape;6015;p211"/>
          <p:cNvSpPr/>
          <p:nvPr/>
        </p:nvSpPr>
        <p:spPr>
          <a:xfrm flipH="1">
            <a:off x="63" y="3964817"/>
            <a:ext cx="1538398"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11"/>
          <p:cNvSpPr/>
          <p:nvPr/>
        </p:nvSpPr>
        <p:spPr>
          <a:xfrm flipH="1">
            <a:off x="937172" y="4848775"/>
            <a:ext cx="2199453" cy="29473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7" name="Google Shape;6017;p211"/>
          <p:cNvGrpSpPr/>
          <p:nvPr/>
        </p:nvGrpSpPr>
        <p:grpSpPr>
          <a:xfrm rot="1969977">
            <a:off x="805302" y="3762803"/>
            <a:ext cx="966813" cy="1517390"/>
            <a:chOff x="2393300" y="1206650"/>
            <a:chExt cx="1306900" cy="2051150"/>
          </a:xfrm>
        </p:grpSpPr>
        <p:sp>
          <p:nvSpPr>
            <p:cNvPr id="6018" name="Google Shape;6018;p21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21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21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1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1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1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21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21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1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1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1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1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1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1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2" name="Google Shape;6032;p211"/>
          <p:cNvSpPr/>
          <p:nvPr/>
        </p:nvSpPr>
        <p:spPr>
          <a:xfrm flipH="1" rot="-5400000">
            <a:off x="8721864" y="4446117"/>
            <a:ext cx="598298" cy="88478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6033" name="Google Shape;6033;p211"/>
          <p:cNvGrpSpPr/>
          <p:nvPr/>
        </p:nvGrpSpPr>
        <p:grpSpPr>
          <a:xfrm rot="-1654179">
            <a:off x="8470877" y="4686764"/>
            <a:ext cx="437276" cy="324546"/>
            <a:chOff x="7371599" y="1417781"/>
            <a:chExt cx="952389" cy="706864"/>
          </a:xfrm>
        </p:grpSpPr>
        <p:sp>
          <p:nvSpPr>
            <p:cNvPr id="6034" name="Google Shape;6034;p211"/>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211"/>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11"/>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11"/>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11"/>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11"/>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11"/>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11"/>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042" name="Shape 6042"/>
        <p:cNvGrpSpPr/>
        <p:nvPr/>
      </p:nvGrpSpPr>
      <p:grpSpPr>
        <a:xfrm>
          <a:off x="0" y="0"/>
          <a:ext cx="0" cy="0"/>
          <a:chOff x="0" y="0"/>
          <a:chExt cx="0" cy="0"/>
        </a:xfrm>
      </p:grpSpPr>
      <p:pic>
        <p:nvPicPr>
          <p:cNvPr id="6043" name="Google Shape;6043;p21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044" name="Google Shape;6044;p212"/>
          <p:cNvSpPr txBox="1"/>
          <p:nvPr>
            <p:ph type="title"/>
          </p:nvPr>
        </p:nvSpPr>
        <p:spPr>
          <a:xfrm>
            <a:off x="1549100" y="1371550"/>
            <a:ext cx="6045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6500"/>
              <a:buNone/>
              <a:defRPr sz="6500"/>
            </a:lvl1pPr>
            <a:lvl2pPr lvl="1" algn="ctr">
              <a:spcBef>
                <a:spcPts val="0"/>
              </a:spcBef>
              <a:spcAft>
                <a:spcPts val="0"/>
              </a:spcAft>
              <a:buSzPts val="3200"/>
              <a:buNone/>
              <a:defRPr/>
            </a:lvl2pPr>
            <a:lvl3pPr lvl="2" algn="ctr">
              <a:spcBef>
                <a:spcPts val="0"/>
              </a:spcBef>
              <a:spcAft>
                <a:spcPts val="0"/>
              </a:spcAft>
              <a:buSzPts val="3200"/>
              <a:buNone/>
              <a:defRPr/>
            </a:lvl3pPr>
            <a:lvl4pPr lvl="3" algn="ctr">
              <a:spcBef>
                <a:spcPts val="0"/>
              </a:spcBef>
              <a:spcAft>
                <a:spcPts val="0"/>
              </a:spcAft>
              <a:buSzPts val="3200"/>
              <a:buNone/>
              <a:defRPr/>
            </a:lvl4pPr>
            <a:lvl5pPr lvl="4" algn="ctr">
              <a:spcBef>
                <a:spcPts val="0"/>
              </a:spcBef>
              <a:spcAft>
                <a:spcPts val="0"/>
              </a:spcAft>
              <a:buSzPts val="3200"/>
              <a:buNone/>
              <a:defRPr/>
            </a:lvl5pPr>
            <a:lvl6pPr lvl="5" algn="ctr">
              <a:spcBef>
                <a:spcPts val="0"/>
              </a:spcBef>
              <a:spcAft>
                <a:spcPts val="0"/>
              </a:spcAft>
              <a:buSzPts val="3200"/>
              <a:buNone/>
              <a:defRPr/>
            </a:lvl6pPr>
            <a:lvl7pPr lvl="6" algn="ctr">
              <a:spcBef>
                <a:spcPts val="0"/>
              </a:spcBef>
              <a:spcAft>
                <a:spcPts val="0"/>
              </a:spcAft>
              <a:buSzPts val="3200"/>
              <a:buNone/>
              <a:defRPr/>
            </a:lvl7pPr>
            <a:lvl8pPr lvl="7" algn="ctr">
              <a:spcBef>
                <a:spcPts val="0"/>
              </a:spcBef>
              <a:spcAft>
                <a:spcPts val="0"/>
              </a:spcAft>
              <a:buSzPts val="3200"/>
              <a:buNone/>
              <a:defRPr/>
            </a:lvl8pPr>
            <a:lvl9pPr lvl="8" algn="ctr">
              <a:spcBef>
                <a:spcPts val="0"/>
              </a:spcBef>
              <a:spcAft>
                <a:spcPts val="0"/>
              </a:spcAft>
              <a:buSzPts val="3200"/>
              <a:buNone/>
              <a:defRPr/>
            </a:lvl9pPr>
          </a:lstStyle>
          <a:p/>
        </p:txBody>
      </p:sp>
      <p:sp>
        <p:nvSpPr>
          <p:cNvPr id="6045" name="Google Shape;6045;p212"/>
          <p:cNvSpPr txBox="1"/>
          <p:nvPr>
            <p:ph idx="1" type="subTitle"/>
          </p:nvPr>
        </p:nvSpPr>
        <p:spPr>
          <a:xfrm>
            <a:off x="1549000" y="3335950"/>
            <a:ext cx="6045900" cy="4971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
        <p:nvSpPr>
          <p:cNvPr id="6046" name="Google Shape;6046;p212"/>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12"/>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8" name="Google Shape;6048;p212"/>
          <p:cNvGrpSpPr/>
          <p:nvPr/>
        </p:nvGrpSpPr>
        <p:grpSpPr>
          <a:xfrm>
            <a:off x="8185831" y="445037"/>
            <a:ext cx="644291" cy="478193"/>
            <a:chOff x="7371599" y="1417781"/>
            <a:chExt cx="952389" cy="706864"/>
          </a:xfrm>
        </p:grpSpPr>
        <p:sp>
          <p:nvSpPr>
            <p:cNvPr id="6049" name="Google Shape;6049;p21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1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1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1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1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1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21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21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7" name="Google Shape;6057;p212"/>
          <p:cNvSpPr/>
          <p:nvPr/>
        </p:nvSpPr>
        <p:spPr>
          <a:xfrm rot="2514661">
            <a:off x="-142293" y="3346279"/>
            <a:ext cx="1367482" cy="135630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212"/>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9" name="Google Shape;6059;p212"/>
          <p:cNvGrpSpPr/>
          <p:nvPr/>
        </p:nvGrpSpPr>
        <p:grpSpPr>
          <a:xfrm>
            <a:off x="106652" y="4603998"/>
            <a:ext cx="613339" cy="455149"/>
            <a:chOff x="7371599" y="1417781"/>
            <a:chExt cx="952389" cy="706864"/>
          </a:xfrm>
        </p:grpSpPr>
        <p:sp>
          <p:nvSpPr>
            <p:cNvPr id="6060" name="Google Shape;6060;p21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1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1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1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1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1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1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1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068" name="Shape 6068"/>
        <p:cNvGrpSpPr/>
        <p:nvPr/>
      </p:nvGrpSpPr>
      <p:grpSpPr>
        <a:xfrm>
          <a:off x="0" y="0"/>
          <a:ext cx="0" cy="0"/>
          <a:chOff x="0" y="0"/>
          <a:chExt cx="0" cy="0"/>
        </a:xfrm>
      </p:grpSpPr>
      <p:sp>
        <p:nvSpPr>
          <p:cNvPr id="6069" name="Google Shape;6069;p213"/>
          <p:cNvSpPr txBox="1"/>
          <p:nvPr>
            <p:ph type="title"/>
          </p:nvPr>
        </p:nvSpPr>
        <p:spPr>
          <a:xfrm>
            <a:off x="1509450" y="3922525"/>
            <a:ext cx="6125100" cy="4899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3000"/>
              <a:buFont typeface="Jost"/>
              <a:buNone/>
              <a:defRPr sz="3000">
                <a:latin typeface="Jost"/>
                <a:ea typeface="Jost"/>
                <a:cs typeface="Jost"/>
                <a:sym typeface="Jost"/>
              </a:defRPr>
            </a:lvl1pPr>
            <a:lvl2pPr lvl="1" algn="ctr">
              <a:spcBef>
                <a:spcPts val="0"/>
              </a:spcBef>
              <a:spcAft>
                <a:spcPts val="0"/>
              </a:spcAft>
              <a:buSzPts val="3000"/>
              <a:buFont typeface="Jost"/>
              <a:buNone/>
              <a:defRPr sz="3000">
                <a:latin typeface="Jost"/>
                <a:ea typeface="Jost"/>
                <a:cs typeface="Jost"/>
                <a:sym typeface="Jost"/>
              </a:defRPr>
            </a:lvl2pPr>
            <a:lvl3pPr lvl="2" algn="ctr">
              <a:spcBef>
                <a:spcPts val="0"/>
              </a:spcBef>
              <a:spcAft>
                <a:spcPts val="0"/>
              </a:spcAft>
              <a:buSzPts val="3000"/>
              <a:buFont typeface="Jost"/>
              <a:buNone/>
              <a:defRPr sz="3000">
                <a:latin typeface="Jost"/>
                <a:ea typeface="Jost"/>
                <a:cs typeface="Jost"/>
                <a:sym typeface="Jost"/>
              </a:defRPr>
            </a:lvl3pPr>
            <a:lvl4pPr lvl="3" algn="ctr">
              <a:spcBef>
                <a:spcPts val="0"/>
              </a:spcBef>
              <a:spcAft>
                <a:spcPts val="0"/>
              </a:spcAft>
              <a:buSzPts val="3000"/>
              <a:buFont typeface="Jost"/>
              <a:buNone/>
              <a:defRPr sz="3000">
                <a:latin typeface="Jost"/>
                <a:ea typeface="Jost"/>
                <a:cs typeface="Jost"/>
                <a:sym typeface="Jost"/>
              </a:defRPr>
            </a:lvl4pPr>
            <a:lvl5pPr lvl="4" algn="ctr">
              <a:spcBef>
                <a:spcPts val="0"/>
              </a:spcBef>
              <a:spcAft>
                <a:spcPts val="0"/>
              </a:spcAft>
              <a:buSzPts val="3000"/>
              <a:buFont typeface="Jost"/>
              <a:buNone/>
              <a:defRPr sz="3000">
                <a:latin typeface="Jost"/>
                <a:ea typeface="Jost"/>
                <a:cs typeface="Jost"/>
                <a:sym typeface="Jost"/>
              </a:defRPr>
            </a:lvl5pPr>
            <a:lvl6pPr lvl="5" algn="ctr">
              <a:spcBef>
                <a:spcPts val="0"/>
              </a:spcBef>
              <a:spcAft>
                <a:spcPts val="0"/>
              </a:spcAft>
              <a:buSzPts val="3000"/>
              <a:buFont typeface="Jost"/>
              <a:buNone/>
              <a:defRPr sz="3000">
                <a:latin typeface="Jost"/>
                <a:ea typeface="Jost"/>
                <a:cs typeface="Jost"/>
                <a:sym typeface="Jost"/>
              </a:defRPr>
            </a:lvl6pPr>
            <a:lvl7pPr lvl="6" algn="ctr">
              <a:spcBef>
                <a:spcPts val="0"/>
              </a:spcBef>
              <a:spcAft>
                <a:spcPts val="0"/>
              </a:spcAft>
              <a:buSzPts val="3000"/>
              <a:buFont typeface="Jost"/>
              <a:buNone/>
              <a:defRPr sz="3000">
                <a:latin typeface="Jost"/>
                <a:ea typeface="Jost"/>
                <a:cs typeface="Jost"/>
                <a:sym typeface="Jost"/>
              </a:defRPr>
            </a:lvl7pPr>
            <a:lvl8pPr lvl="7" algn="ctr">
              <a:spcBef>
                <a:spcPts val="0"/>
              </a:spcBef>
              <a:spcAft>
                <a:spcPts val="0"/>
              </a:spcAft>
              <a:buSzPts val="3000"/>
              <a:buFont typeface="Jost"/>
              <a:buNone/>
              <a:defRPr sz="3000">
                <a:latin typeface="Jost"/>
                <a:ea typeface="Jost"/>
                <a:cs typeface="Jost"/>
                <a:sym typeface="Jost"/>
              </a:defRPr>
            </a:lvl8pPr>
            <a:lvl9pPr lvl="8" algn="ctr">
              <a:spcBef>
                <a:spcPts val="0"/>
              </a:spcBef>
              <a:spcAft>
                <a:spcPts val="0"/>
              </a:spcAft>
              <a:buSzPts val="3000"/>
              <a:buFont typeface="Jost"/>
              <a:buNone/>
              <a:defRPr sz="3000">
                <a:latin typeface="Jost"/>
                <a:ea typeface="Jost"/>
                <a:cs typeface="Jost"/>
                <a:sym typeface="Jost"/>
              </a:defRPr>
            </a:lvl9pPr>
          </a:lstStyle>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070" name="Shape 6070"/>
        <p:cNvGrpSpPr/>
        <p:nvPr/>
      </p:nvGrpSpPr>
      <p:grpSpPr>
        <a:xfrm>
          <a:off x="0" y="0"/>
          <a:ext cx="0" cy="0"/>
          <a:chOff x="0" y="0"/>
          <a:chExt cx="0" cy="0"/>
        </a:xfrm>
      </p:grpSpPr>
      <p:pic>
        <p:nvPicPr>
          <p:cNvPr id="6071" name="Google Shape;6071;p21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072" name="Google Shape;6072;p214"/>
          <p:cNvSpPr txBox="1"/>
          <p:nvPr>
            <p:ph hasCustomPrompt="1" type="title"/>
          </p:nvPr>
        </p:nvSpPr>
        <p:spPr>
          <a:xfrm>
            <a:off x="1549075" y="1468336"/>
            <a:ext cx="6045900" cy="14049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073" name="Google Shape;6073;p214"/>
          <p:cNvSpPr txBox="1"/>
          <p:nvPr>
            <p:ph idx="1" type="subTitle"/>
          </p:nvPr>
        </p:nvSpPr>
        <p:spPr>
          <a:xfrm>
            <a:off x="1549025" y="2873250"/>
            <a:ext cx="60459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
        <p:nvSpPr>
          <p:cNvPr id="6074" name="Google Shape;6074;p214"/>
          <p:cNvSpPr/>
          <p:nvPr/>
        </p:nvSpPr>
        <p:spPr>
          <a:xfrm rot="10800000">
            <a:off x="7821120" y="14"/>
            <a:ext cx="1322880" cy="847686"/>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14"/>
          <p:cNvSpPr/>
          <p:nvPr/>
        </p:nvSpPr>
        <p:spPr>
          <a:xfrm rot="-5400000">
            <a:off x="7063359" y="3062861"/>
            <a:ext cx="607055" cy="355422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6" name="Google Shape;6076;p214"/>
          <p:cNvGrpSpPr/>
          <p:nvPr/>
        </p:nvGrpSpPr>
        <p:grpSpPr>
          <a:xfrm rot="-1027728">
            <a:off x="8416829" y="4303896"/>
            <a:ext cx="526307" cy="747553"/>
            <a:chOff x="2229900" y="1049875"/>
            <a:chExt cx="958025" cy="1172650"/>
          </a:xfrm>
        </p:grpSpPr>
        <p:sp>
          <p:nvSpPr>
            <p:cNvPr id="6077" name="Google Shape;6077;p21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1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21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21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1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1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1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1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1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1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7" name="Google Shape;6087;p214"/>
          <p:cNvGrpSpPr/>
          <p:nvPr/>
        </p:nvGrpSpPr>
        <p:grpSpPr>
          <a:xfrm>
            <a:off x="6122273" y="4536436"/>
            <a:ext cx="526301" cy="607072"/>
            <a:chOff x="4153450" y="2187950"/>
            <a:chExt cx="1609975" cy="2086875"/>
          </a:xfrm>
        </p:grpSpPr>
        <p:sp>
          <p:nvSpPr>
            <p:cNvPr id="6088" name="Google Shape;6088;p21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1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21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21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214"/>
          <p:cNvGrpSpPr/>
          <p:nvPr/>
        </p:nvGrpSpPr>
        <p:grpSpPr>
          <a:xfrm rot="5400000">
            <a:off x="8172770" y="670454"/>
            <a:ext cx="1319877" cy="622565"/>
            <a:chOff x="2772675" y="3209200"/>
            <a:chExt cx="2642925" cy="1246625"/>
          </a:xfrm>
        </p:grpSpPr>
        <p:sp>
          <p:nvSpPr>
            <p:cNvPr id="6093" name="Google Shape;6093;p21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1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1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1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1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1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1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1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21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21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1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1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5" name="Google Shape;6105;p214"/>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6" name="Google Shape;6106;p214"/>
          <p:cNvGrpSpPr/>
          <p:nvPr/>
        </p:nvGrpSpPr>
        <p:grpSpPr>
          <a:xfrm rot="10361028">
            <a:off x="75576" y="-75687"/>
            <a:ext cx="966743" cy="1517282"/>
            <a:chOff x="2393300" y="1206650"/>
            <a:chExt cx="1306900" cy="2051150"/>
          </a:xfrm>
        </p:grpSpPr>
        <p:sp>
          <p:nvSpPr>
            <p:cNvPr id="6107" name="Google Shape;6107;p214"/>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14"/>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14"/>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14"/>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14"/>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214"/>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214"/>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214"/>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14"/>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14"/>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14"/>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14"/>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14"/>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14"/>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1" name="Google Shape;6121;p214"/>
          <p:cNvSpPr/>
          <p:nvPr/>
        </p:nvSpPr>
        <p:spPr>
          <a:xfrm rot="5400000">
            <a:off x="1036157" y="4324896"/>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14"/>
          <p:cNvSpPr/>
          <p:nvPr/>
        </p:nvSpPr>
        <p:spPr>
          <a:xfrm rot="10800000">
            <a:off x="-165850" y="4505576"/>
            <a:ext cx="1361251" cy="691099"/>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14"/>
          <p:cNvSpPr/>
          <p:nvPr/>
        </p:nvSpPr>
        <p:spPr>
          <a:xfrm>
            <a:off x="210145" y="4008900"/>
            <a:ext cx="196967" cy="71290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4" name="Google Shape;6124;p214"/>
          <p:cNvGrpSpPr/>
          <p:nvPr/>
        </p:nvGrpSpPr>
        <p:grpSpPr>
          <a:xfrm rot="-1002660">
            <a:off x="7520359" y="123741"/>
            <a:ext cx="622684" cy="462088"/>
            <a:chOff x="7371599" y="1417781"/>
            <a:chExt cx="952389" cy="706864"/>
          </a:xfrm>
        </p:grpSpPr>
        <p:sp>
          <p:nvSpPr>
            <p:cNvPr id="6125" name="Google Shape;6125;p21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21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21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1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1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1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1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1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3" name="Google Shape;6133;p214"/>
          <p:cNvSpPr/>
          <p:nvPr/>
        </p:nvSpPr>
        <p:spPr>
          <a:xfrm rot="1765566">
            <a:off x="1112175" y="4160665"/>
            <a:ext cx="1138045"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134" name="Shape 6134"/>
        <p:cNvGrpSpPr/>
        <p:nvPr/>
      </p:nvGrpSpPr>
      <p:grpSpPr>
        <a:xfrm>
          <a:off x="0" y="0"/>
          <a:ext cx="0" cy="0"/>
          <a:chOff x="0" y="0"/>
          <a:chExt cx="0" cy="0"/>
        </a:xfrm>
      </p:grpSpPr>
      <p:grpSp>
        <p:nvGrpSpPr>
          <p:cNvPr id="6135" name="Google Shape;6135;p215"/>
          <p:cNvGrpSpPr/>
          <p:nvPr/>
        </p:nvGrpSpPr>
        <p:grpSpPr>
          <a:xfrm>
            <a:off x="-528277" y="3183580"/>
            <a:ext cx="9847425" cy="2609910"/>
            <a:chOff x="1964298" y="2809280"/>
            <a:chExt cx="9847425" cy="2609910"/>
          </a:xfrm>
        </p:grpSpPr>
        <p:sp>
          <p:nvSpPr>
            <p:cNvPr id="6136" name="Google Shape;6136;p215"/>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7" name="Google Shape;6137;p215"/>
            <p:cNvGrpSpPr/>
            <p:nvPr/>
          </p:nvGrpSpPr>
          <p:grpSpPr>
            <a:xfrm rot="3735899">
              <a:off x="9483055" y="2646910"/>
              <a:ext cx="1405672" cy="2934652"/>
              <a:chOff x="956625" y="733258"/>
              <a:chExt cx="1392160" cy="2906442"/>
            </a:xfrm>
          </p:grpSpPr>
          <p:sp>
            <p:nvSpPr>
              <p:cNvPr id="6138" name="Google Shape;6138;p215"/>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15"/>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15"/>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141" name="Google Shape;6141;p215"/>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142" name="Google Shape;6142;p215"/>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3" name="Google Shape;6143;p215"/>
          <p:cNvGrpSpPr/>
          <p:nvPr/>
        </p:nvGrpSpPr>
        <p:grpSpPr>
          <a:xfrm>
            <a:off x="1218208" y="796855"/>
            <a:ext cx="1768381" cy="834117"/>
            <a:chOff x="2772675" y="3209200"/>
            <a:chExt cx="2642925" cy="1246625"/>
          </a:xfrm>
        </p:grpSpPr>
        <p:sp>
          <p:nvSpPr>
            <p:cNvPr id="6144" name="Google Shape;6144;p21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1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1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1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1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21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21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1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1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1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1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1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6" name="Google Shape;6156;p215"/>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6157" name="Shape 6157"/>
        <p:cNvGrpSpPr/>
        <p:nvPr/>
      </p:nvGrpSpPr>
      <p:grpSpPr>
        <a:xfrm>
          <a:off x="0" y="0"/>
          <a:ext cx="0" cy="0"/>
          <a:chOff x="0" y="0"/>
          <a:chExt cx="0" cy="0"/>
        </a:xfrm>
      </p:grpSpPr>
      <p:pic>
        <p:nvPicPr>
          <p:cNvPr id="6158" name="Google Shape;6158;p21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159" name="Google Shape;6159;p2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6160" name="Google Shape;6160;p216"/>
          <p:cNvSpPr txBox="1"/>
          <p:nvPr>
            <p:ph hasCustomPrompt="1" idx="2" type="title"/>
          </p:nvPr>
        </p:nvSpPr>
        <p:spPr>
          <a:xfrm>
            <a:off x="1734024"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161" name="Google Shape;6161;p216"/>
          <p:cNvSpPr txBox="1"/>
          <p:nvPr>
            <p:ph hasCustomPrompt="1" idx="3" type="title"/>
          </p:nvPr>
        </p:nvSpPr>
        <p:spPr>
          <a:xfrm>
            <a:off x="1734024"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162" name="Google Shape;6162;p216"/>
          <p:cNvSpPr txBox="1"/>
          <p:nvPr>
            <p:ph hasCustomPrompt="1" idx="4" type="title"/>
          </p:nvPr>
        </p:nvSpPr>
        <p:spPr>
          <a:xfrm>
            <a:off x="4204687"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163" name="Google Shape;6163;p216"/>
          <p:cNvSpPr txBox="1"/>
          <p:nvPr>
            <p:ph hasCustomPrompt="1" idx="5" type="title"/>
          </p:nvPr>
        </p:nvSpPr>
        <p:spPr>
          <a:xfrm>
            <a:off x="4204687"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164" name="Google Shape;6164;p216"/>
          <p:cNvSpPr txBox="1"/>
          <p:nvPr>
            <p:ph hasCustomPrompt="1" idx="6" type="title"/>
          </p:nvPr>
        </p:nvSpPr>
        <p:spPr>
          <a:xfrm>
            <a:off x="6675350"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165" name="Google Shape;6165;p216"/>
          <p:cNvSpPr txBox="1"/>
          <p:nvPr>
            <p:ph hasCustomPrompt="1" idx="7" type="title"/>
          </p:nvPr>
        </p:nvSpPr>
        <p:spPr>
          <a:xfrm>
            <a:off x="6675350"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6166" name="Google Shape;6166;p216"/>
          <p:cNvSpPr txBox="1"/>
          <p:nvPr>
            <p:ph idx="1" type="subTitle"/>
          </p:nvPr>
        </p:nvSpPr>
        <p:spPr>
          <a:xfrm>
            <a:off x="1129375" y="2192675"/>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167" name="Google Shape;6167;p216"/>
          <p:cNvSpPr txBox="1"/>
          <p:nvPr>
            <p:ph idx="8" type="subTitle"/>
          </p:nvPr>
        </p:nvSpPr>
        <p:spPr>
          <a:xfrm>
            <a:off x="3600038" y="2192675"/>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168" name="Google Shape;6168;p216"/>
          <p:cNvSpPr txBox="1"/>
          <p:nvPr>
            <p:ph idx="9" type="subTitle"/>
          </p:nvPr>
        </p:nvSpPr>
        <p:spPr>
          <a:xfrm>
            <a:off x="6070700" y="2192675"/>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169" name="Google Shape;6169;p216"/>
          <p:cNvSpPr/>
          <p:nvPr/>
        </p:nvSpPr>
        <p:spPr>
          <a:xfrm>
            <a:off x="0" y="1440404"/>
            <a:ext cx="734777" cy="3703227"/>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16"/>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16"/>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216"/>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216"/>
          <p:cNvSpPr/>
          <p:nvPr/>
        </p:nvSpPr>
        <p:spPr>
          <a:xfrm flipH="1">
            <a:off x="7947826" y="4511700"/>
            <a:ext cx="1196099" cy="63179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4" name="Google Shape;6174;p216"/>
          <p:cNvGrpSpPr/>
          <p:nvPr/>
        </p:nvGrpSpPr>
        <p:grpSpPr>
          <a:xfrm rot="5400000">
            <a:off x="83959" y="2022540"/>
            <a:ext cx="566872" cy="734789"/>
            <a:chOff x="4153450" y="2187950"/>
            <a:chExt cx="1609975" cy="2086875"/>
          </a:xfrm>
        </p:grpSpPr>
        <p:sp>
          <p:nvSpPr>
            <p:cNvPr id="6175" name="Google Shape;6175;p21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1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1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1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9" name="Google Shape;6179;p216"/>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0" name="Google Shape;6180;p216"/>
          <p:cNvGrpSpPr/>
          <p:nvPr/>
        </p:nvGrpSpPr>
        <p:grpSpPr>
          <a:xfrm rot="-1058303">
            <a:off x="8267022" y="2881650"/>
            <a:ext cx="899310" cy="2002295"/>
            <a:chOff x="1092600" y="942825"/>
            <a:chExt cx="966650" cy="2152225"/>
          </a:xfrm>
        </p:grpSpPr>
        <p:sp>
          <p:nvSpPr>
            <p:cNvPr id="6181" name="Google Shape;6181;p216"/>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216"/>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216"/>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16"/>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16"/>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16"/>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16"/>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16"/>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16"/>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16"/>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16"/>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216"/>
          <p:cNvGrpSpPr/>
          <p:nvPr/>
        </p:nvGrpSpPr>
        <p:grpSpPr>
          <a:xfrm rot="6756311">
            <a:off x="452499" y="4220603"/>
            <a:ext cx="771567" cy="572657"/>
            <a:chOff x="7371599" y="1417781"/>
            <a:chExt cx="952389" cy="706864"/>
          </a:xfrm>
        </p:grpSpPr>
        <p:sp>
          <p:nvSpPr>
            <p:cNvPr id="6193" name="Google Shape;6193;p21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1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21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21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1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1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1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1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1" name="Google Shape;6201;p216"/>
          <p:cNvSpPr txBox="1"/>
          <p:nvPr>
            <p:ph idx="13" type="subTitle"/>
          </p:nvPr>
        </p:nvSpPr>
        <p:spPr>
          <a:xfrm>
            <a:off x="1129375" y="3778550"/>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202" name="Google Shape;6202;p216"/>
          <p:cNvSpPr txBox="1"/>
          <p:nvPr>
            <p:ph idx="14" type="subTitle"/>
          </p:nvPr>
        </p:nvSpPr>
        <p:spPr>
          <a:xfrm>
            <a:off x="3600038" y="3778550"/>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203" name="Google Shape;6203;p216"/>
          <p:cNvSpPr txBox="1"/>
          <p:nvPr>
            <p:ph idx="15" type="subTitle"/>
          </p:nvPr>
        </p:nvSpPr>
        <p:spPr>
          <a:xfrm>
            <a:off x="6070700" y="3778550"/>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204" name="Shape 6204"/>
        <p:cNvGrpSpPr/>
        <p:nvPr/>
      </p:nvGrpSpPr>
      <p:grpSpPr>
        <a:xfrm>
          <a:off x="0" y="0"/>
          <a:ext cx="0" cy="0"/>
          <a:chOff x="0" y="0"/>
          <a:chExt cx="0" cy="0"/>
        </a:xfrm>
      </p:grpSpPr>
      <p:pic>
        <p:nvPicPr>
          <p:cNvPr id="6205" name="Google Shape;6205;p21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206" name="Google Shape;6206;p217"/>
          <p:cNvSpPr txBox="1"/>
          <p:nvPr>
            <p:ph type="title"/>
          </p:nvPr>
        </p:nvSpPr>
        <p:spPr>
          <a:xfrm>
            <a:off x="2391900" y="3299975"/>
            <a:ext cx="4360200" cy="5319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24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6207" name="Google Shape;6207;p217"/>
          <p:cNvSpPr txBox="1"/>
          <p:nvPr>
            <p:ph idx="1" type="subTitle"/>
          </p:nvPr>
        </p:nvSpPr>
        <p:spPr>
          <a:xfrm>
            <a:off x="1927150" y="1311625"/>
            <a:ext cx="5289900" cy="1914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ctr">
              <a:lnSpc>
                <a:spcPct val="100000"/>
              </a:lnSpc>
              <a:spcBef>
                <a:spcPts val="0"/>
              </a:spcBef>
              <a:spcAft>
                <a:spcPts val="0"/>
              </a:spcAft>
              <a:buSzPts val="3000"/>
              <a:buNone/>
              <a:defRPr sz="3000"/>
            </a:lvl2pPr>
            <a:lvl3pPr lvl="2" algn="ctr">
              <a:lnSpc>
                <a:spcPct val="100000"/>
              </a:lnSpc>
              <a:spcBef>
                <a:spcPts val="1600"/>
              </a:spcBef>
              <a:spcAft>
                <a:spcPts val="0"/>
              </a:spcAft>
              <a:buSzPts val="3000"/>
              <a:buNone/>
              <a:defRPr sz="3000"/>
            </a:lvl3pPr>
            <a:lvl4pPr lvl="3" algn="ctr">
              <a:lnSpc>
                <a:spcPct val="100000"/>
              </a:lnSpc>
              <a:spcBef>
                <a:spcPts val="1600"/>
              </a:spcBef>
              <a:spcAft>
                <a:spcPts val="0"/>
              </a:spcAft>
              <a:buSzPts val="3000"/>
              <a:buNone/>
              <a:defRPr sz="3000"/>
            </a:lvl4pPr>
            <a:lvl5pPr lvl="4" algn="ctr">
              <a:lnSpc>
                <a:spcPct val="100000"/>
              </a:lnSpc>
              <a:spcBef>
                <a:spcPts val="1600"/>
              </a:spcBef>
              <a:spcAft>
                <a:spcPts val="0"/>
              </a:spcAft>
              <a:buSzPts val="3000"/>
              <a:buNone/>
              <a:defRPr sz="3000"/>
            </a:lvl5pPr>
            <a:lvl6pPr lvl="5" algn="ctr">
              <a:lnSpc>
                <a:spcPct val="100000"/>
              </a:lnSpc>
              <a:spcBef>
                <a:spcPts val="1600"/>
              </a:spcBef>
              <a:spcAft>
                <a:spcPts val="0"/>
              </a:spcAft>
              <a:buSzPts val="3000"/>
              <a:buNone/>
              <a:defRPr sz="3000"/>
            </a:lvl6pPr>
            <a:lvl7pPr lvl="6" algn="ctr">
              <a:lnSpc>
                <a:spcPct val="100000"/>
              </a:lnSpc>
              <a:spcBef>
                <a:spcPts val="1600"/>
              </a:spcBef>
              <a:spcAft>
                <a:spcPts val="0"/>
              </a:spcAft>
              <a:buSzPts val="3000"/>
              <a:buNone/>
              <a:defRPr sz="3000"/>
            </a:lvl7pPr>
            <a:lvl8pPr lvl="7" algn="ctr">
              <a:lnSpc>
                <a:spcPct val="100000"/>
              </a:lnSpc>
              <a:spcBef>
                <a:spcPts val="1600"/>
              </a:spcBef>
              <a:spcAft>
                <a:spcPts val="0"/>
              </a:spcAft>
              <a:buSzPts val="3000"/>
              <a:buNone/>
              <a:defRPr sz="3000"/>
            </a:lvl8pPr>
            <a:lvl9pPr lvl="8" algn="ctr">
              <a:lnSpc>
                <a:spcPct val="100000"/>
              </a:lnSpc>
              <a:spcBef>
                <a:spcPts val="1600"/>
              </a:spcBef>
              <a:spcAft>
                <a:spcPts val="1600"/>
              </a:spcAft>
              <a:buSzPts val="3000"/>
              <a:buNone/>
              <a:defRPr sz="3000"/>
            </a:lvl9pPr>
          </a:lstStyle>
          <a:p/>
        </p:txBody>
      </p:sp>
      <p:sp>
        <p:nvSpPr>
          <p:cNvPr id="6208" name="Google Shape;6208;p217"/>
          <p:cNvSpPr/>
          <p:nvPr/>
        </p:nvSpPr>
        <p:spPr>
          <a:xfrm rot="10800000">
            <a:off x="7251241" y="3092998"/>
            <a:ext cx="1892759" cy="2050502"/>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17"/>
          <p:cNvSpPr/>
          <p:nvPr/>
        </p:nvSpPr>
        <p:spPr>
          <a:xfrm rot="1158409">
            <a:off x="7526820" y="2765829"/>
            <a:ext cx="1006067" cy="1838136"/>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17"/>
          <p:cNvSpPr/>
          <p:nvPr/>
        </p:nvSpPr>
        <p:spPr>
          <a:xfrm rot="10800000">
            <a:off x="6683378" y="4317507"/>
            <a:ext cx="1251620" cy="74165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17"/>
          <p:cNvSpPr/>
          <p:nvPr/>
        </p:nvSpPr>
        <p:spPr>
          <a:xfrm>
            <a:off x="0" y="2130725"/>
            <a:ext cx="469663" cy="3012736"/>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17"/>
          <p:cNvSpPr/>
          <p:nvPr/>
        </p:nvSpPr>
        <p:spPr>
          <a:xfrm>
            <a:off x="2" y="4233176"/>
            <a:ext cx="1723124" cy="910313"/>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17"/>
          <p:cNvSpPr/>
          <p:nvPr/>
        </p:nvSpPr>
        <p:spPr>
          <a:xfrm rot="3596940">
            <a:off x="-142317" y="3346275"/>
            <a:ext cx="1367455" cy="1356273"/>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4" name="Google Shape;6214;p217"/>
          <p:cNvGrpSpPr/>
          <p:nvPr/>
        </p:nvGrpSpPr>
        <p:grpSpPr>
          <a:xfrm rot="5400000">
            <a:off x="67116" y="2441291"/>
            <a:ext cx="453691" cy="588290"/>
            <a:chOff x="4153450" y="2187950"/>
            <a:chExt cx="1609975" cy="2086875"/>
          </a:xfrm>
        </p:grpSpPr>
        <p:sp>
          <p:nvSpPr>
            <p:cNvPr id="6215" name="Google Shape;6215;p21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1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1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1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9" name="Google Shape;6219;p217"/>
          <p:cNvSpPr/>
          <p:nvPr/>
        </p:nvSpPr>
        <p:spPr>
          <a:xfrm rot="-5400000">
            <a:off x="7952956" y="-421753"/>
            <a:ext cx="778972" cy="162248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0" name="Google Shape;6220;p217"/>
          <p:cNvGrpSpPr/>
          <p:nvPr/>
        </p:nvGrpSpPr>
        <p:grpSpPr>
          <a:xfrm>
            <a:off x="8556766" y="123526"/>
            <a:ext cx="434560" cy="531914"/>
            <a:chOff x="2229900" y="1049875"/>
            <a:chExt cx="958025" cy="1172650"/>
          </a:xfrm>
        </p:grpSpPr>
        <p:sp>
          <p:nvSpPr>
            <p:cNvPr id="6221" name="Google Shape;6221;p21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21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1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1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21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21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1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1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1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1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1" name="Google Shape;6231;p217"/>
          <p:cNvSpPr/>
          <p:nvPr/>
        </p:nvSpPr>
        <p:spPr>
          <a:xfrm rot="10800000">
            <a:off x="-20108" y="0"/>
            <a:ext cx="1502567" cy="50432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2" name="Google Shape;6232;p217"/>
          <p:cNvGrpSpPr/>
          <p:nvPr/>
        </p:nvGrpSpPr>
        <p:grpSpPr>
          <a:xfrm>
            <a:off x="342031" y="104"/>
            <a:ext cx="1651564" cy="779016"/>
            <a:chOff x="2772675" y="3209200"/>
            <a:chExt cx="2642925" cy="1246625"/>
          </a:xfrm>
        </p:grpSpPr>
        <p:sp>
          <p:nvSpPr>
            <p:cNvPr id="6233" name="Google Shape;6233;p21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1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1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1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1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1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1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1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1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1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1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1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217"/>
          <p:cNvGrpSpPr/>
          <p:nvPr/>
        </p:nvGrpSpPr>
        <p:grpSpPr>
          <a:xfrm rot="-1229744">
            <a:off x="1240956" y="4508814"/>
            <a:ext cx="624794" cy="463722"/>
            <a:chOff x="7371599" y="1417781"/>
            <a:chExt cx="952389" cy="706864"/>
          </a:xfrm>
        </p:grpSpPr>
        <p:sp>
          <p:nvSpPr>
            <p:cNvPr id="6246" name="Google Shape;6246;p21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1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1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1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1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1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1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1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6254" name="Shape 6254"/>
        <p:cNvGrpSpPr/>
        <p:nvPr/>
      </p:nvGrpSpPr>
      <p:grpSpPr>
        <a:xfrm>
          <a:off x="0" y="0"/>
          <a:ext cx="0" cy="0"/>
          <a:chOff x="0" y="0"/>
          <a:chExt cx="0" cy="0"/>
        </a:xfrm>
      </p:grpSpPr>
      <p:pic>
        <p:nvPicPr>
          <p:cNvPr id="6255" name="Google Shape;6255;p21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256" name="Google Shape;6256;p218"/>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6257" name="Google Shape;6257;p218"/>
          <p:cNvGrpSpPr/>
          <p:nvPr/>
        </p:nvGrpSpPr>
        <p:grpSpPr>
          <a:xfrm>
            <a:off x="202435" y="-94433"/>
            <a:ext cx="1111879" cy="524455"/>
            <a:chOff x="2772675" y="3209200"/>
            <a:chExt cx="2642925" cy="1246625"/>
          </a:xfrm>
        </p:grpSpPr>
        <p:sp>
          <p:nvSpPr>
            <p:cNvPr id="6258" name="Google Shape;6258;p21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59" name="Google Shape;6259;p21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0" name="Google Shape;6260;p21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1" name="Google Shape;6261;p21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2" name="Google Shape;6262;p21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3" name="Google Shape;6263;p21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4" name="Google Shape;6264;p21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5" name="Google Shape;6265;p21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6" name="Google Shape;6266;p21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7" name="Google Shape;6267;p21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8" name="Google Shape;6268;p21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69" name="Google Shape;6269;p21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6270" name="Google Shape;6270;p218"/>
          <p:cNvSpPr/>
          <p:nvPr/>
        </p:nvSpPr>
        <p:spPr>
          <a:xfrm rot="5956254">
            <a:off x="33817" y="169123"/>
            <a:ext cx="879800" cy="1281774"/>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271" name="Google Shape;6271;p218"/>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2" name="Google Shape;6272;p218"/>
          <p:cNvGrpSpPr/>
          <p:nvPr/>
        </p:nvGrpSpPr>
        <p:grpSpPr>
          <a:xfrm>
            <a:off x="8633476" y="4513094"/>
            <a:ext cx="386467" cy="473047"/>
            <a:chOff x="2229900" y="1049875"/>
            <a:chExt cx="958025" cy="1172650"/>
          </a:xfrm>
        </p:grpSpPr>
        <p:sp>
          <p:nvSpPr>
            <p:cNvPr id="6273" name="Google Shape;6273;p218"/>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218"/>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218"/>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18"/>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18"/>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18"/>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18"/>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18"/>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18"/>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18"/>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3" name="Google Shape;6283;p218"/>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4" name="Google Shape;6284;p218"/>
          <p:cNvGrpSpPr/>
          <p:nvPr/>
        </p:nvGrpSpPr>
        <p:grpSpPr>
          <a:xfrm rot="-9580175">
            <a:off x="8343134" y="-48813"/>
            <a:ext cx="749683" cy="1176611"/>
            <a:chOff x="2393300" y="1206650"/>
            <a:chExt cx="1306900" cy="2051150"/>
          </a:xfrm>
        </p:grpSpPr>
        <p:sp>
          <p:nvSpPr>
            <p:cNvPr id="6285" name="Google Shape;6285;p21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21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1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1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1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1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1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1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1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1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1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21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21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1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9" name="Google Shape;6299;p2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6300" name="Shape 6300"/>
        <p:cNvGrpSpPr/>
        <p:nvPr/>
      </p:nvGrpSpPr>
      <p:grpSpPr>
        <a:xfrm>
          <a:off x="0" y="0"/>
          <a:ext cx="0" cy="0"/>
          <a:chOff x="0" y="0"/>
          <a:chExt cx="0" cy="0"/>
        </a:xfrm>
      </p:grpSpPr>
      <p:pic>
        <p:nvPicPr>
          <p:cNvPr id="6301" name="Google Shape;6301;p21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302" name="Google Shape;6302;p219"/>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3" name="Google Shape;6303;p219"/>
          <p:cNvGrpSpPr/>
          <p:nvPr/>
        </p:nvGrpSpPr>
        <p:grpSpPr>
          <a:xfrm>
            <a:off x="106652" y="4603998"/>
            <a:ext cx="613339" cy="455149"/>
            <a:chOff x="7371599" y="1417781"/>
            <a:chExt cx="952389" cy="706864"/>
          </a:xfrm>
        </p:grpSpPr>
        <p:sp>
          <p:nvSpPr>
            <p:cNvPr id="6304" name="Google Shape;6304;p21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1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1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21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21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1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1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1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2" name="Google Shape;6312;p219"/>
          <p:cNvSpPr/>
          <p:nvPr/>
        </p:nvSpPr>
        <p:spPr>
          <a:xfrm>
            <a:off x="8038042" y="-68487"/>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3" name="Google Shape;6313;p219"/>
          <p:cNvGrpSpPr/>
          <p:nvPr/>
        </p:nvGrpSpPr>
        <p:grpSpPr>
          <a:xfrm rot="-5400000">
            <a:off x="8705917" y="388501"/>
            <a:ext cx="381564" cy="494589"/>
            <a:chOff x="4153450" y="2187950"/>
            <a:chExt cx="1609975" cy="2086875"/>
          </a:xfrm>
        </p:grpSpPr>
        <p:sp>
          <p:nvSpPr>
            <p:cNvPr id="6314" name="Google Shape;6314;p21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1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1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1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8" name="Google Shape;6318;p219"/>
          <p:cNvSpPr/>
          <p:nvPr/>
        </p:nvSpPr>
        <p:spPr>
          <a:xfrm rot="5400000">
            <a:off x="7968092" y="-154908"/>
            <a:ext cx="177785" cy="6434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9" name="Google Shape;6319;p219"/>
          <p:cNvGrpSpPr/>
          <p:nvPr/>
        </p:nvGrpSpPr>
        <p:grpSpPr>
          <a:xfrm rot="8999539">
            <a:off x="106770" y="-204616"/>
            <a:ext cx="869142" cy="1175231"/>
            <a:chOff x="3964050" y="1010200"/>
            <a:chExt cx="1718750" cy="2324050"/>
          </a:xfrm>
        </p:grpSpPr>
        <p:sp>
          <p:nvSpPr>
            <p:cNvPr id="6320" name="Google Shape;6320;p219"/>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19"/>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19"/>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19"/>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19"/>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19"/>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19"/>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19"/>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19"/>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19"/>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0" name="Google Shape;6330;p2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6331" name="Shape 6331"/>
        <p:cNvGrpSpPr/>
        <p:nvPr/>
      </p:nvGrpSpPr>
      <p:grpSpPr>
        <a:xfrm>
          <a:off x="0" y="0"/>
          <a:ext cx="0" cy="0"/>
          <a:chOff x="0" y="0"/>
          <a:chExt cx="0" cy="0"/>
        </a:xfrm>
      </p:grpSpPr>
      <p:pic>
        <p:nvPicPr>
          <p:cNvPr id="6332" name="Google Shape;6332;p220"/>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333" name="Google Shape;6333;p220"/>
          <p:cNvSpPr/>
          <p:nvPr/>
        </p:nvSpPr>
        <p:spPr>
          <a:xfrm>
            <a:off x="0" y="0"/>
            <a:ext cx="1157881" cy="1213840"/>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4" name="Google Shape;6334;p220"/>
          <p:cNvGrpSpPr/>
          <p:nvPr/>
        </p:nvGrpSpPr>
        <p:grpSpPr>
          <a:xfrm rot="10800000">
            <a:off x="311673" y="-7"/>
            <a:ext cx="338417" cy="438661"/>
            <a:chOff x="4153450" y="2187950"/>
            <a:chExt cx="1609975" cy="2086875"/>
          </a:xfrm>
        </p:grpSpPr>
        <p:sp>
          <p:nvSpPr>
            <p:cNvPr id="6335" name="Google Shape;6335;p220"/>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220"/>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20"/>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20"/>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9" name="Google Shape;6339;p220"/>
          <p:cNvSpPr/>
          <p:nvPr/>
        </p:nvSpPr>
        <p:spPr>
          <a:xfrm rot="-142306">
            <a:off x="783885" y="119806"/>
            <a:ext cx="686062" cy="354930"/>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220"/>
          <p:cNvSpPr/>
          <p:nvPr/>
        </p:nvSpPr>
        <p:spPr>
          <a:xfrm>
            <a:off x="7412628" y="4832576"/>
            <a:ext cx="1442807" cy="31093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20"/>
          <p:cNvSpPr/>
          <p:nvPr/>
        </p:nvSpPr>
        <p:spPr>
          <a:xfrm rot="-5400000">
            <a:off x="8238670" y="4238164"/>
            <a:ext cx="1184776" cy="625908"/>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2" name="Google Shape;6342;p220"/>
          <p:cNvGrpSpPr/>
          <p:nvPr/>
        </p:nvGrpSpPr>
        <p:grpSpPr>
          <a:xfrm rot="10800000">
            <a:off x="8073980" y="4716972"/>
            <a:ext cx="930045" cy="438687"/>
            <a:chOff x="2772675" y="3209200"/>
            <a:chExt cx="2642925" cy="1246625"/>
          </a:xfrm>
        </p:grpSpPr>
        <p:sp>
          <p:nvSpPr>
            <p:cNvPr id="6343" name="Google Shape;6343;p22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2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2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2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2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2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2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2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2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2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2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2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5" name="Google Shape;6355;p220"/>
          <p:cNvSpPr/>
          <p:nvPr/>
        </p:nvSpPr>
        <p:spPr>
          <a:xfrm>
            <a:off x="8318450" y="-38178"/>
            <a:ext cx="930076" cy="593712"/>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6" name="Google Shape;6356;p220"/>
          <p:cNvGrpSpPr/>
          <p:nvPr/>
        </p:nvGrpSpPr>
        <p:grpSpPr>
          <a:xfrm rot="-9040026">
            <a:off x="8235518" y="-86946"/>
            <a:ext cx="606964" cy="1351393"/>
            <a:chOff x="1092600" y="942825"/>
            <a:chExt cx="966650" cy="2152225"/>
          </a:xfrm>
        </p:grpSpPr>
        <p:sp>
          <p:nvSpPr>
            <p:cNvPr id="6357" name="Google Shape;6357;p220"/>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20"/>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20"/>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20"/>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20"/>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20"/>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20"/>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20"/>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20"/>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20"/>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20"/>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220"/>
          <p:cNvGrpSpPr/>
          <p:nvPr/>
        </p:nvGrpSpPr>
        <p:grpSpPr>
          <a:xfrm>
            <a:off x="110639" y="945571"/>
            <a:ext cx="427279" cy="523002"/>
            <a:chOff x="2229900" y="1049875"/>
            <a:chExt cx="958025" cy="1172650"/>
          </a:xfrm>
        </p:grpSpPr>
        <p:sp>
          <p:nvSpPr>
            <p:cNvPr id="6369" name="Google Shape;6369;p22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2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2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2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2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2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2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22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22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22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9" name="Google Shape;6379;p2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6380" name="Shape 6380"/>
        <p:cNvGrpSpPr/>
        <p:nvPr/>
      </p:nvGrpSpPr>
      <p:grpSpPr>
        <a:xfrm>
          <a:off x="0" y="0"/>
          <a:ext cx="0" cy="0"/>
          <a:chOff x="0" y="0"/>
          <a:chExt cx="0" cy="0"/>
        </a:xfrm>
      </p:grpSpPr>
      <p:pic>
        <p:nvPicPr>
          <p:cNvPr id="6381" name="Google Shape;6381;p22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382" name="Google Shape;6382;p221"/>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21"/>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21"/>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21"/>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6" name="Google Shape;6386;p221"/>
          <p:cNvGrpSpPr/>
          <p:nvPr/>
        </p:nvGrpSpPr>
        <p:grpSpPr>
          <a:xfrm rot="5400000">
            <a:off x="43083" y="3900173"/>
            <a:ext cx="290922" cy="377098"/>
            <a:chOff x="4153450" y="2187950"/>
            <a:chExt cx="1609975" cy="2086875"/>
          </a:xfrm>
        </p:grpSpPr>
        <p:sp>
          <p:nvSpPr>
            <p:cNvPr id="6387" name="Google Shape;6387;p22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2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2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2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221"/>
          <p:cNvGrpSpPr/>
          <p:nvPr/>
        </p:nvGrpSpPr>
        <p:grpSpPr>
          <a:xfrm>
            <a:off x="8185831" y="445037"/>
            <a:ext cx="644291" cy="478193"/>
            <a:chOff x="7371599" y="1417781"/>
            <a:chExt cx="952389" cy="706864"/>
          </a:xfrm>
        </p:grpSpPr>
        <p:sp>
          <p:nvSpPr>
            <p:cNvPr id="6392" name="Google Shape;6392;p221"/>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21"/>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221"/>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21"/>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21"/>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221"/>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221"/>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21"/>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0" name="Google Shape;6400;p221"/>
          <p:cNvSpPr/>
          <p:nvPr/>
        </p:nvSpPr>
        <p:spPr>
          <a:xfrm rot="10800000">
            <a:off x="11" y="-106"/>
            <a:ext cx="802939" cy="833356"/>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1" name="Google Shape;6401;p221"/>
          <p:cNvGrpSpPr/>
          <p:nvPr/>
        </p:nvGrpSpPr>
        <p:grpSpPr>
          <a:xfrm rot="7601040">
            <a:off x="100077" y="-219120"/>
            <a:ext cx="966719" cy="1517244"/>
            <a:chOff x="2393300" y="1206650"/>
            <a:chExt cx="1306900" cy="2051150"/>
          </a:xfrm>
        </p:grpSpPr>
        <p:sp>
          <p:nvSpPr>
            <p:cNvPr id="6402" name="Google Shape;6402;p22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2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2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2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2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2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2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2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2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2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2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2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2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2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6" name="Google Shape;6416;p2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6417" name="Shape 6417"/>
        <p:cNvGrpSpPr/>
        <p:nvPr/>
      </p:nvGrpSpPr>
      <p:grpSpPr>
        <a:xfrm>
          <a:off x="0" y="0"/>
          <a:ext cx="0" cy="0"/>
          <a:chOff x="0" y="0"/>
          <a:chExt cx="0" cy="0"/>
        </a:xfrm>
      </p:grpSpPr>
      <p:pic>
        <p:nvPicPr>
          <p:cNvPr id="6418" name="Google Shape;6418;p22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419" name="Google Shape;6419;p2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6420" name="Google Shape;6420;p222"/>
          <p:cNvSpPr/>
          <p:nvPr/>
        </p:nvSpPr>
        <p:spPr>
          <a:xfrm flipH="1" rot="10800000">
            <a:off x="8458300" y="-135791"/>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6421" name="Google Shape;6421;p222"/>
          <p:cNvGrpSpPr/>
          <p:nvPr/>
        </p:nvGrpSpPr>
        <p:grpSpPr>
          <a:xfrm flipH="1">
            <a:off x="7796959" y="-34721"/>
            <a:ext cx="1111879" cy="524455"/>
            <a:chOff x="2772675" y="3209200"/>
            <a:chExt cx="2642925" cy="1246625"/>
          </a:xfrm>
        </p:grpSpPr>
        <p:sp>
          <p:nvSpPr>
            <p:cNvPr id="6422" name="Google Shape;6422;p22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23" name="Google Shape;6423;p22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24" name="Google Shape;6424;p22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25" name="Google Shape;6425;p22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26" name="Google Shape;6426;p22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27" name="Google Shape;6427;p22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28" name="Google Shape;6428;p22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29" name="Google Shape;6429;p22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30" name="Google Shape;6430;p22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31" name="Google Shape;6431;p22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32" name="Google Shape;6432;p22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33" name="Google Shape;6433;p22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6434" name="Google Shape;6434;p222"/>
          <p:cNvGrpSpPr/>
          <p:nvPr/>
        </p:nvGrpSpPr>
        <p:grpSpPr>
          <a:xfrm rot="-7817729">
            <a:off x="8245706" y="341006"/>
            <a:ext cx="966742" cy="1517280"/>
            <a:chOff x="2393300" y="1206650"/>
            <a:chExt cx="1306900" cy="2051150"/>
          </a:xfrm>
        </p:grpSpPr>
        <p:sp>
          <p:nvSpPr>
            <p:cNvPr id="6435" name="Google Shape;6435;p222"/>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22"/>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22"/>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22"/>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22"/>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22"/>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22"/>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22"/>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22"/>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22"/>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222"/>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222"/>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22"/>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22"/>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9" name="Google Shape;6449;p222"/>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0" name="Google Shape;6450;p222"/>
          <p:cNvGrpSpPr/>
          <p:nvPr/>
        </p:nvGrpSpPr>
        <p:grpSpPr>
          <a:xfrm rot="10361091">
            <a:off x="67013" y="-80382"/>
            <a:ext cx="933010" cy="1464338"/>
            <a:chOff x="2393300" y="1206650"/>
            <a:chExt cx="1306900" cy="2051150"/>
          </a:xfrm>
        </p:grpSpPr>
        <p:sp>
          <p:nvSpPr>
            <p:cNvPr id="6451" name="Google Shape;6451;p222"/>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22"/>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22"/>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22"/>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22"/>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222"/>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222"/>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22"/>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22"/>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22"/>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222"/>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222"/>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22"/>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22"/>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5" name="Google Shape;6465;p222"/>
          <p:cNvSpPr/>
          <p:nvPr/>
        </p:nvSpPr>
        <p:spPr>
          <a:xfrm rot="10800000">
            <a:off x="57316" y="4742054"/>
            <a:ext cx="952384"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6" name="Google Shape;6466;p222"/>
          <p:cNvGrpSpPr/>
          <p:nvPr/>
        </p:nvGrpSpPr>
        <p:grpSpPr>
          <a:xfrm>
            <a:off x="69277" y="4619031"/>
            <a:ext cx="404587" cy="524432"/>
            <a:chOff x="4153450" y="2187950"/>
            <a:chExt cx="1609975" cy="2086875"/>
          </a:xfrm>
        </p:grpSpPr>
        <p:sp>
          <p:nvSpPr>
            <p:cNvPr id="6467" name="Google Shape;6467;p222"/>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22"/>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22"/>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22"/>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6471" name="Shape 6471"/>
        <p:cNvGrpSpPr/>
        <p:nvPr/>
      </p:nvGrpSpPr>
      <p:grpSpPr>
        <a:xfrm>
          <a:off x="0" y="0"/>
          <a:ext cx="0" cy="0"/>
          <a:chOff x="0" y="0"/>
          <a:chExt cx="0" cy="0"/>
        </a:xfrm>
      </p:grpSpPr>
      <p:pic>
        <p:nvPicPr>
          <p:cNvPr id="6472" name="Google Shape;6472;p223"/>
          <p:cNvPicPr preferRelativeResize="0"/>
          <p:nvPr/>
        </p:nvPicPr>
        <p:blipFill>
          <a:blip r:embed="rId2">
            <a:alphaModFix amt="28000"/>
          </a:blip>
          <a:stretch>
            <a:fillRect/>
          </a:stretch>
        </p:blipFill>
        <p:spPr>
          <a:xfrm>
            <a:off x="2868300" y="0"/>
            <a:ext cx="6275675" cy="5143500"/>
          </a:xfrm>
          <a:prstGeom prst="rect">
            <a:avLst/>
          </a:prstGeom>
          <a:noFill/>
          <a:ln>
            <a:noFill/>
          </a:ln>
        </p:spPr>
      </p:pic>
      <p:sp>
        <p:nvSpPr>
          <p:cNvPr id="6473" name="Google Shape;6473;p223"/>
          <p:cNvSpPr txBox="1"/>
          <p:nvPr>
            <p:ph idx="1" type="subTitle"/>
          </p:nvPr>
        </p:nvSpPr>
        <p:spPr>
          <a:xfrm>
            <a:off x="1668150" y="1041400"/>
            <a:ext cx="7228800" cy="76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474" name="Google Shape;6474;p223"/>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23"/>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23"/>
          <p:cNvSpPr/>
          <p:nvPr/>
        </p:nvSpPr>
        <p:spPr>
          <a:xfrm flipH="1" rot="10800000">
            <a:off x="7778252" y="-8198"/>
            <a:ext cx="1365617" cy="951075"/>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23"/>
          <p:cNvSpPr/>
          <p:nvPr/>
        </p:nvSpPr>
        <p:spPr>
          <a:xfrm rot="10800000">
            <a:off x="8134836" y="-35844"/>
            <a:ext cx="722923" cy="1179617"/>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23"/>
          <p:cNvSpPr/>
          <p:nvPr/>
        </p:nvSpPr>
        <p:spPr>
          <a:xfrm rot="10800000">
            <a:off x="-98465" y="4105020"/>
            <a:ext cx="512465" cy="11447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9" name="Google Shape;6479;p223"/>
          <p:cNvGrpSpPr/>
          <p:nvPr/>
        </p:nvGrpSpPr>
        <p:grpSpPr>
          <a:xfrm>
            <a:off x="43502" y="4522048"/>
            <a:ext cx="613339" cy="455149"/>
            <a:chOff x="7371599" y="1417781"/>
            <a:chExt cx="952389" cy="706864"/>
          </a:xfrm>
        </p:grpSpPr>
        <p:sp>
          <p:nvSpPr>
            <p:cNvPr id="6480" name="Google Shape;6480;p223"/>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22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22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2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2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2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23"/>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2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8" name="Google Shape;6488;p223"/>
          <p:cNvSpPr txBox="1"/>
          <p:nvPr>
            <p:ph type="title"/>
          </p:nvPr>
        </p:nvSpPr>
        <p:spPr>
          <a:xfrm>
            <a:off x="1609687" y="287476"/>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pic>
        <p:nvPicPr>
          <p:cNvPr id="6489" name="Google Shape;6489;p223"/>
          <p:cNvPicPr preferRelativeResize="0"/>
          <p:nvPr/>
        </p:nvPicPr>
        <p:blipFill rotWithShape="1">
          <a:blip r:embed="rId3">
            <a:alphaModFix amt="33000"/>
          </a:blip>
          <a:srcRect b="13263" l="59868" r="22714" t="22258"/>
          <a:stretch/>
        </p:blipFill>
        <p:spPr>
          <a:xfrm>
            <a:off x="0" y="-22375"/>
            <a:ext cx="1631100" cy="5188250"/>
          </a:xfrm>
          <a:prstGeom prst="rect">
            <a:avLst/>
          </a:prstGeom>
          <a:noFill/>
          <a:ln>
            <a:noFill/>
          </a:ln>
          <a:effectLst>
            <a:outerShdw blurRad="57150" rotWithShape="0" algn="bl" dir="11760000" dist="19050">
              <a:srgbClr val="274E13">
                <a:alpha val="80000"/>
              </a:srgbClr>
            </a:outerShdw>
          </a:effectLst>
        </p:spPr>
      </p:pic>
      <p:sp>
        <p:nvSpPr>
          <p:cNvPr id="6490" name="Google Shape;6490;p223"/>
          <p:cNvSpPr/>
          <p:nvPr/>
        </p:nvSpPr>
        <p:spPr>
          <a:xfrm>
            <a:off x="0" y="1041402"/>
            <a:ext cx="9144000" cy="6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6491" name="Shape 6491"/>
        <p:cNvGrpSpPr/>
        <p:nvPr/>
      </p:nvGrpSpPr>
      <p:grpSpPr>
        <a:xfrm>
          <a:off x="0" y="0"/>
          <a:ext cx="0" cy="0"/>
          <a:chOff x="0" y="0"/>
          <a:chExt cx="0" cy="0"/>
        </a:xfrm>
      </p:grpSpPr>
      <p:pic>
        <p:nvPicPr>
          <p:cNvPr id="6492" name="Google Shape;6492;p22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493" name="Google Shape;6493;p2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6494" name="Google Shape;6494;p224"/>
          <p:cNvSpPr txBox="1"/>
          <p:nvPr>
            <p:ph idx="1" type="body"/>
          </p:nvPr>
        </p:nvSpPr>
        <p:spPr>
          <a:xfrm>
            <a:off x="1284450" y="1230900"/>
            <a:ext cx="6575100" cy="32991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6495" name="Google Shape;6495;p224"/>
          <p:cNvSpPr/>
          <p:nvPr/>
        </p:nvSpPr>
        <p:spPr>
          <a:xfrm rot="10800000">
            <a:off x="8232426" y="3943565"/>
            <a:ext cx="911574" cy="119993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6" name="Google Shape;6496;p224"/>
          <p:cNvGrpSpPr/>
          <p:nvPr/>
        </p:nvGrpSpPr>
        <p:grpSpPr>
          <a:xfrm rot="4928888">
            <a:off x="8594597" y="4561707"/>
            <a:ext cx="387804" cy="474567"/>
            <a:chOff x="2229900" y="1049875"/>
            <a:chExt cx="958025" cy="1172650"/>
          </a:xfrm>
        </p:grpSpPr>
        <p:sp>
          <p:nvSpPr>
            <p:cNvPr id="6497" name="Google Shape;6497;p22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2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2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2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2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2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2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2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22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22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7" name="Google Shape;6507;p224"/>
          <p:cNvSpPr/>
          <p:nvPr/>
        </p:nvSpPr>
        <p:spPr>
          <a:xfrm>
            <a:off x="7754684" y="0"/>
            <a:ext cx="1389316" cy="1080628"/>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24"/>
          <p:cNvSpPr/>
          <p:nvPr/>
        </p:nvSpPr>
        <p:spPr>
          <a:xfrm flipH="1">
            <a:off x="8724003" y="445500"/>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9" name="Google Shape;6509;p224"/>
          <p:cNvGrpSpPr/>
          <p:nvPr/>
        </p:nvGrpSpPr>
        <p:grpSpPr>
          <a:xfrm flipH="1" rot="10800000">
            <a:off x="8422629" y="-87055"/>
            <a:ext cx="370938" cy="480816"/>
            <a:chOff x="4153450" y="2187950"/>
            <a:chExt cx="1609975" cy="2086875"/>
          </a:xfrm>
        </p:grpSpPr>
        <p:sp>
          <p:nvSpPr>
            <p:cNvPr id="6510" name="Google Shape;6510;p22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2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2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2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4" name="Google Shape;6514;p224"/>
          <p:cNvSpPr/>
          <p:nvPr/>
        </p:nvSpPr>
        <p:spPr>
          <a:xfrm>
            <a:off x="0" y="4570826"/>
            <a:ext cx="996406" cy="572707"/>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5" name="Google Shape;6515;p224"/>
          <p:cNvGrpSpPr/>
          <p:nvPr/>
        </p:nvGrpSpPr>
        <p:grpSpPr>
          <a:xfrm rot="3313589">
            <a:off x="338163" y="4239390"/>
            <a:ext cx="713104" cy="1119200"/>
            <a:chOff x="2393300" y="1206650"/>
            <a:chExt cx="1306900" cy="2051150"/>
          </a:xfrm>
        </p:grpSpPr>
        <p:sp>
          <p:nvSpPr>
            <p:cNvPr id="6516" name="Google Shape;6516;p224"/>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224"/>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24"/>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24"/>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24"/>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24"/>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24"/>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24"/>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24"/>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24"/>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24"/>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224"/>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224"/>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24"/>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2">
    <p:spTree>
      <p:nvGrpSpPr>
        <p:cNvPr id="6530" name="Shape 6530"/>
        <p:cNvGrpSpPr/>
        <p:nvPr/>
      </p:nvGrpSpPr>
      <p:grpSpPr>
        <a:xfrm>
          <a:off x="0" y="0"/>
          <a:ext cx="0" cy="0"/>
          <a:chOff x="0" y="0"/>
          <a:chExt cx="0" cy="0"/>
        </a:xfrm>
      </p:grpSpPr>
      <p:pic>
        <p:nvPicPr>
          <p:cNvPr id="6531" name="Google Shape;6531;p22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532" name="Google Shape;6532;p2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6533" name="Google Shape;6533;p225"/>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6534" name="Google Shape;6534;p225"/>
          <p:cNvSpPr/>
          <p:nvPr/>
        </p:nvSpPr>
        <p:spPr>
          <a:xfrm>
            <a:off x="7795951" y="0"/>
            <a:ext cx="1348115"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25"/>
          <p:cNvSpPr/>
          <p:nvPr/>
        </p:nvSpPr>
        <p:spPr>
          <a:xfrm>
            <a:off x="8569277" y="378974"/>
            <a:ext cx="384412" cy="83676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25"/>
          <p:cNvSpPr/>
          <p:nvPr/>
        </p:nvSpPr>
        <p:spPr>
          <a:xfrm>
            <a:off x="0" y="4396275"/>
            <a:ext cx="1414320" cy="747265"/>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25"/>
          <p:cNvSpPr/>
          <p:nvPr/>
        </p:nvSpPr>
        <p:spPr>
          <a:xfrm>
            <a:off x="130052" y="3806575"/>
            <a:ext cx="321937" cy="116522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8" name="Google Shape;6538;p225"/>
          <p:cNvGrpSpPr/>
          <p:nvPr/>
        </p:nvGrpSpPr>
        <p:grpSpPr>
          <a:xfrm>
            <a:off x="209087" y="4483563"/>
            <a:ext cx="771626" cy="572701"/>
            <a:chOff x="7371599" y="1417781"/>
            <a:chExt cx="952389" cy="706864"/>
          </a:xfrm>
        </p:grpSpPr>
        <p:sp>
          <p:nvSpPr>
            <p:cNvPr id="6539" name="Google Shape;6539;p225"/>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25"/>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25"/>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25"/>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25"/>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25"/>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25"/>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25"/>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7" name="Google Shape;6547;p225"/>
          <p:cNvSpPr/>
          <p:nvPr/>
        </p:nvSpPr>
        <p:spPr>
          <a:xfrm flipH="1" rot="10800000">
            <a:off x="8209950" y="4596647"/>
            <a:ext cx="979999" cy="625580"/>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8" name="Google Shape;6548;p225"/>
          <p:cNvGrpSpPr/>
          <p:nvPr/>
        </p:nvGrpSpPr>
        <p:grpSpPr>
          <a:xfrm rot="5400000">
            <a:off x="8441416" y="4075496"/>
            <a:ext cx="1017262" cy="479701"/>
            <a:chOff x="2772675" y="3209200"/>
            <a:chExt cx="2642925" cy="1246625"/>
          </a:xfrm>
        </p:grpSpPr>
        <p:sp>
          <p:nvSpPr>
            <p:cNvPr id="6549" name="Google Shape;6549;p22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22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22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2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2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2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2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2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2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2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2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2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225"/>
          <p:cNvGrpSpPr/>
          <p:nvPr/>
        </p:nvGrpSpPr>
        <p:grpSpPr>
          <a:xfrm>
            <a:off x="8361938" y="153103"/>
            <a:ext cx="419807" cy="513738"/>
            <a:chOff x="2229900" y="1049875"/>
            <a:chExt cx="958025" cy="1172650"/>
          </a:xfrm>
        </p:grpSpPr>
        <p:sp>
          <p:nvSpPr>
            <p:cNvPr id="6562" name="Google Shape;6562;p22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22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22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2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2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2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2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2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2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2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6572" name="Shape 6572"/>
        <p:cNvGrpSpPr/>
        <p:nvPr/>
      </p:nvGrpSpPr>
      <p:grpSpPr>
        <a:xfrm>
          <a:off x="0" y="0"/>
          <a:ext cx="0" cy="0"/>
          <a:chOff x="0" y="0"/>
          <a:chExt cx="0" cy="0"/>
        </a:xfrm>
      </p:grpSpPr>
      <p:pic>
        <p:nvPicPr>
          <p:cNvPr id="6573" name="Google Shape;6573;p22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574" name="Google Shape;6574;p226"/>
          <p:cNvSpPr txBox="1"/>
          <p:nvPr>
            <p:ph idx="1" type="subTitle"/>
          </p:nvPr>
        </p:nvSpPr>
        <p:spPr>
          <a:xfrm>
            <a:off x="825400" y="2832550"/>
            <a:ext cx="2242500" cy="1306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575" name="Google Shape;6575;p226"/>
          <p:cNvSpPr txBox="1"/>
          <p:nvPr>
            <p:ph idx="2" type="subTitle"/>
          </p:nvPr>
        </p:nvSpPr>
        <p:spPr>
          <a:xfrm>
            <a:off x="3450746" y="2832550"/>
            <a:ext cx="2242500" cy="1306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576" name="Google Shape;6576;p226"/>
          <p:cNvSpPr txBox="1"/>
          <p:nvPr>
            <p:ph idx="3" type="subTitle"/>
          </p:nvPr>
        </p:nvSpPr>
        <p:spPr>
          <a:xfrm>
            <a:off x="6076099" y="2832550"/>
            <a:ext cx="2242500" cy="1306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577" name="Google Shape;6577;p226"/>
          <p:cNvSpPr txBox="1"/>
          <p:nvPr>
            <p:ph idx="4" type="subTitle"/>
          </p:nvPr>
        </p:nvSpPr>
        <p:spPr>
          <a:xfrm>
            <a:off x="825400" y="2429675"/>
            <a:ext cx="2242500" cy="44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578" name="Google Shape;6578;p226"/>
          <p:cNvSpPr txBox="1"/>
          <p:nvPr>
            <p:ph idx="5" type="subTitle"/>
          </p:nvPr>
        </p:nvSpPr>
        <p:spPr>
          <a:xfrm>
            <a:off x="3450749" y="2429675"/>
            <a:ext cx="2242500" cy="44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579" name="Google Shape;6579;p226"/>
          <p:cNvSpPr txBox="1"/>
          <p:nvPr>
            <p:ph idx="6" type="subTitle"/>
          </p:nvPr>
        </p:nvSpPr>
        <p:spPr>
          <a:xfrm>
            <a:off x="6076097" y="2429675"/>
            <a:ext cx="2242500" cy="44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580" name="Google Shape;6580;p226"/>
          <p:cNvSpPr/>
          <p:nvPr/>
        </p:nvSpPr>
        <p:spPr>
          <a:xfrm flipH="1" rot="5400000">
            <a:off x="1244294" y="3260444"/>
            <a:ext cx="638612" cy="3127501"/>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81" name="Google Shape;6581;p226"/>
          <p:cNvSpPr/>
          <p:nvPr/>
        </p:nvSpPr>
        <p:spPr>
          <a:xfrm rot="5400000">
            <a:off x="2760247" y="4350153"/>
            <a:ext cx="177785" cy="11680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82" name="Google Shape;6582;p226"/>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83" name="Google Shape;6583;p226"/>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6584" name="Google Shape;6584;p226"/>
          <p:cNvGrpSpPr/>
          <p:nvPr/>
        </p:nvGrpSpPr>
        <p:grpSpPr>
          <a:xfrm>
            <a:off x="202359" y="-94585"/>
            <a:ext cx="1584434" cy="747352"/>
            <a:chOff x="2772675" y="3209200"/>
            <a:chExt cx="2642925" cy="1246625"/>
          </a:xfrm>
        </p:grpSpPr>
        <p:sp>
          <p:nvSpPr>
            <p:cNvPr id="6585" name="Google Shape;6585;p226"/>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86" name="Google Shape;6586;p226"/>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87" name="Google Shape;6587;p226"/>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88" name="Google Shape;6588;p226"/>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89" name="Google Shape;6589;p226"/>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90" name="Google Shape;6590;p226"/>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91" name="Google Shape;6591;p226"/>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92" name="Google Shape;6592;p226"/>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93" name="Google Shape;6593;p226"/>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94" name="Google Shape;6594;p226"/>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95" name="Google Shape;6595;p226"/>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596" name="Google Shape;6596;p226"/>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6597" name="Google Shape;6597;p226"/>
          <p:cNvSpPr/>
          <p:nvPr/>
        </p:nvSpPr>
        <p:spPr>
          <a:xfrm>
            <a:off x="-95053" y="445033"/>
            <a:ext cx="879835" cy="1435463"/>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6598" name="Google Shape;6598;p226"/>
          <p:cNvGrpSpPr/>
          <p:nvPr/>
        </p:nvGrpSpPr>
        <p:grpSpPr>
          <a:xfrm>
            <a:off x="91436" y="4584246"/>
            <a:ext cx="761266" cy="699881"/>
            <a:chOff x="97161" y="4607146"/>
            <a:chExt cx="761266" cy="699881"/>
          </a:xfrm>
        </p:grpSpPr>
        <p:sp>
          <p:nvSpPr>
            <p:cNvPr id="6599" name="Google Shape;6599;p226"/>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6600" name="Google Shape;6600;p226"/>
            <p:cNvGrpSpPr/>
            <p:nvPr/>
          </p:nvGrpSpPr>
          <p:grpSpPr>
            <a:xfrm>
              <a:off x="97161" y="4607146"/>
              <a:ext cx="761266" cy="699881"/>
              <a:chOff x="97161" y="4607146"/>
              <a:chExt cx="761266" cy="699881"/>
            </a:xfrm>
          </p:grpSpPr>
          <p:grpSp>
            <p:nvGrpSpPr>
              <p:cNvPr id="6601" name="Google Shape;6601;p226"/>
              <p:cNvGrpSpPr/>
              <p:nvPr/>
            </p:nvGrpSpPr>
            <p:grpSpPr>
              <a:xfrm rot="7188827">
                <a:off x="251575" y="4648019"/>
                <a:ext cx="452437" cy="618135"/>
                <a:chOff x="7662294" y="881711"/>
                <a:chExt cx="783230" cy="1070076"/>
              </a:xfrm>
            </p:grpSpPr>
            <p:sp>
              <p:nvSpPr>
                <p:cNvPr id="6602" name="Google Shape;6602;p226"/>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03" name="Google Shape;6603;p22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04" name="Google Shape;6604;p226"/>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05" name="Google Shape;6605;p226"/>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06" name="Google Shape;6606;p22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07" name="Google Shape;6607;p226"/>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08" name="Google Shape;6608;p226"/>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09" name="Google Shape;6609;p226"/>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6610" name="Google Shape;6610;p226"/>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6611" name="Google Shape;6611;p226"/>
          <p:cNvGrpSpPr/>
          <p:nvPr/>
        </p:nvGrpSpPr>
        <p:grpSpPr>
          <a:xfrm>
            <a:off x="8318605" y="105890"/>
            <a:ext cx="487252" cy="596410"/>
            <a:chOff x="2229900" y="1049875"/>
            <a:chExt cx="958025" cy="1172650"/>
          </a:xfrm>
        </p:grpSpPr>
        <p:sp>
          <p:nvSpPr>
            <p:cNvPr id="6612" name="Google Shape;6612;p226"/>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13" name="Google Shape;6613;p226"/>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14" name="Google Shape;6614;p226"/>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15" name="Google Shape;6615;p226"/>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16" name="Google Shape;6616;p226"/>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17" name="Google Shape;6617;p226"/>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18" name="Google Shape;6618;p226"/>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19" name="Google Shape;6619;p226"/>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20" name="Google Shape;6620;p226"/>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621" name="Google Shape;6621;p226"/>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6622" name="Google Shape;6622;p2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lgn="ctr">
              <a:spcBef>
                <a:spcPts val="0"/>
              </a:spcBef>
              <a:spcAft>
                <a:spcPts val="0"/>
              </a:spcAft>
              <a:buSzPts val="3200"/>
              <a:buNone/>
              <a:defRPr/>
            </a:lvl2pPr>
            <a:lvl3pPr lvl="2" algn="ctr">
              <a:spcBef>
                <a:spcPts val="0"/>
              </a:spcBef>
              <a:spcAft>
                <a:spcPts val="0"/>
              </a:spcAft>
              <a:buSzPts val="3200"/>
              <a:buNone/>
              <a:defRPr/>
            </a:lvl3pPr>
            <a:lvl4pPr lvl="3" algn="ctr">
              <a:spcBef>
                <a:spcPts val="0"/>
              </a:spcBef>
              <a:spcAft>
                <a:spcPts val="0"/>
              </a:spcAft>
              <a:buSzPts val="3200"/>
              <a:buNone/>
              <a:defRPr/>
            </a:lvl4pPr>
            <a:lvl5pPr lvl="4" algn="ctr">
              <a:spcBef>
                <a:spcPts val="0"/>
              </a:spcBef>
              <a:spcAft>
                <a:spcPts val="0"/>
              </a:spcAft>
              <a:buSzPts val="3200"/>
              <a:buNone/>
              <a:defRPr/>
            </a:lvl5pPr>
            <a:lvl6pPr lvl="5" algn="ctr">
              <a:spcBef>
                <a:spcPts val="0"/>
              </a:spcBef>
              <a:spcAft>
                <a:spcPts val="0"/>
              </a:spcAft>
              <a:buSzPts val="3200"/>
              <a:buNone/>
              <a:defRPr/>
            </a:lvl6pPr>
            <a:lvl7pPr lvl="6" algn="ctr">
              <a:spcBef>
                <a:spcPts val="0"/>
              </a:spcBef>
              <a:spcAft>
                <a:spcPts val="0"/>
              </a:spcAft>
              <a:buSzPts val="3200"/>
              <a:buNone/>
              <a:defRPr/>
            </a:lvl7pPr>
            <a:lvl8pPr lvl="7" algn="ctr">
              <a:spcBef>
                <a:spcPts val="0"/>
              </a:spcBef>
              <a:spcAft>
                <a:spcPts val="0"/>
              </a:spcAft>
              <a:buSzPts val="3200"/>
              <a:buNone/>
              <a:defRPr/>
            </a:lvl8pPr>
            <a:lvl9pPr lvl="8" algn="ctr">
              <a:spcBef>
                <a:spcPts val="0"/>
              </a:spcBef>
              <a:spcAft>
                <a:spcPts val="0"/>
              </a:spcAft>
              <a:buSzPts val="3200"/>
              <a:buNone/>
              <a:defRPr/>
            </a:lvl9pPr>
          </a:lstStyle>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6623" name="Shape 6623"/>
        <p:cNvGrpSpPr/>
        <p:nvPr/>
      </p:nvGrpSpPr>
      <p:grpSpPr>
        <a:xfrm>
          <a:off x="0" y="0"/>
          <a:ext cx="0" cy="0"/>
          <a:chOff x="0" y="0"/>
          <a:chExt cx="0" cy="0"/>
        </a:xfrm>
      </p:grpSpPr>
      <p:pic>
        <p:nvPicPr>
          <p:cNvPr id="6624" name="Google Shape;6624;p22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625" name="Google Shape;6625;p227"/>
          <p:cNvSpPr txBox="1"/>
          <p:nvPr>
            <p:ph idx="1" type="subTitle"/>
          </p:nvPr>
        </p:nvSpPr>
        <p:spPr>
          <a:xfrm>
            <a:off x="1726800" y="1779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26" name="Google Shape;6626;p227"/>
          <p:cNvSpPr txBox="1"/>
          <p:nvPr>
            <p:ph idx="2" type="subTitle"/>
          </p:nvPr>
        </p:nvSpPr>
        <p:spPr>
          <a:xfrm>
            <a:off x="5408605" y="1779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27" name="Google Shape;6627;p227"/>
          <p:cNvSpPr txBox="1"/>
          <p:nvPr>
            <p:ph idx="3" type="subTitle"/>
          </p:nvPr>
        </p:nvSpPr>
        <p:spPr>
          <a:xfrm>
            <a:off x="1726800" y="3443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28" name="Google Shape;6628;p227"/>
          <p:cNvSpPr txBox="1"/>
          <p:nvPr>
            <p:ph idx="4" type="subTitle"/>
          </p:nvPr>
        </p:nvSpPr>
        <p:spPr>
          <a:xfrm>
            <a:off x="5408605" y="3443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29" name="Google Shape;6629;p227"/>
          <p:cNvSpPr txBox="1"/>
          <p:nvPr>
            <p:ph idx="5" type="subTitle"/>
          </p:nvPr>
        </p:nvSpPr>
        <p:spPr>
          <a:xfrm>
            <a:off x="1726800" y="1454950"/>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30" name="Google Shape;6630;p227"/>
          <p:cNvSpPr txBox="1"/>
          <p:nvPr>
            <p:ph idx="6" type="subTitle"/>
          </p:nvPr>
        </p:nvSpPr>
        <p:spPr>
          <a:xfrm>
            <a:off x="1726800" y="3115625"/>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31" name="Google Shape;6631;p227"/>
          <p:cNvSpPr txBox="1"/>
          <p:nvPr>
            <p:ph idx="7" type="subTitle"/>
          </p:nvPr>
        </p:nvSpPr>
        <p:spPr>
          <a:xfrm>
            <a:off x="5408585" y="1454950"/>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32" name="Google Shape;6632;p227"/>
          <p:cNvSpPr txBox="1"/>
          <p:nvPr>
            <p:ph idx="8" type="subTitle"/>
          </p:nvPr>
        </p:nvSpPr>
        <p:spPr>
          <a:xfrm>
            <a:off x="5408585" y="3115625"/>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33" name="Google Shape;6633;p227"/>
          <p:cNvSpPr/>
          <p:nvPr/>
        </p:nvSpPr>
        <p:spPr>
          <a:xfrm>
            <a:off x="7480775" y="-3400"/>
            <a:ext cx="1663332" cy="1319436"/>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27"/>
          <p:cNvSpPr/>
          <p:nvPr/>
        </p:nvSpPr>
        <p:spPr>
          <a:xfrm>
            <a:off x="8334177" y="6100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27"/>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27"/>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7" name="Google Shape;6637;p227"/>
          <p:cNvGrpSpPr/>
          <p:nvPr/>
        </p:nvGrpSpPr>
        <p:grpSpPr>
          <a:xfrm rot="5400000">
            <a:off x="43083" y="3900173"/>
            <a:ext cx="290922" cy="377098"/>
            <a:chOff x="4153450" y="2187950"/>
            <a:chExt cx="1609975" cy="2086875"/>
          </a:xfrm>
        </p:grpSpPr>
        <p:sp>
          <p:nvSpPr>
            <p:cNvPr id="6638" name="Google Shape;6638;p22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2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2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22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227"/>
          <p:cNvGrpSpPr/>
          <p:nvPr/>
        </p:nvGrpSpPr>
        <p:grpSpPr>
          <a:xfrm>
            <a:off x="7879422" y="539503"/>
            <a:ext cx="771626" cy="572701"/>
            <a:chOff x="7371599" y="1417781"/>
            <a:chExt cx="952389" cy="706864"/>
          </a:xfrm>
        </p:grpSpPr>
        <p:sp>
          <p:nvSpPr>
            <p:cNvPr id="6643" name="Google Shape;6643;p22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2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2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2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2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2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2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2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1" name="Google Shape;6651;p227"/>
          <p:cNvSpPr/>
          <p:nvPr/>
        </p:nvSpPr>
        <p:spPr>
          <a:xfrm>
            <a:off x="8693750" y="4470625"/>
            <a:ext cx="488883" cy="803646"/>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27"/>
          <p:cNvSpPr/>
          <p:nvPr/>
        </p:nvSpPr>
        <p:spPr>
          <a:xfrm rot="-4987592">
            <a:off x="8179313" y="4042267"/>
            <a:ext cx="810853" cy="1323095"/>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6654" name="Shape 6654"/>
        <p:cNvGrpSpPr/>
        <p:nvPr/>
      </p:nvGrpSpPr>
      <p:grpSpPr>
        <a:xfrm>
          <a:off x="0" y="0"/>
          <a:ext cx="0" cy="0"/>
          <a:chOff x="0" y="0"/>
          <a:chExt cx="0" cy="0"/>
        </a:xfrm>
      </p:grpSpPr>
      <p:pic>
        <p:nvPicPr>
          <p:cNvPr id="6655" name="Google Shape;6655;p22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656" name="Google Shape;6656;p228"/>
          <p:cNvSpPr/>
          <p:nvPr/>
        </p:nvSpPr>
        <p:spPr>
          <a:xfrm rot="10800000">
            <a:off x="235431" y="283897"/>
            <a:ext cx="1172067" cy="694514"/>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6658" name="Google Shape;6658;p228"/>
          <p:cNvSpPr txBox="1"/>
          <p:nvPr>
            <p:ph idx="1" type="subTitle"/>
          </p:nvPr>
        </p:nvSpPr>
        <p:spPr>
          <a:xfrm>
            <a:off x="789425" y="188470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59" name="Google Shape;6659;p228"/>
          <p:cNvSpPr txBox="1"/>
          <p:nvPr>
            <p:ph idx="2" type="subTitle"/>
          </p:nvPr>
        </p:nvSpPr>
        <p:spPr>
          <a:xfrm>
            <a:off x="3455275" y="188470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60" name="Google Shape;6660;p228"/>
          <p:cNvSpPr txBox="1"/>
          <p:nvPr>
            <p:ph idx="3" type="subTitle"/>
          </p:nvPr>
        </p:nvSpPr>
        <p:spPr>
          <a:xfrm>
            <a:off x="789425" y="359285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61" name="Google Shape;6661;p228"/>
          <p:cNvSpPr txBox="1"/>
          <p:nvPr>
            <p:ph idx="4" type="subTitle"/>
          </p:nvPr>
        </p:nvSpPr>
        <p:spPr>
          <a:xfrm>
            <a:off x="3455275" y="359285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62" name="Google Shape;6662;p228"/>
          <p:cNvSpPr txBox="1"/>
          <p:nvPr>
            <p:ph idx="5" type="subTitle"/>
          </p:nvPr>
        </p:nvSpPr>
        <p:spPr>
          <a:xfrm>
            <a:off x="6121125" y="188470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63" name="Google Shape;6663;p228"/>
          <p:cNvSpPr txBox="1"/>
          <p:nvPr>
            <p:ph idx="6" type="subTitle"/>
          </p:nvPr>
        </p:nvSpPr>
        <p:spPr>
          <a:xfrm>
            <a:off x="6121125" y="359285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664" name="Google Shape;6664;p228"/>
          <p:cNvSpPr txBox="1"/>
          <p:nvPr>
            <p:ph idx="7" type="subTitle"/>
          </p:nvPr>
        </p:nvSpPr>
        <p:spPr>
          <a:xfrm>
            <a:off x="789425" y="1548625"/>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65" name="Google Shape;6665;p228"/>
          <p:cNvSpPr txBox="1"/>
          <p:nvPr>
            <p:ph idx="8" type="subTitle"/>
          </p:nvPr>
        </p:nvSpPr>
        <p:spPr>
          <a:xfrm>
            <a:off x="3455275" y="1548625"/>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66" name="Google Shape;6666;p228"/>
          <p:cNvSpPr txBox="1"/>
          <p:nvPr>
            <p:ph idx="9" type="subTitle"/>
          </p:nvPr>
        </p:nvSpPr>
        <p:spPr>
          <a:xfrm>
            <a:off x="6121126" y="1548625"/>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67" name="Google Shape;6667;p228"/>
          <p:cNvSpPr txBox="1"/>
          <p:nvPr>
            <p:ph idx="13" type="subTitle"/>
          </p:nvPr>
        </p:nvSpPr>
        <p:spPr>
          <a:xfrm>
            <a:off x="789425" y="3261127"/>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68" name="Google Shape;6668;p228"/>
          <p:cNvSpPr txBox="1"/>
          <p:nvPr>
            <p:ph idx="14" type="subTitle"/>
          </p:nvPr>
        </p:nvSpPr>
        <p:spPr>
          <a:xfrm>
            <a:off x="3455275" y="3261127"/>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69" name="Google Shape;6669;p228"/>
          <p:cNvSpPr txBox="1"/>
          <p:nvPr>
            <p:ph idx="15" type="subTitle"/>
          </p:nvPr>
        </p:nvSpPr>
        <p:spPr>
          <a:xfrm>
            <a:off x="6121126" y="3261127"/>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670" name="Google Shape;6670;p228"/>
          <p:cNvSpPr/>
          <p:nvPr/>
        </p:nvSpPr>
        <p:spPr>
          <a:xfrm rot="10800000">
            <a:off x="9" y="2"/>
            <a:ext cx="694139" cy="1445788"/>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28"/>
          <p:cNvSpPr/>
          <p:nvPr/>
        </p:nvSpPr>
        <p:spPr>
          <a:xfrm flipH="1" rot="10800000">
            <a:off x="8015367" y="46248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2" name="Google Shape;6672;p228"/>
          <p:cNvGrpSpPr/>
          <p:nvPr/>
        </p:nvGrpSpPr>
        <p:grpSpPr>
          <a:xfrm rot="5400000">
            <a:off x="8441416" y="4227896"/>
            <a:ext cx="1017262" cy="479701"/>
            <a:chOff x="2772675" y="3209200"/>
            <a:chExt cx="2642925" cy="1246625"/>
          </a:xfrm>
        </p:grpSpPr>
        <p:sp>
          <p:nvSpPr>
            <p:cNvPr id="6673" name="Google Shape;6673;p22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2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2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2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2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2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2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2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2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2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2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2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228"/>
          <p:cNvGrpSpPr/>
          <p:nvPr/>
        </p:nvGrpSpPr>
        <p:grpSpPr>
          <a:xfrm>
            <a:off x="311747" y="344824"/>
            <a:ext cx="616291" cy="457411"/>
            <a:chOff x="7371599" y="1417781"/>
            <a:chExt cx="952389" cy="706864"/>
          </a:xfrm>
        </p:grpSpPr>
        <p:sp>
          <p:nvSpPr>
            <p:cNvPr id="6686" name="Google Shape;6686;p22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2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2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2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2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2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22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2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228"/>
          <p:cNvGrpSpPr/>
          <p:nvPr/>
        </p:nvGrpSpPr>
        <p:grpSpPr>
          <a:xfrm rot="-8264951">
            <a:off x="8297569" y="-48091"/>
            <a:ext cx="869117" cy="1175199"/>
            <a:chOff x="3964050" y="1010200"/>
            <a:chExt cx="1718750" cy="2324050"/>
          </a:xfrm>
        </p:grpSpPr>
        <p:sp>
          <p:nvSpPr>
            <p:cNvPr id="6695" name="Google Shape;6695;p228"/>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28"/>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28"/>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28"/>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228"/>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228"/>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228"/>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28"/>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28"/>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28"/>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6705" name="Shape 6705"/>
        <p:cNvGrpSpPr/>
        <p:nvPr/>
      </p:nvGrpSpPr>
      <p:grpSpPr>
        <a:xfrm>
          <a:off x="0" y="0"/>
          <a:ext cx="0" cy="0"/>
          <a:chOff x="0" y="0"/>
          <a:chExt cx="0" cy="0"/>
        </a:xfrm>
      </p:grpSpPr>
      <p:pic>
        <p:nvPicPr>
          <p:cNvPr id="6706" name="Google Shape;6706;p22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707" name="Google Shape;6707;p229"/>
          <p:cNvSpPr/>
          <p:nvPr/>
        </p:nvSpPr>
        <p:spPr>
          <a:xfrm rot="10800000">
            <a:off x="7491899" y="3597091"/>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29"/>
          <p:cNvSpPr/>
          <p:nvPr/>
        </p:nvSpPr>
        <p:spPr>
          <a:xfrm rot="-5400000">
            <a:off x="7422641" y="4146576"/>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29"/>
          <p:cNvSpPr/>
          <p:nvPr/>
        </p:nvSpPr>
        <p:spPr>
          <a:xfrm flipH="1" rot="10800000">
            <a:off x="8316650" y="32"/>
            <a:ext cx="827374" cy="859120"/>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29"/>
          <p:cNvSpPr/>
          <p:nvPr/>
        </p:nvSpPr>
        <p:spPr>
          <a:xfrm rot="-8100000">
            <a:off x="7718446" y="-384431"/>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1" name="Google Shape;6711;p229"/>
          <p:cNvGrpSpPr/>
          <p:nvPr/>
        </p:nvGrpSpPr>
        <p:grpSpPr>
          <a:xfrm rot="7186391">
            <a:off x="7708857" y="4231197"/>
            <a:ext cx="621797" cy="461498"/>
            <a:chOff x="7371599" y="1417781"/>
            <a:chExt cx="952389" cy="706864"/>
          </a:xfrm>
        </p:grpSpPr>
        <p:sp>
          <p:nvSpPr>
            <p:cNvPr id="6712" name="Google Shape;6712;p22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2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2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2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2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2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2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2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0" name="Google Shape;6720;p229"/>
          <p:cNvSpPr/>
          <p:nvPr/>
        </p:nvSpPr>
        <p:spPr>
          <a:xfrm>
            <a:off x="0" y="25"/>
            <a:ext cx="1489216" cy="1283046"/>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1" name="Google Shape;6721;p229"/>
          <p:cNvGrpSpPr/>
          <p:nvPr/>
        </p:nvGrpSpPr>
        <p:grpSpPr>
          <a:xfrm rot="10800000">
            <a:off x="1225881" y="-174"/>
            <a:ext cx="415857" cy="572847"/>
            <a:chOff x="4153450" y="2187950"/>
            <a:chExt cx="1609975" cy="2086875"/>
          </a:xfrm>
        </p:grpSpPr>
        <p:sp>
          <p:nvSpPr>
            <p:cNvPr id="6722" name="Google Shape;6722;p22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22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2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2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229"/>
          <p:cNvGrpSpPr/>
          <p:nvPr/>
        </p:nvGrpSpPr>
        <p:grpSpPr>
          <a:xfrm>
            <a:off x="138586" y="3597112"/>
            <a:ext cx="1212063" cy="1638920"/>
            <a:chOff x="3964050" y="1010200"/>
            <a:chExt cx="1718750" cy="2324050"/>
          </a:xfrm>
        </p:grpSpPr>
        <p:sp>
          <p:nvSpPr>
            <p:cNvPr id="6727" name="Google Shape;6727;p229"/>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29"/>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29"/>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29"/>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29"/>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29"/>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229"/>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229"/>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29"/>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29"/>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7" name="Google Shape;6737;p229"/>
          <p:cNvSpPr txBox="1"/>
          <p:nvPr>
            <p:ph hasCustomPrompt="1" type="title"/>
          </p:nvPr>
        </p:nvSpPr>
        <p:spPr>
          <a:xfrm>
            <a:off x="1236025" y="1206400"/>
            <a:ext cx="2675400" cy="7689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lt1"/>
              </a:buClr>
              <a:buSzPts val="6000"/>
              <a:buNone/>
              <a:defRPr sz="3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6738" name="Google Shape;6738;p229"/>
          <p:cNvSpPr txBox="1"/>
          <p:nvPr>
            <p:ph idx="1" type="subTitle"/>
          </p:nvPr>
        </p:nvSpPr>
        <p:spPr>
          <a:xfrm>
            <a:off x="3988175" y="13399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6739" name="Google Shape;6739;p229"/>
          <p:cNvSpPr txBox="1"/>
          <p:nvPr>
            <p:ph hasCustomPrompt="1" idx="2" type="title"/>
          </p:nvPr>
        </p:nvSpPr>
        <p:spPr>
          <a:xfrm>
            <a:off x="1236027" y="2187300"/>
            <a:ext cx="2675400" cy="7689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lt1"/>
              </a:buClr>
              <a:buSzPts val="6000"/>
              <a:buNone/>
              <a:defRPr sz="3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6740" name="Google Shape;6740;p229"/>
          <p:cNvSpPr txBox="1"/>
          <p:nvPr>
            <p:ph idx="3" type="subTitle"/>
          </p:nvPr>
        </p:nvSpPr>
        <p:spPr>
          <a:xfrm>
            <a:off x="3988175" y="23208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6741" name="Google Shape;6741;p229"/>
          <p:cNvSpPr txBox="1"/>
          <p:nvPr>
            <p:ph hasCustomPrompt="1" idx="4" type="title"/>
          </p:nvPr>
        </p:nvSpPr>
        <p:spPr>
          <a:xfrm>
            <a:off x="1236028" y="3168200"/>
            <a:ext cx="2675400" cy="7689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lt1"/>
              </a:buClr>
              <a:buSzPts val="6000"/>
              <a:buNone/>
              <a:defRPr sz="3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6742" name="Google Shape;6742;p229"/>
          <p:cNvSpPr txBox="1"/>
          <p:nvPr>
            <p:ph idx="5" type="subTitle"/>
          </p:nvPr>
        </p:nvSpPr>
        <p:spPr>
          <a:xfrm>
            <a:off x="3988175" y="33017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6743" name="Shape 6743"/>
        <p:cNvGrpSpPr/>
        <p:nvPr/>
      </p:nvGrpSpPr>
      <p:grpSpPr>
        <a:xfrm>
          <a:off x="0" y="0"/>
          <a:ext cx="0" cy="0"/>
          <a:chOff x="0" y="0"/>
          <a:chExt cx="0" cy="0"/>
        </a:xfrm>
      </p:grpSpPr>
      <p:pic>
        <p:nvPicPr>
          <p:cNvPr id="6744" name="Google Shape;6744;p230"/>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745" name="Google Shape;6745;p230"/>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6746" name="Google Shape;6746;p230"/>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GB" sz="1200">
                <a:solidFill>
                  <a:schemeClr val="dk1"/>
                </a:solidFill>
                <a:latin typeface="Jost"/>
                <a:ea typeface="Jost"/>
                <a:cs typeface="Jost"/>
                <a:sym typeface="Jost"/>
              </a:rPr>
              <a:t>CREDITS: </a:t>
            </a:r>
            <a:r>
              <a:rPr lang="en-GB" sz="1200">
                <a:solidFill>
                  <a:schemeClr val="dk1"/>
                </a:solidFill>
                <a:latin typeface="Jost"/>
                <a:ea typeface="Jost"/>
                <a:cs typeface="Jost"/>
                <a:sym typeface="Jost"/>
              </a:rPr>
              <a:t>This presentation template was created by </a:t>
            </a:r>
            <a:r>
              <a:rPr b="1" lang="en-GB" sz="1200" u="sng">
                <a:solidFill>
                  <a:schemeClr val="hlink"/>
                </a:solidFill>
                <a:latin typeface="Jost"/>
                <a:ea typeface="Jost"/>
                <a:cs typeface="Jost"/>
                <a:sym typeface="Jost"/>
                <a:hlinkClick r:id="rId3"/>
              </a:rPr>
              <a:t>Slidesgo</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includes icons by </a:t>
            </a:r>
            <a:r>
              <a:rPr b="1" lang="en-GB" sz="1200" u="sng">
                <a:solidFill>
                  <a:schemeClr val="dk1"/>
                </a:solidFill>
                <a:latin typeface="Jost"/>
                <a:ea typeface="Jost"/>
                <a:cs typeface="Jost"/>
                <a:sym typeface="Jost"/>
                <a:hlinkClick r:id="rId4">
                  <a:extLst>
                    <a:ext uri="{A12FA001-AC4F-418D-AE19-62706E023703}">
                      <ahyp:hlinkClr val="tx"/>
                    </a:ext>
                  </a:extLst>
                </a:hlinkClick>
              </a:rPr>
              <a:t>Flaticon</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infographics &amp; images by </a:t>
            </a:r>
            <a:r>
              <a:rPr b="1" lang="en-GB" sz="1200" u="sng">
                <a:solidFill>
                  <a:schemeClr val="dk1"/>
                </a:solidFill>
                <a:latin typeface="Jost"/>
                <a:ea typeface="Jost"/>
                <a:cs typeface="Jost"/>
                <a:sym typeface="Jost"/>
                <a:hlinkClick r:id="rId5">
                  <a:extLst>
                    <a:ext uri="{A12FA001-AC4F-418D-AE19-62706E023703}">
                      <ahyp:hlinkClr val="tx"/>
                    </a:ext>
                  </a:extLst>
                </a:hlinkClick>
              </a:rPr>
              <a:t>Freepik</a:t>
            </a:r>
            <a:r>
              <a:rPr b="1" lang="en-GB" sz="1200" u="sng">
                <a:solidFill>
                  <a:schemeClr val="dk1"/>
                </a:solidFill>
                <a:latin typeface="Jost"/>
                <a:ea typeface="Jost"/>
                <a:cs typeface="Jost"/>
                <a:sym typeface="Jost"/>
              </a:rPr>
              <a:t> </a:t>
            </a:r>
            <a:endParaRPr b="1" sz="1200" u="sng">
              <a:solidFill>
                <a:schemeClr val="dk1"/>
              </a:solidFill>
              <a:latin typeface="Jost"/>
              <a:ea typeface="Jost"/>
              <a:cs typeface="Jost"/>
              <a:sym typeface="Jost"/>
            </a:endParaRPr>
          </a:p>
        </p:txBody>
      </p:sp>
      <p:sp>
        <p:nvSpPr>
          <p:cNvPr id="6747" name="Google Shape;6747;p230"/>
          <p:cNvSpPr txBox="1"/>
          <p:nvPr>
            <p:ph type="title"/>
          </p:nvPr>
        </p:nvSpPr>
        <p:spPr>
          <a:xfrm>
            <a:off x="2347938" y="714225"/>
            <a:ext cx="4448100" cy="1058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sz="6000"/>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grpSp>
        <p:nvGrpSpPr>
          <p:cNvPr id="6748" name="Google Shape;6748;p230"/>
          <p:cNvGrpSpPr/>
          <p:nvPr/>
        </p:nvGrpSpPr>
        <p:grpSpPr>
          <a:xfrm rot="-3672737">
            <a:off x="7872930" y="3513638"/>
            <a:ext cx="953303" cy="1289032"/>
            <a:chOff x="3964050" y="1010200"/>
            <a:chExt cx="1718750" cy="2324050"/>
          </a:xfrm>
        </p:grpSpPr>
        <p:sp>
          <p:nvSpPr>
            <p:cNvPr id="6749" name="Google Shape;6749;p230"/>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30"/>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30"/>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30"/>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30"/>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30"/>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230"/>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230"/>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230"/>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30"/>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9" name="Google Shape;6759;p230"/>
          <p:cNvSpPr/>
          <p:nvPr/>
        </p:nvSpPr>
        <p:spPr>
          <a:xfrm flipH="1" rot="-5400000">
            <a:off x="7167434" y="3206033"/>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30"/>
          <p:cNvSpPr/>
          <p:nvPr/>
        </p:nvSpPr>
        <p:spPr>
          <a:xfrm>
            <a:off x="0" y="1"/>
            <a:ext cx="1768316" cy="1456311"/>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1" name="Google Shape;6761;p230"/>
          <p:cNvGrpSpPr/>
          <p:nvPr/>
        </p:nvGrpSpPr>
        <p:grpSpPr>
          <a:xfrm>
            <a:off x="1045958" y="-35767"/>
            <a:ext cx="1768381" cy="834117"/>
            <a:chOff x="2772675" y="3209200"/>
            <a:chExt cx="2642925" cy="1246625"/>
          </a:xfrm>
        </p:grpSpPr>
        <p:sp>
          <p:nvSpPr>
            <p:cNvPr id="6762" name="Google Shape;6762;p23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3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3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3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3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3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3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3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3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3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3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23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230"/>
          <p:cNvGrpSpPr/>
          <p:nvPr/>
        </p:nvGrpSpPr>
        <p:grpSpPr>
          <a:xfrm>
            <a:off x="168742" y="1068715"/>
            <a:ext cx="487252" cy="596410"/>
            <a:chOff x="2229900" y="1049875"/>
            <a:chExt cx="958025" cy="1172650"/>
          </a:xfrm>
        </p:grpSpPr>
        <p:sp>
          <p:nvSpPr>
            <p:cNvPr id="6775" name="Google Shape;6775;p23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23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23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3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3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3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3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3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3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3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5" name="Google Shape;6785;p230"/>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786" name="Google Shape;6786;p230"/>
          <p:cNvSpPr/>
          <p:nvPr/>
        </p:nvSpPr>
        <p:spPr>
          <a:xfrm rot="5400000">
            <a:off x="8490511" y="2797461"/>
            <a:ext cx="282223" cy="78460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7" name="Google Shape;6787;p230"/>
          <p:cNvGrpSpPr/>
          <p:nvPr/>
        </p:nvGrpSpPr>
        <p:grpSpPr>
          <a:xfrm rot="1356436">
            <a:off x="8298403" y="2727130"/>
            <a:ext cx="666453" cy="494641"/>
            <a:chOff x="7371599" y="1417781"/>
            <a:chExt cx="952389" cy="706864"/>
          </a:xfrm>
        </p:grpSpPr>
        <p:sp>
          <p:nvSpPr>
            <p:cNvPr id="6788" name="Google Shape;6788;p23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3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3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3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3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3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3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3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6" name="Google Shape;6796;p230"/>
          <p:cNvSpPr/>
          <p:nvPr/>
        </p:nvSpPr>
        <p:spPr>
          <a:xfrm flipH="1" rot="5400000">
            <a:off x="673604" y="3992679"/>
            <a:ext cx="477135" cy="182450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6797" name="Google Shape;6797;p230"/>
          <p:cNvGrpSpPr/>
          <p:nvPr/>
        </p:nvGrpSpPr>
        <p:grpSpPr>
          <a:xfrm>
            <a:off x="972524" y="4666368"/>
            <a:ext cx="352923" cy="556195"/>
            <a:chOff x="97161" y="4607146"/>
            <a:chExt cx="761266" cy="699881"/>
          </a:xfrm>
        </p:grpSpPr>
        <p:sp>
          <p:nvSpPr>
            <p:cNvPr id="6798" name="Google Shape;6798;p230"/>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6799" name="Google Shape;6799;p230"/>
            <p:cNvGrpSpPr/>
            <p:nvPr/>
          </p:nvGrpSpPr>
          <p:grpSpPr>
            <a:xfrm>
              <a:off x="97161" y="4607146"/>
              <a:ext cx="761266" cy="699881"/>
              <a:chOff x="97161" y="4607146"/>
              <a:chExt cx="761266" cy="699881"/>
            </a:xfrm>
          </p:grpSpPr>
          <p:grpSp>
            <p:nvGrpSpPr>
              <p:cNvPr id="6800" name="Google Shape;6800;p230"/>
              <p:cNvGrpSpPr/>
              <p:nvPr/>
            </p:nvGrpSpPr>
            <p:grpSpPr>
              <a:xfrm rot="7188827">
                <a:off x="251575" y="4648019"/>
                <a:ext cx="452437" cy="618135"/>
                <a:chOff x="7662294" y="881711"/>
                <a:chExt cx="783230" cy="1070076"/>
              </a:xfrm>
            </p:grpSpPr>
            <p:sp>
              <p:nvSpPr>
                <p:cNvPr id="6801" name="Google Shape;6801;p230"/>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802" name="Google Shape;6802;p23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803" name="Google Shape;6803;p230"/>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804" name="Google Shape;6804;p230"/>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805" name="Google Shape;6805;p23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806" name="Google Shape;6806;p230"/>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807" name="Google Shape;6807;p230"/>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808" name="Google Shape;6808;p230"/>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6809" name="Google Shape;6809;p230"/>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6810" name="Google Shape;6810;p230"/>
          <p:cNvGrpSpPr/>
          <p:nvPr/>
        </p:nvGrpSpPr>
        <p:grpSpPr>
          <a:xfrm rot="-8443391">
            <a:off x="7802897" y="-160218"/>
            <a:ext cx="835536" cy="1860303"/>
            <a:chOff x="1092600" y="942825"/>
            <a:chExt cx="966650" cy="2152225"/>
          </a:xfrm>
        </p:grpSpPr>
        <p:sp>
          <p:nvSpPr>
            <p:cNvPr id="6811" name="Google Shape;6811;p230"/>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30"/>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230"/>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230"/>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230"/>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30"/>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30"/>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30"/>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30"/>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30"/>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30"/>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6822" name="Shape 6822"/>
        <p:cNvGrpSpPr/>
        <p:nvPr/>
      </p:nvGrpSpPr>
      <p:grpSpPr>
        <a:xfrm>
          <a:off x="0" y="0"/>
          <a:ext cx="0" cy="0"/>
          <a:chOff x="0" y="0"/>
          <a:chExt cx="0" cy="0"/>
        </a:xfrm>
      </p:grpSpPr>
      <p:pic>
        <p:nvPicPr>
          <p:cNvPr id="6823" name="Google Shape;6823;p23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824" name="Google Shape;6824;p231"/>
          <p:cNvSpPr/>
          <p:nvPr/>
        </p:nvSpPr>
        <p:spPr>
          <a:xfrm>
            <a:off x="7274424"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31"/>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31"/>
          <p:cNvSpPr/>
          <p:nvPr/>
        </p:nvSpPr>
        <p:spPr>
          <a:xfrm>
            <a:off x="7451545" y="3964823"/>
            <a:ext cx="1692515"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7" name="Google Shape;6827;p231"/>
          <p:cNvGrpSpPr/>
          <p:nvPr/>
        </p:nvGrpSpPr>
        <p:grpSpPr>
          <a:xfrm rot="-5400000">
            <a:off x="8559514" y="334754"/>
            <a:ext cx="509074" cy="659870"/>
            <a:chOff x="4153450" y="2187950"/>
            <a:chExt cx="1609975" cy="2086875"/>
          </a:xfrm>
        </p:grpSpPr>
        <p:sp>
          <p:nvSpPr>
            <p:cNvPr id="6828" name="Google Shape;6828;p23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3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3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23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2" name="Google Shape;6832;p231"/>
          <p:cNvSpPr/>
          <p:nvPr/>
        </p:nvSpPr>
        <p:spPr>
          <a:xfrm rot="-5400000">
            <a:off x="7255042" y="4390744"/>
            <a:ext cx="250833" cy="908063"/>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31"/>
          <p:cNvSpPr/>
          <p:nvPr/>
        </p:nvSpPr>
        <p:spPr>
          <a:xfrm flipH="1">
            <a:off x="131" y="4455150"/>
            <a:ext cx="2848794"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231"/>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5" name="Google Shape;6835;p231"/>
          <p:cNvGrpSpPr/>
          <p:nvPr/>
        </p:nvGrpSpPr>
        <p:grpSpPr>
          <a:xfrm>
            <a:off x="978456" y="-39258"/>
            <a:ext cx="1459423" cy="688386"/>
            <a:chOff x="2772675" y="3209200"/>
            <a:chExt cx="2642925" cy="1246625"/>
          </a:xfrm>
        </p:grpSpPr>
        <p:sp>
          <p:nvSpPr>
            <p:cNvPr id="6836" name="Google Shape;6836;p23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23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3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3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3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3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3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3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3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3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3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3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231"/>
          <p:cNvGrpSpPr/>
          <p:nvPr/>
        </p:nvGrpSpPr>
        <p:grpSpPr>
          <a:xfrm>
            <a:off x="123430" y="1205590"/>
            <a:ext cx="487252" cy="596410"/>
            <a:chOff x="2229900" y="1049875"/>
            <a:chExt cx="958025" cy="1172650"/>
          </a:xfrm>
        </p:grpSpPr>
        <p:sp>
          <p:nvSpPr>
            <p:cNvPr id="6849" name="Google Shape;6849;p23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3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3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3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3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3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3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3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3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3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231"/>
          <p:cNvGrpSpPr/>
          <p:nvPr/>
        </p:nvGrpSpPr>
        <p:grpSpPr>
          <a:xfrm rot="-1292740">
            <a:off x="1055488" y="3879987"/>
            <a:ext cx="859066" cy="1348284"/>
            <a:chOff x="2393300" y="1206650"/>
            <a:chExt cx="1306900" cy="2051150"/>
          </a:xfrm>
        </p:grpSpPr>
        <p:sp>
          <p:nvSpPr>
            <p:cNvPr id="6860" name="Google Shape;6860;p23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3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3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3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23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3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3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3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3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3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3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23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23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3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6874" name="Shape 6874"/>
        <p:cNvGrpSpPr/>
        <p:nvPr/>
      </p:nvGrpSpPr>
      <p:grpSpPr>
        <a:xfrm>
          <a:off x="0" y="0"/>
          <a:ext cx="0" cy="0"/>
          <a:chOff x="0" y="0"/>
          <a:chExt cx="0" cy="0"/>
        </a:xfrm>
      </p:grpSpPr>
      <p:pic>
        <p:nvPicPr>
          <p:cNvPr id="6875" name="Google Shape;6875;p23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6876" name="Google Shape;6876;p232"/>
          <p:cNvSpPr/>
          <p:nvPr/>
        </p:nvSpPr>
        <p:spPr>
          <a:xfrm rot="5400000">
            <a:off x="7544727" y="52844"/>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32"/>
          <p:cNvSpPr/>
          <p:nvPr/>
        </p:nvSpPr>
        <p:spPr>
          <a:xfrm rot="10800000">
            <a:off x="8604494" y="914657"/>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8" name="Google Shape;6878;p232"/>
          <p:cNvGrpSpPr/>
          <p:nvPr/>
        </p:nvGrpSpPr>
        <p:grpSpPr>
          <a:xfrm rot="-1847261">
            <a:off x="8151718" y="893234"/>
            <a:ext cx="621830" cy="461522"/>
            <a:chOff x="7371599" y="1417781"/>
            <a:chExt cx="952389" cy="706864"/>
          </a:xfrm>
        </p:grpSpPr>
        <p:sp>
          <p:nvSpPr>
            <p:cNvPr id="6879" name="Google Shape;6879;p23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3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3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23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23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3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3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3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7" name="Google Shape;6887;p232"/>
          <p:cNvSpPr/>
          <p:nvPr/>
        </p:nvSpPr>
        <p:spPr>
          <a:xfrm>
            <a:off x="0" y="1845475"/>
            <a:ext cx="734777" cy="329806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32"/>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9" name="Google Shape;6889;p232"/>
          <p:cNvGrpSpPr/>
          <p:nvPr/>
        </p:nvGrpSpPr>
        <p:grpSpPr>
          <a:xfrm rot="5400000">
            <a:off x="171791" y="2171970"/>
            <a:ext cx="329884" cy="673643"/>
            <a:chOff x="4153450" y="2187950"/>
            <a:chExt cx="1609975" cy="2086875"/>
          </a:xfrm>
        </p:grpSpPr>
        <p:sp>
          <p:nvSpPr>
            <p:cNvPr id="6890" name="Google Shape;6890;p232"/>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32"/>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32"/>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232"/>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232"/>
          <p:cNvGrpSpPr/>
          <p:nvPr/>
        </p:nvGrpSpPr>
        <p:grpSpPr>
          <a:xfrm rot="6756311">
            <a:off x="452499" y="4220603"/>
            <a:ext cx="771567" cy="572657"/>
            <a:chOff x="7371599" y="1417781"/>
            <a:chExt cx="952389" cy="706864"/>
          </a:xfrm>
        </p:grpSpPr>
        <p:sp>
          <p:nvSpPr>
            <p:cNvPr id="6895" name="Google Shape;6895;p23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23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3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3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23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23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3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3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3" name="Google Shape;6903;p232"/>
          <p:cNvSpPr/>
          <p:nvPr/>
        </p:nvSpPr>
        <p:spPr>
          <a:xfrm rot="8100000">
            <a:off x="-365195" y="-274528"/>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232"/>
          <p:cNvSpPr/>
          <p:nvPr/>
        </p:nvSpPr>
        <p:spPr>
          <a:xfrm rot="-9222540">
            <a:off x="7452278" y="-277767"/>
            <a:ext cx="879804" cy="1435432"/>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p:cSld name="TITLE_1">
    <p:spTree>
      <p:nvGrpSpPr>
        <p:cNvPr id="6905" name="Shape 6905"/>
        <p:cNvGrpSpPr/>
        <p:nvPr/>
      </p:nvGrpSpPr>
      <p:grpSpPr>
        <a:xfrm>
          <a:off x="0" y="0"/>
          <a:ext cx="0" cy="0"/>
          <a:chOff x="0" y="0"/>
          <a:chExt cx="0" cy="0"/>
        </a:xfrm>
      </p:grpSpPr>
      <p:sp>
        <p:nvSpPr>
          <p:cNvPr id="6906" name="Google Shape;6906;p233"/>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6907" name="Google Shape;6907;p233"/>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6908" name="Google Shape;6908;p23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GB"/>
              <a:t>‹#›</a:t>
            </a:fld>
            <a:endParaRPr/>
          </a:p>
        </p:txBody>
      </p:sp>
      <p:pic>
        <p:nvPicPr>
          <p:cNvPr id="6909" name="Google Shape;6909;p233"/>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6910" name="Google Shape;6910;p233"/>
          <p:cNvGrpSpPr/>
          <p:nvPr/>
        </p:nvGrpSpPr>
        <p:grpSpPr>
          <a:xfrm rot="9422058">
            <a:off x="782725" y="145860"/>
            <a:ext cx="899313" cy="2002301"/>
            <a:chOff x="1092600" y="942825"/>
            <a:chExt cx="966650" cy="2152225"/>
          </a:xfrm>
        </p:grpSpPr>
        <p:sp>
          <p:nvSpPr>
            <p:cNvPr id="6911" name="Google Shape;6911;p233"/>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33"/>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33"/>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33"/>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33"/>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233"/>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233"/>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33"/>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33"/>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33"/>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33"/>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233"/>
          <p:cNvGrpSpPr/>
          <p:nvPr/>
        </p:nvGrpSpPr>
        <p:grpSpPr>
          <a:xfrm>
            <a:off x="786293" y="3893620"/>
            <a:ext cx="953219" cy="1288918"/>
            <a:chOff x="3964050" y="1010200"/>
            <a:chExt cx="1718750" cy="2324050"/>
          </a:xfrm>
        </p:grpSpPr>
        <p:sp>
          <p:nvSpPr>
            <p:cNvPr id="6923" name="Google Shape;6923;p233"/>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33"/>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33"/>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33"/>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233"/>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233"/>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33"/>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33"/>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33"/>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33"/>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3" name="Google Shape;6933;p233"/>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33"/>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33"/>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33"/>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7" name="Google Shape;6937;p233"/>
          <p:cNvGrpSpPr/>
          <p:nvPr/>
        </p:nvGrpSpPr>
        <p:grpSpPr>
          <a:xfrm>
            <a:off x="1122158" y="-35767"/>
            <a:ext cx="1768381" cy="834117"/>
            <a:chOff x="2772675" y="3209200"/>
            <a:chExt cx="2642925" cy="1246625"/>
          </a:xfrm>
        </p:grpSpPr>
        <p:sp>
          <p:nvSpPr>
            <p:cNvPr id="6938" name="Google Shape;6938;p233"/>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233"/>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33"/>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33"/>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33"/>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33"/>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33"/>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33"/>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33"/>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33"/>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33"/>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233"/>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0" name="Google Shape;6950;p233"/>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1" name="Google Shape;6951;p233"/>
          <p:cNvGrpSpPr/>
          <p:nvPr/>
        </p:nvGrpSpPr>
        <p:grpSpPr>
          <a:xfrm>
            <a:off x="123430" y="1205590"/>
            <a:ext cx="487252" cy="596410"/>
            <a:chOff x="2229900" y="1049875"/>
            <a:chExt cx="958025" cy="1172650"/>
          </a:xfrm>
        </p:grpSpPr>
        <p:sp>
          <p:nvSpPr>
            <p:cNvPr id="6952" name="Google Shape;6952;p23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3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3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3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3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3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3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3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23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23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2" name="Google Shape;6962;p233"/>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3" name="Google Shape;6963;p233"/>
          <p:cNvGrpSpPr/>
          <p:nvPr/>
        </p:nvGrpSpPr>
        <p:grpSpPr>
          <a:xfrm rot="6756436">
            <a:off x="-156230" y="4048994"/>
            <a:ext cx="666453" cy="494641"/>
            <a:chOff x="7371599" y="1417781"/>
            <a:chExt cx="952389" cy="706864"/>
          </a:xfrm>
        </p:grpSpPr>
        <p:sp>
          <p:nvSpPr>
            <p:cNvPr id="6964" name="Google Shape;6964;p233"/>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3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3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3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3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3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33"/>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3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2" name="Google Shape;6972;p233"/>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973" name="Google Shape;6973;p233"/>
          <p:cNvSpPr txBox="1"/>
          <p:nvPr/>
        </p:nvSpPr>
        <p:spPr>
          <a:xfrm>
            <a:off x="2466150" y="3666250"/>
            <a:ext cx="4211700" cy="751200"/>
          </a:xfrm>
          <a:prstGeom prst="rect">
            <a:avLst/>
          </a:prstGeom>
          <a:solidFill>
            <a:srgbClr val="B5C397"/>
          </a:solidFill>
          <a:ln cap="flat" cmpd="sng" w="38100">
            <a:solidFill>
              <a:srgbClr val="B5C39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1600">
              <a:solidFill>
                <a:srgbClr val="143B36"/>
              </a:solidFill>
              <a:latin typeface="Jost"/>
              <a:ea typeface="Jost"/>
              <a:cs typeface="Jost"/>
              <a:sym typeface="Jost"/>
            </a:endParaRPr>
          </a:p>
        </p:txBody>
      </p:sp>
      <p:sp>
        <p:nvSpPr>
          <p:cNvPr id="6974" name="Google Shape;6974;p233"/>
          <p:cNvSpPr txBox="1"/>
          <p:nvPr/>
        </p:nvSpPr>
        <p:spPr>
          <a:xfrm>
            <a:off x="1656450" y="1001437"/>
            <a:ext cx="5831100" cy="2564400"/>
          </a:xfrm>
          <a:prstGeom prst="rect">
            <a:avLst/>
          </a:prstGeom>
          <a:noFill/>
          <a:ln>
            <a:noFill/>
          </a:ln>
        </p:spPr>
        <p:txBody>
          <a:bodyPr anchorCtr="0" anchor="b" bIns="91425" lIns="91425" spcFirstLastPara="1" rIns="91425" wrap="square" tIns="91425">
            <a:noAutofit/>
          </a:bodyPr>
          <a:lstStyle/>
          <a:p>
            <a:pPr indent="0" lvl="0" marL="0" rtl="0" algn="ctr">
              <a:lnSpc>
                <a:spcPct val="80000"/>
              </a:lnSpc>
              <a:spcBef>
                <a:spcPts val="0"/>
              </a:spcBef>
              <a:spcAft>
                <a:spcPts val="0"/>
              </a:spcAft>
              <a:buNone/>
            </a:pPr>
            <a:r>
              <a:t/>
            </a:r>
            <a:endParaRPr sz="6000">
              <a:solidFill>
                <a:srgbClr val="143B36"/>
              </a:solidFill>
              <a:latin typeface="Archivo Black"/>
              <a:ea typeface="Archivo Black"/>
              <a:cs typeface="Archivo Black"/>
              <a:sym typeface="Archivo Black"/>
            </a:endParaRPr>
          </a:p>
        </p:txBody>
      </p:sp>
      <p:sp>
        <p:nvSpPr>
          <p:cNvPr id="6975" name="Google Shape;6975;p233"/>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33"/>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1">
  <p:cSld name="TITLE_AND_BODY_2_1">
    <p:spTree>
      <p:nvGrpSpPr>
        <p:cNvPr id="6977" name="Shape 6977"/>
        <p:cNvGrpSpPr/>
        <p:nvPr/>
      </p:nvGrpSpPr>
      <p:grpSpPr>
        <a:xfrm>
          <a:off x="0" y="0"/>
          <a:ext cx="0" cy="0"/>
          <a:chOff x="0" y="0"/>
          <a:chExt cx="0" cy="0"/>
        </a:xfrm>
      </p:grpSpPr>
      <p:pic>
        <p:nvPicPr>
          <p:cNvPr id="6978" name="Google Shape;6978;p234"/>
          <p:cNvPicPr preferRelativeResize="0"/>
          <p:nvPr/>
        </p:nvPicPr>
        <p:blipFill rotWithShape="1">
          <a:blip r:embed="rId2">
            <a:alphaModFix/>
          </a:blip>
          <a:srcRect b="74651" l="900" r="237" t="19043"/>
          <a:stretch/>
        </p:blipFill>
        <p:spPr>
          <a:xfrm>
            <a:off x="-51955" y="4636075"/>
            <a:ext cx="9250050" cy="507425"/>
          </a:xfrm>
          <a:prstGeom prst="rect">
            <a:avLst/>
          </a:prstGeom>
          <a:noFill/>
          <a:ln>
            <a:noFill/>
          </a:ln>
          <a:effectLst>
            <a:outerShdw blurRad="57150" rotWithShape="0" algn="bl" dir="11760000" dist="19050">
              <a:srgbClr val="274E13">
                <a:alpha val="80000"/>
              </a:srgbClr>
            </a:outerShdw>
          </a:effectLst>
        </p:spPr>
      </p:pic>
      <p:sp>
        <p:nvSpPr>
          <p:cNvPr id="6979" name="Google Shape;6979;p234"/>
          <p:cNvSpPr txBox="1"/>
          <p:nvPr>
            <p:ph idx="1" type="body"/>
          </p:nvPr>
        </p:nvSpPr>
        <p:spPr>
          <a:xfrm>
            <a:off x="311700" y="885900"/>
            <a:ext cx="8520600" cy="36831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6980" name="Google Shape;6980;p23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981" name="Google Shape;6981;p234"/>
          <p:cNvSpPr txBox="1"/>
          <p:nvPr>
            <p:ph type="title"/>
          </p:nvPr>
        </p:nvSpPr>
        <p:spPr>
          <a:xfrm>
            <a:off x="222512" y="104401"/>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6982" name="Google Shape;6982;p234"/>
          <p:cNvSpPr/>
          <p:nvPr/>
        </p:nvSpPr>
        <p:spPr>
          <a:xfrm>
            <a:off x="-122850" y="4592738"/>
            <a:ext cx="9266700" cy="318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1">
  <p:cSld name="TITLE_AND_BODY_1_1">
    <p:spTree>
      <p:nvGrpSpPr>
        <p:cNvPr id="6983" name="Shape 6983"/>
        <p:cNvGrpSpPr/>
        <p:nvPr/>
      </p:nvGrpSpPr>
      <p:grpSpPr>
        <a:xfrm>
          <a:off x="0" y="0"/>
          <a:ext cx="0" cy="0"/>
          <a:chOff x="0" y="0"/>
          <a:chExt cx="0" cy="0"/>
        </a:xfrm>
      </p:grpSpPr>
      <p:sp>
        <p:nvSpPr>
          <p:cNvPr id="6984" name="Google Shape;6984;p235"/>
          <p:cNvSpPr/>
          <p:nvPr/>
        </p:nvSpPr>
        <p:spPr>
          <a:xfrm flipH="1" rot="10800000">
            <a:off x="1335250" y="593950"/>
            <a:ext cx="7736100" cy="624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23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6986" name="Google Shape;6986;p235"/>
          <p:cNvSpPr txBox="1"/>
          <p:nvPr/>
        </p:nvSpPr>
        <p:spPr>
          <a:xfrm>
            <a:off x="3395700" y="4544250"/>
            <a:ext cx="55431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6987" name="Google Shape;6987;p235"/>
          <p:cNvPicPr preferRelativeResize="0"/>
          <p:nvPr/>
        </p:nvPicPr>
        <p:blipFill rotWithShape="1">
          <a:blip r:embed="rId2">
            <a:alphaModFix/>
          </a:blip>
          <a:srcRect b="0" l="0" r="0" t="0"/>
          <a:stretch/>
        </p:blipFill>
        <p:spPr>
          <a:xfrm>
            <a:off x="-3288784" y="-88325"/>
            <a:ext cx="5658000" cy="5658000"/>
          </a:xfrm>
          <a:prstGeom prst="ellipse">
            <a:avLst/>
          </a:prstGeom>
          <a:noFill/>
          <a:ln cap="flat" cmpd="sng" w="19050">
            <a:solidFill>
              <a:srgbClr val="38761D"/>
            </a:solidFill>
            <a:prstDash val="solid"/>
            <a:round/>
            <a:headEnd len="sm" w="sm" type="none"/>
            <a:tailEnd len="sm" w="sm" type="none"/>
          </a:ln>
        </p:spPr>
      </p:pic>
    </p:spTree>
  </p:cSld>
  <p:clrMapOvr>
    <a:masterClrMapping/>
  </p:clrMapOvr>
</p:sldLayout>
</file>

<file path=ppt/slideLayouts/slideLayout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TITLE_AND_BODY_3">
    <p:spTree>
      <p:nvGrpSpPr>
        <p:cNvPr id="6988" name="Shape 6988"/>
        <p:cNvGrpSpPr/>
        <p:nvPr/>
      </p:nvGrpSpPr>
      <p:grpSpPr>
        <a:xfrm>
          <a:off x="0" y="0"/>
          <a:ext cx="0" cy="0"/>
          <a:chOff x="0" y="0"/>
          <a:chExt cx="0" cy="0"/>
        </a:xfrm>
      </p:grpSpPr>
      <p:pic>
        <p:nvPicPr>
          <p:cNvPr id="6989" name="Google Shape;6989;p236"/>
          <p:cNvPicPr preferRelativeResize="0"/>
          <p:nvPr/>
        </p:nvPicPr>
        <p:blipFill rotWithShape="1">
          <a:blip r:embed="rId2">
            <a:alphaModFix/>
          </a:blip>
          <a:srcRect b="9845" l="0" r="9886" t="0"/>
          <a:stretch/>
        </p:blipFill>
        <p:spPr>
          <a:xfrm>
            <a:off x="-1851200" y="668925"/>
            <a:ext cx="4543800" cy="4600500"/>
          </a:xfrm>
          <a:prstGeom prst="ellipse">
            <a:avLst/>
          </a:prstGeom>
          <a:noFill/>
          <a:ln cap="flat" cmpd="sng" w="28575">
            <a:solidFill>
              <a:srgbClr val="38761D"/>
            </a:solidFill>
            <a:prstDash val="solid"/>
            <a:round/>
            <a:headEnd len="sm" w="sm" type="none"/>
            <a:tailEnd len="sm" w="sm" type="none"/>
          </a:ln>
        </p:spPr>
      </p:pic>
      <p:grpSp>
        <p:nvGrpSpPr>
          <p:cNvPr id="6990" name="Google Shape;6990;p236"/>
          <p:cNvGrpSpPr/>
          <p:nvPr/>
        </p:nvGrpSpPr>
        <p:grpSpPr>
          <a:xfrm>
            <a:off x="-53025" y="-44800"/>
            <a:ext cx="9250050" cy="854174"/>
            <a:chOff x="-53025" y="412400"/>
            <a:chExt cx="9250050" cy="854174"/>
          </a:xfrm>
        </p:grpSpPr>
        <p:pic>
          <p:nvPicPr>
            <p:cNvPr id="6991" name="Google Shape;6991;p236"/>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6992" name="Google Shape;6992;p236"/>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93" name="Google Shape;6993;p23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p:cSld name="TITLE_AND_BODY_3_1">
    <p:spTree>
      <p:nvGrpSpPr>
        <p:cNvPr id="6994" name="Shape 6994"/>
        <p:cNvGrpSpPr/>
        <p:nvPr/>
      </p:nvGrpSpPr>
      <p:grpSpPr>
        <a:xfrm>
          <a:off x="0" y="0"/>
          <a:ext cx="0" cy="0"/>
          <a:chOff x="0" y="0"/>
          <a:chExt cx="0" cy="0"/>
        </a:xfrm>
      </p:grpSpPr>
      <p:pic>
        <p:nvPicPr>
          <p:cNvPr id="6995" name="Google Shape;6995;p237"/>
          <p:cNvPicPr preferRelativeResize="0"/>
          <p:nvPr/>
        </p:nvPicPr>
        <p:blipFill rotWithShape="1">
          <a:blip r:embed="rId2">
            <a:alphaModFix/>
          </a:blip>
          <a:srcRect b="0" l="0" r="0" t="0"/>
          <a:stretch/>
        </p:blipFill>
        <p:spPr>
          <a:xfrm>
            <a:off x="-1844250" y="714525"/>
            <a:ext cx="4494000" cy="4655700"/>
          </a:xfrm>
          <a:prstGeom prst="ellipse">
            <a:avLst/>
          </a:prstGeom>
          <a:noFill/>
          <a:ln cap="flat" cmpd="sng" w="19050">
            <a:solidFill>
              <a:srgbClr val="38761D"/>
            </a:solidFill>
            <a:prstDash val="solid"/>
            <a:round/>
            <a:headEnd len="sm" w="sm" type="none"/>
            <a:tailEnd len="sm" w="sm" type="none"/>
          </a:ln>
        </p:spPr>
      </p:pic>
      <p:grpSp>
        <p:nvGrpSpPr>
          <p:cNvPr id="6996" name="Google Shape;6996;p237"/>
          <p:cNvGrpSpPr/>
          <p:nvPr/>
        </p:nvGrpSpPr>
        <p:grpSpPr>
          <a:xfrm>
            <a:off x="-53025" y="-44800"/>
            <a:ext cx="9250050" cy="854174"/>
            <a:chOff x="-53025" y="412400"/>
            <a:chExt cx="9250050" cy="854174"/>
          </a:xfrm>
        </p:grpSpPr>
        <p:pic>
          <p:nvPicPr>
            <p:cNvPr id="6997" name="Google Shape;6997;p237"/>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6998" name="Google Shape;6998;p237"/>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99" name="Google Shape;6999;p23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1">
  <p:cSld name="TITLE_AND_BODY_4_1">
    <p:spTree>
      <p:nvGrpSpPr>
        <p:cNvPr id="7000" name="Shape 7000"/>
        <p:cNvGrpSpPr/>
        <p:nvPr/>
      </p:nvGrpSpPr>
      <p:grpSpPr>
        <a:xfrm>
          <a:off x="0" y="0"/>
          <a:ext cx="0" cy="0"/>
          <a:chOff x="0" y="0"/>
          <a:chExt cx="0" cy="0"/>
        </a:xfrm>
      </p:grpSpPr>
      <p:pic>
        <p:nvPicPr>
          <p:cNvPr id="7001" name="Google Shape;7001;p238"/>
          <p:cNvPicPr preferRelativeResize="0"/>
          <p:nvPr/>
        </p:nvPicPr>
        <p:blipFill rotWithShape="1">
          <a:blip r:embed="rId2">
            <a:alphaModFix/>
          </a:blip>
          <a:srcRect b="0" l="0" r="0" t="0"/>
          <a:stretch/>
        </p:blipFill>
        <p:spPr>
          <a:xfrm>
            <a:off x="-1828950" y="809375"/>
            <a:ext cx="4495200" cy="4446900"/>
          </a:xfrm>
          <a:prstGeom prst="ellipse">
            <a:avLst/>
          </a:prstGeom>
          <a:noFill/>
          <a:ln cap="flat" cmpd="sng" w="19050">
            <a:solidFill>
              <a:srgbClr val="38761D"/>
            </a:solidFill>
            <a:prstDash val="solid"/>
            <a:round/>
            <a:headEnd len="sm" w="sm" type="none"/>
            <a:tailEnd len="sm" w="sm" type="none"/>
          </a:ln>
        </p:spPr>
      </p:pic>
      <p:grpSp>
        <p:nvGrpSpPr>
          <p:cNvPr id="7002" name="Google Shape;7002;p238"/>
          <p:cNvGrpSpPr/>
          <p:nvPr/>
        </p:nvGrpSpPr>
        <p:grpSpPr>
          <a:xfrm>
            <a:off x="-53025" y="-44800"/>
            <a:ext cx="9250050" cy="854174"/>
            <a:chOff x="-53025" y="412400"/>
            <a:chExt cx="9250050" cy="854174"/>
          </a:xfrm>
        </p:grpSpPr>
        <p:pic>
          <p:nvPicPr>
            <p:cNvPr id="7003" name="Google Shape;7003;p238"/>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7004" name="Google Shape;7004;p238"/>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05" name="Google Shape;7005;p23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1">
  <p:cSld name="TITLE_AND_BODY_4_2_1">
    <p:spTree>
      <p:nvGrpSpPr>
        <p:cNvPr id="7006" name="Shape 7006"/>
        <p:cNvGrpSpPr/>
        <p:nvPr/>
      </p:nvGrpSpPr>
      <p:grpSpPr>
        <a:xfrm>
          <a:off x="0" y="0"/>
          <a:ext cx="0" cy="0"/>
          <a:chOff x="0" y="0"/>
          <a:chExt cx="0" cy="0"/>
        </a:xfrm>
      </p:grpSpPr>
      <p:pic>
        <p:nvPicPr>
          <p:cNvPr id="7007" name="Google Shape;7007;p239"/>
          <p:cNvPicPr preferRelativeResize="0"/>
          <p:nvPr/>
        </p:nvPicPr>
        <p:blipFill rotWithShape="1">
          <a:blip r:embed="rId2">
            <a:alphaModFix/>
          </a:blip>
          <a:srcRect b="38152" l="24978" r="34236" t="2086"/>
          <a:stretch/>
        </p:blipFill>
        <p:spPr>
          <a:xfrm rot="824880">
            <a:off x="-1490642" y="676685"/>
            <a:ext cx="4396766" cy="4588274"/>
          </a:xfrm>
          <a:prstGeom prst="ellipse">
            <a:avLst/>
          </a:prstGeom>
          <a:noFill/>
          <a:ln cap="flat" cmpd="sng" w="19050">
            <a:solidFill>
              <a:srgbClr val="386D21"/>
            </a:solidFill>
            <a:prstDash val="solid"/>
            <a:round/>
            <a:headEnd len="sm" w="sm" type="none"/>
            <a:tailEnd len="sm" w="sm" type="none"/>
          </a:ln>
        </p:spPr>
      </p:pic>
      <p:grpSp>
        <p:nvGrpSpPr>
          <p:cNvPr id="7008" name="Google Shape;7008;p239"/>
          <p:cNvGrpSpPr/>
          <p:nvPr/>
        </p:nvGrpSpPr>
        <p:grpSpPr>
          <a:xfrm>
            <a:off x="-53025" y="-44800"/>
            <a:ext cx="9250050" cy="854174"/>
            <a:chOff x="-53025" y="412400"/>
            <a:chExt cx="9250050" cy="854174"/>
          </a:xfrm>
        </p:grpSpPr>
        <p:pic>
          <p:nvPicPr>
            <p:cNvPr id="7009" name="Google Shape;7009;p239"/>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7010" name="Google Shape;7010;p239"/>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11" name="Google Shape;7011;p23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p:cSld name="TITLE_AND_BODY_4_2_2">
    <p:spTree>
      <p:nvGrpSpPr>
        <p:cNvPr id="7012" name="Shape 7012"/>
        <p:cNvGrpSpPr/>
        <p:nvPr/>
      </p:nvGrpSpPr>
      <p:grpSpPr>
        <a:xfrm>
          <a:off x="0" y="0"/>
          <a:ext cx="0" cy="0"/>
          <a:chOff x="0" y="0"/>
          <a:chExt cx="0" cy="0"/>
        </a:xfrm>
      </p:grpSpPr>
      <p:pic>
        <p:nvPicPr>
          <p:cNvPr id="7013" name="Google Shape;7013;p240"/>
          <p:cNvPicPr preferRelativeResize="0"/>
          <p:nvPr/>
        </p:nvPicPr>
        <p:blipFill rotWithShape="1">
          <a:blip r:embed="rId2">
            <a:alphaModFix/>
          </a:blip>
          <a:srcRect b="-2430" l="-4564" r="22476" t="2430"/>
          <a:stretch/>
        </p:blipFill>
        <p:spPr>
          <a:xfrm rot="616276">
            <a:off x="-1678636" y="791336"/>
            <a:ext cx="4303770" cy="4410457"/>
          </a:xfrm>
          <a:prstGeom prst="ellipse">
            <a:avLst/>
          </a:prstGeom>
          <a:noFill/>
          <a:ln cap="flat" cmpd="sng" w="19050">
            <a:solidFill>
              <a:schemeClr val="dk2"/>
            </a:solidFill>
            <a:prstDash val="solid"/>
            <a:round/>
            <a:headEnd len="sm" w="sm" type="none"/>
            <a:tailEnd len="sm" w="sm" type="none"/>
          </a:ln>
        </p:spPr>
      </p:pic>
      <p:grpSp>
        <p:nvGrpSpPr>
          <p:cNvPr id="7014" name="Google Shape;7014;p240"/>
          <p:cNvGrpSpPr/>
          <p:nvPr/>
        </p:nvGrpSpPr>
        <p:grpSpPr>
          <a:xfrm>
            <a:off x="-53025" y="-44800"/>
            <a:ext cx="9250050" cy="854174"/>
            <a:chOff x="-53025" y="412400"/>
            <a:chExt cx="9250050" cy="854174"/>
          </a:xfrm>
        </p:grpSpPr>
        <p:pic>
          <p:nvPicPr>
            <p:cNvPr id="7015" name="Google Shape;7015;p240"/>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7016" name="Google Shape;7016;p240"/>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17" name="Google Shape;7017;p24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p:cSld name="TITLE_AND_BODY_4_2">
    <p:spTree>
      <p:nvGrpSpPr>
        <p:cNvPr id="7018" name="Shape 7018"/>
        <p:cNvGrpSpPr/>
        <p:nvPr/>
      </p:nvGrpSpPr>
      <p:grpSpPr>
        <a:xfrm>
          <a:off x="0" y="0"/>
          <a:ext cx="0" cy="0"/>
          <a:chOff x="0" y="0"/>
          <a:chExt cx="0" cy="0"/>
        </a:xfrm>
      </p:grpSpPr>
      <p:pic>
        <p:nvPicPr>
          <p:cNvPr id="7019" name="Google Shape;7019;p241"/>
          <p:cNvPicPr preferRelativeResize="0"/>
          <p:nvPr/>
        </p:nvPicPr>
        <p:blipFill rotWithShape="1">
          <a:blip r:embed="rId2">
            <a:alphaModFix/>
          </a:blip>
          <a:srcRect b="2364" l="0" r="22595" t="35261"/>
          <a:stretch/>
        </p:blipFill>
        <p:spPr>
          <a:xfrm rot="780868">
            <a:off x="-1843581" y="594573"/>
            <a:ext cx="4737183" cy="4698687"/>
          </a:xfrm>
          <a:prstGeom prst="ellipse">
            <a:avLst/>
          </a:prstGeom>
          <a:noFill/>
          <a:ln cap="flat" cmpd="sng" w="19050">
            <a:solidFill>
              <a:srgbClr val="38761D"/>
            </a:solidFill>
            <a:prstDash val="solid"/>
            <a:round/>
            <a:headEnd len="sm" w="sm" type="none"/>
            <a:tailEnd len="sm" w="sm" type="none"/>
          </a:ln>
        </p:spPr>
      </p:pic>
      <p:grpSp>
        <p:nvGrpSpPr>
          <p:cNvPr id="7020" name="Google Shape;7020;p241"/>
          <p:cNvGrpSpPr/>
          <p:nvPr/>
        </p:nvGrpSpPr>
        <p:grpSpPr>
          <a:xfrm>
            <a:off x="-53025" y="-44800"/>
            <a:ext cx="9250050" cy="854174"/>
            <a:chOff x="-53025" y="412400"/>
            <a:chExt cx="9250050" cy="854174"/>
          </a:xfrm>
        </p:grpSpPr>
        <p:pic>
          <p:nvPicPr>
            <p:cNvPr id="7021" name="Google Shape;7021;p241"/>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7022" name="Google Shape;7022;p241"/>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23" name="Google Shape;7023;p24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3">
  <p:cSld name="TITLE_AND_BODY_3_1_3">
    <p:spTree>
      <p:nvGrpSpPr>
        <p:cNvPr id="7024" name="Shape 7024"/>
        <p:cNvGrpSpPr/>
        <p:nvPr/>
      </p:nvGrpSpPr>
      <p:grpSpPr>
        <a:xfrm>
          <a:off x="0" y="0"/>
          <a:ext cx="0" cy="0"/>
          <a:chOff x="0" y="0"/>
          <a:chExt cx="0" cy="0"/>
        </a:xfrm>
      </p:grpSpPr>
      <p:pic>
        <p:nvPicPr>
          <p:cNvPr id="7025" name="Google Shape;7025;p242"/>
          <p:cNvPicPr preferRelativeResize="0"/>
          <p:nvPr/>
        </p:nvPicPr>
        <p:blipFill rotWithShape="1">
          <a:blip r:embed="rId2">
            <a:alphaModFix/>
          </a:blip>
          <a:srcRect b="16068" l="0" r="0" t="11226"/>
          <a:stretch/>
        </p:blipFill>
        <p:spPr>
          <a:xfrm>
            <a:off x="6132626" y="726350"/>
            <a:ext cx="4643100" cy="4501200"/>
          </a:xfrm>
          <a:prstGeom prst="ellipse">
            <a:avLst/>
          </a:prstGeom>
          <a:noFill/>
          <a:ln cap="flat" cmpd="sng" w="19050">
            <a:solidFill>
              <a:srgbClr val="38761D"/>
            </a:solidFill>
            <a:prstDash val="solid"/>
            <a:round/>
            <a:headEnd len="sm" w="sm" type="none"/>
            <a:tailEnd len="sm" w="sm" type="none"/>
          </a:ln>
        </p:spPr>
      </p:pic>
      <p:grpSp>
        <p:nvGrpSpPr>
          <p:cNvPr id="7026" name="Google Shape;7026;p242"/>
          <p:cNvGrpSpPr/>
          <p:nvPr/>
        </p:nvGrpSpPr>
        <p:grpSpPr>
          <a:xfrm>
            <a:off x="-53025" y="-44800"/>
            <a:ext cx="9250050" cy="854174"/>
            <a:chOff x="-53025" y="412400"/>
            <a:chExt cx="9250050" cy="854174"/>
          </a:xfrm>
        </p:grpSpPr>
        <p:pic>
          <p:nvPicPr>
            <p:cNvPr id="7027" name="Google Shape;7027;p242"/>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7028" name="Google Shape;7028;p242"/>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29" name="Google Shape;7029;p24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p:cSld name="TITLE_AND_BODY_3_1_4">
    <p:spTree>
      <p:nvGrpSpPr>
        <p:cNvPr id="7030" name="Shape 7030"/>
        <p:cNvGrpSpPr/>
        <p:nvPr/>
      </p:nvGrpSpPr>
      <p:grpSpPr>
        <a:xfrm>
          <a:off x="0" y="0"/>
          <a:ext cx="0" cy="0"/>
          <a:chOff x="0" y="0"/>
          <a:chExt cx="0" cy="0"/>
        </a:xfrm>
      </p:grpSpPr>
      <p:pic>
        <p:nvPicPr>
          <p:cNvPr id="7031" name="Google Shape;7031;p243"/>
          <p:cNvPicPr preferRelativeResize="0"/>
          <p:nvPr/>
        </p:nvPicPr>
        <p:blipFill rotWithShape="1">
          <a:blip r:embed="rId2">
            <a:alphaModFix/>
          </a:blip>
          <a:srcRect b="0" l="0" r="0" t="0"/>
          <a:stretch/>
        </p:blipFill>
        <p:spPr>
          <a:xfrm>
            <a:off x="6097800" y="741300"/>
            <a:ext cx="4437300" cy="4496700"/>
          </a:xfrm>
          <a:prstGeom prst="ellipse">
            <a:avLst/>
          </a:prstGeom>
          <a:noFill/>
          <a:ln cap="flat" cmpd="sng" w="19050">
            <a:solidFill>
              <a:srgbClr val="38761D"/>
            </a:solidFill>
            <a:prstDash val="solid"/>
            <a:round/>
            <a:headEnd len="sm" w="sm" type="none"/>
            <a:tailEnd len="sm" w="sm" type="none"/>
          </a:ln>
        </p:spPr>
      </p:pic>
      <p:grpSp>
        <p:nvGrpSpPr>
          <p:cNvPr id="7032" name="Google Shape;7032;p243"/>
          <p:cNvGrpSpPr/>
          <p:nvPr/>
        </p:nvGrpSpPr>
        <p:grpSpPr>
          <a:xfrm>
            <a:off x="-53025" y="-44800"/>
            <a:ext cx="9250050" cy="854174"/>
            <a:chOff x="-53025" y="412400"/>
            <a:chExt cx="9250050" cy="854174"/>
          </a:xfrm>
        </p:grpSpPr>
        <p:pic>
          <p:nvPicPr>
            <p:cNvPr id="7033" name="Google Shape;7033;p243"/>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7034" name="Google Shape;7034;p24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35" name="Google Shape;7035;p24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2">
  <p:cSld name="TITLE_AND_BODY_3_1_2">
    <p:spTree>
      <p:nvGrpSpPr>
        <p:cNvPr id="7036" name="Shape 7036"/>
        <p:cNvGrpSpPr/>
        <p:nvPr/>
      </p:nvGrpSpPr>
      <p:grpSpPr>
        <a:xfrm>
          <a:off x="0" y="0"/>
          <a:ext cx="0" cy="0"/>
          <a:chOff x="0" y="0"/>
          <a:chExt cx="0" cy="0"/>
        </a:xfrm>
      </p:grpSpPr>
      <p:pic>
        <p:nvPicPr>
          <p:cNvPr id="7037" name="Google Shape;7037;p244"/>
          <p:cNvPicPr preferRelativeResize="0"/>
          <p:nvPr/>
        </p:nvPicPr>
        <p:blipFill rotWithShape="1">
          <a:blip r:embed="rId2">
            <a:alphaModFix/>
          </a:blip>
          <a:srcRect b="9182" l="0" r="0" t="0"/>
          <a:stretch/>
        </p:blipFill>
        <p:spPr>
          <a:xfrm>
            <a:off x="6255200" y="676700"/>
            <a:ext cx="4557600" cy="4800900"/>
          </a:xfrm>
          <a:prstGeom prst="ellipse">
            <a:avLst/>
          </a:prstGeom>
          <a:noFill/>
          <a:ln cap="flat" cmpd="sng" w="19050">
            <a:solidFill>
              <a:srgbClr val="274E13"/>
            </a:solidFill>
            <a:prstDash val="solid"/>
            <a:round/>
            <a:headEnd len="sm" w="sm" type="none"/>
            <a:tailEnd len="sm" w="sm" type="none"/>
          </a:ln>
        </p:spPr>
      </p:pic>
      <p:grpSp>
        <p:nvGrpSpPr>
          <p:cNvPr id="7038" name="Google Shape;7038;p244"/>
          <p:cNvGrpSpPr/>
          <p:nvPr/>
        </p:nvGrpSpPr>
        <p:grpSpPr>
          <a:xfrm>
            <a:off x="-53025" y="-44800"/>
            <a:ext cx="9250050" cy="854174"/>
            <a:chOff x="-53025" y="412400"/>
            <a:chExt cx="9250050" cy="854174"/>
          </a:xfrm>
        </p:grpSpPr>
        <p:pic>
          <p:nvPicPr>
            <p:cNvPr id="7039" name="Google Shape;7039;p244"/>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7040" name="Google Shape;7040;p244"/>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41" name="Google Shape;7041;p24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1">
  <p:cSld name="TITLE_AND_BODY_3_1_1">
    <p:spTree>
      <p:nvGrpSpPr>
        <p:cNvPr id="7042" name="Shape 7042"/>
        <p:cNvGrpSpPr/>
        <p:nvPr/>
      </p:nvGrpSpPr>
      <p:grpSpPr>
        <a:xfrm>
          <a:off x="0" y="0"/>
          <a:ext cx="0" cy="0"/>
          <a:chOff x="0" y="0"/>
          <a:chExt cx="0" cy="0"/>
        </a:xfrm>
      </p:grpSpPr>
      <p:pic>
        <p:nvPicPr>
          <p:cNvPr id="7043" name="Google Shape;7043;p245"/>
          <p:cNvPicPr preferRelativeResize="0"/>
          <p:nvPr/>
        </p:nvPicPr>
        <p:blipFill rotWithShape="1">
          <a:blip r:embed="rId2">
            <a:alphaModFix/>
          </a:blip>
          <a:srcRect b="17865" l="0" r="0" t="12647"/>
          <a:stretch/>
        </p:blipFill>
        <p:spPr>
          <a:xfrm flipH="1">
            <a:off x="5968825" y="687925"/>
            <a:ext cx="5007300" cy="4638900"/>
          </a:xfrm>
          <a:prstGeom prst="ellipse">
            <a:avLst/>
          </a:prstGeom>
          <a:noFill/>
          <a:ln cap="flat" cmpd="sng" w="19050">
            <a:solidFill>
              <a:srgbClr val="38761D"/>
            </a:solidFill>
            <a:prstDash val="solid"/>
            <a:round/>
            <a:headEnd len="sm" w="sm" type="none"/>
            <a:tailEnd len="sm" w="sm" type="none"/>
          </a:ln>
        </p:spPr>
      </p:pic>
      <p:grpSp>
        <p:nvGrpSpPr>
          <p:cNvPr id="7044" name="Google Shape;7044;p245"/>
          <p:cNvGrpSpPr/>
          <p:nvPr/>
        </p:nvGrpSpPr>
        <p:grpSpPr>
          <a:xfrm>
            <a:off x="-53025" y="-44800"/>
            <a:ext cx="9250050" cy="854174"/>
            <a:chOff x="-53025" y="412400"/>
            <a:chExt cx="9250050" cy="854174"/>
          </a:xfrm>
        </p:grpSpPr>
        <p:pic>
          <p:nvPicPr>
            <p:cNvPr id="7045" name="Google Shape;7045;p245"/>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7046" name="Google Shape;7046;p245"/>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47" name="Google Shape;7047;p24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2">
  <p:cSld name="TITLE_AND_BODY_2_2">
    <p:spTree>
      <p:nvGrpSpPr>
        <p:cNvPr id="7048" name="Shape 7048"/>
        <p:cNvGrpSpPr/>
        <p:nvPr/>
      </p:nvGrpSpPr>
      <p:grpSpPr>
        <a:xfrm>
          <a:off x="0" y="0"/>
          <a:ext cx="0" cy="0"/>
          <a:chOff x="0" y="0"/>
          <a:chExt cx="0" cy="0"/>
        </a:xfrm>
      </p:grpSpPr>
      <p:grpSp>
        <p:nvGrpSpPr>
          <p:cNvPr id="7049" name="Google Shape;7049;p246"/>
          <p:cNvGrpSpPr/>
          <p:nvPr/>
        </p:nvGrpSpPr>
        <p:grpSpPr>
          <a:xfrm>
            <a:off x="-53025" y="-44800"/>
            <a:ext cx="9250050" cy="854174"/>
            <a:chOff x="-53025" y="412400"/>
            <a:chExt cx="9250050" cy="854174"/>
          </a:xfrm>
        </p:grpSpPr>
        <p:pic>
          <p:nvPicPr>
            <p:cNvPr id="7050" name="Google Shape;7050;p246"/>
            <p:cNvPicPr preferRelativeResize="0"/>
            <p:nvPr/>
          </p:nvPicPr>
          <p:blipFill rotWithShape="1">
            <a:blip r:embed="rId2">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7051" name="Google Shape;7051;p246"/>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052" name="Google Shape;7052;p246"/>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7053" name="Google Shape;7053;p24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7058" name="Shape 7058"/>
        <p:cNvGrpSpPr/>
        <p:nvPr/>
      </p:nvGrpSpPr>
      <p:grpSpPr>
        <a:xfrm>
          <a:off x="0" y="0"/>
          <a:ext cx="0" cy="0"/>
          <a:chOff x="0" y="0"/>
          <a:chExt cx="0" cy="0"/>
        </a:xfrm>
      </p:grpSpPr>
      <p:sp>
        <p:nvSpPr>
          <p:cNvPr id="7059" name="Google Shape;7059;p248"/>
          <p:cNvSpPr txBox="1"/>
          <p:nvPr>
            <p:ph type="ctrTitle"/>
          </p:nvPr>
        </p:nvSpPr>
        <p:spPr>
          <a:xfrm>
            <a:off x="671258" y="990800"/>
            <a:ext cx="7801500" cy="1730100"/>
          </a:xfrm>
          <a:prstGeom prst="rect">
            <a:avLst/>
          </a:prstGeom>
        </p:spPr>
        <p:txBody>
          <a:bodyPr anchorCtr="0" anchor="b" bIns="91425" lIns="91425" spcFirstLastPara="1" rIns="91425" wrap="square" tIns="91425">
            <a:normAutofit/>
          </a:bodyPr>
          <a:lstStyle>
            <a:lvl1pPr lvl="0" algn="ctr">
              <a:spcBef>
                <a:spcPts val="0"/>
              </a:spcBef>
              <a:spcAft>
                <a:spcPts val="0"/>
              </a:spcAft>
              <a:buSzPts val="4800"/>
              <a:buNone/>
              <a:defRPr sz="48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p:txBody>
      </p:sp>
      <p:sp>
        <p:nvSpPr>
          <p:cNvPr id="7060" name="Google Shape;7060;p248"/>
          <p:cNvSpPr txBox="1"/>
          <p:nvPr>
            <p:ph idx="1" type="subTitle"/>
          </p:nvPr>
        </p:nvSpPr>
        <p:spPr>
          <a:xfrm>
            <a:off x="671250" y="3174876"/>
            <a:ext cx="7801500" cy="79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7061" name="Google Shape;7061;p248"/>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062" name="Shape 7062"/>
        <p:cNvGrpSpPr/>
        <p:nvPr/>
      </p:nvGrpSpPr>
      <p:grpSpPr>
        <a:xfrm>
          <a:off x="0" y="0"/>
          <a:ext cx="0" cy="0"/>
          <a:chOff x="0" y="0"/>
          <a:chExt cx="0" cy="0"/>
        </a:xfrm>
      </p:grpSpPr>
      <p:sp>
        <p:nvSpPr>
          <p:cNvPr id="7063" name="Google Shape;7063;p249"/>
          <p:cNvSpPr txBox="1"/>
          <p:nvPr>
            <p:ph type="title"/>
          </p:nvPr>
        </p:nvSpPr>
        <p:spPr>
          <a:xfrm>
            <a:off x="671250" y="2141250"/>
            <a:ext cx="7852200" cy="8610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7064" name="Google Shape;7064;p249"/>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065" name="Shape 7065"/>
        <p:cNvGrpSpPr/>
        <p:nvPr/>
      </p:nvGrpSpPr>
      <p:grpSpPr>
        <a:xfrm>
          <a:off x="0" y="0"/>
          <a:ext cx="0" cy="0"/>
          <a:chOff x="0" y="0"/>
          <a:chExt cx="0" cy="0"/>
        </a:xfrm>
      </p:grpSpPr>
      <p:sp>
        <p:nvSpPr>
          <p:cNvPr id="7066" name="Google Shape;7066;p250"/>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067" name="Google Shape;7067;p250"/>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7068" name="Google Shape;7068;p250"/>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069" name="Shape 7069"/>
        <p:cNvGrpSpPr/>
        <p:nvPr/>
      </p:nvGrpSpPr>
      <p:grpSpPr>
        <a:xfrm>
          <a:off x="0" y="0"/>
          <a:ext cx="0" cy="0"/>
          <a:chOff x="0" y="0"/>
          <a:chExt cx="0" cy="0"/>
        </a:xfrm>
      </p:grpSpPr>
      <p:sp>
        <p:nvSpPr>
          <p:cNvPr id="7070" name="Google Shape;7070;p251"/>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071" name="Google Shape;7071;p251"/>
          <p:cNvSpPr txBox="1"/>
          <p:nvPr>
            <p:ph idx="1" type="body"/>
          </p:nvPr>
        </p:nvSpPr>
        <p:spPr>
          <a:xfrm>
            <a:off x="3117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7072" name="Google Shape;7072;p251"/>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7073" name="Google Shape;7073;p251"/>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074" name="Shape 7074"/>
        <p:cNvGrpSpPr/>
        <p:nvPr/>
      </p:nvGrpSpPr>
      <p:grpSpPr>
        <a:xfrm>
          <a:off x="0" y="0"/>
          <a:ext cx="0" cy="0"/>
          <a:chOff x="0" y="0"/>
          <a:chExt cx="0" cy="0"/>
        </a:xfrm>
      </p:grpSpPr>
      <p:sp>
        <p:nvSpPr>
          <p:cNvPr id="7075" name="Google Shape;7075;p252"/>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076" name="Google Shape;7076;p252"/>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077" name="Shape 7077"/>
        <p:cNvGrpSpPr/>
        <p:nvPr/>
      </p:nvGrpSpPr>
      <p:grpSpPr>
        <a:xfrm>
          <a:off x="0" y="0"/>
          <a:ext cx="0" cy="0"/>
          <a:chOff x="0" y="0"/>
          <a:chExt cx="0" cy="0"/>
        </a:xfrm>
      </p:grpSpPr>
      <p:sp>
        <p:nvSpPr>
          <p:cNvPr id="7078" name="Google Shape;7078;p253"/>
          <p:cNvSpPr txBox="1"/>
          <p:nvPr>
            <p:ph type="title"/>
          </p:nvPr>
        </p:nvSpPr>
        <p:spPr>
          <a:xfrm>
            <a:off x="311700" y="555600"/>
            <a:ext cx="2808000" cy="755700"/>
          </a:xfrm>
          <a:prstGeom prst="rect">
            <a:avLst/>
          </a:prstGeom>
        </p:spPr>
        <p:txBody>
          <a:bodyPr anchorCtr="0" anchor="b" bIns="91425" lIns="91425" spcFirstLastPara="1" rIns="91425" wrap="square" tIns="91425">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7079" name="Google Shape;7079;p253"/>
          <p:cNvSpPr txBox="1"/>
          <p:nvPr>
            <p:ph idx="1" type="body"/>
          </p:nvPr>
        </p:nvSpPr>
        <p:spPr>
          <a:xfrm>
            <a:off x="311700" y="1389600"/>
            <a:ext cx="2808000" cy="3179400"/>
          </a:xfrm>
          <a:prstGeom prst="rect">
            <a:avLst/>
          </a:prstGeom>
        </p:spPr>
        <p:txBody>
          <a:bodyPr anchorCtr="0" anchor="t" bIns="91425" lIns="91425" spcFirstLastPara="1" rIns="91425" wrap="square" tIns="91425">
            <a:norm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7080" name="Google Shape;7080;p253"/>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lt2"/>
        </a:solidFill>
      </p:bgPr>
    </p:bg>
    <p:spTree>
      <p:nvGrpSpPr>
        <p:cNvPr id="7081" name="Shape 7081"/>
        <p:cNvGrpSpPr/>
        <p:nvPr/>
      </p:nvGrpSpPr>
      <p:grpSpPr>
        <a:xfrm>
          <a:off x="0" y="0"/>
          <a:ext cx="0" cy="0"/>
          <a:chOff x="0" y="0"/>
          <a:chExt cx="0" cy="0"/>
        </a:xfrm>
      </p:grpSpPr>
      <p:sp>
        <p:nvSpPr>
          <p:cNvPr id="7082" name="Google Shape;7082;p254"/>
          <p:cNvSpPr txBox="1"/>
          <p:nvPr>
            <p:ph type="title"/>
          </p:nvPr>
        </p:nvSpPr>
        <p:spPr>
          <a:xfrm>
            <a:off x="490250" y="526350"/>
            <a:ext cx="6227100" cy="4090800"/>
          </a:xfrm>
          <a:prstGeom prst="rect">
            <a:avLst/>
          </a:prstGeom>
        </p:spPr>
        <p:txBody>
          <a:bodyPr anchorCtr="0" anchor="ctr" bIns="91425" lIns="91425" spcFirstLastPara="1" rIns="91425" wrap="square" tIns="91425">
            <a:normAutofit/>
          </a:bodyPr>
          <a:lstStyle>
            <a:lvl1pPr lvl="0">
              <a:spcBef>
                <a:spcPts val="0"/>
              </a:spcBef>
              <a:spcAft>
                <a:spcPts val="0"/>
              </a:spcAft>
              <a:buClr>
                <a:schemeClr val="lt1"/>
              </a:buClr>
              <a:buSzPts val="4800"/>
              <a:buNone/>
              <a:defRPr sz="4800">
                <a:solidFill>
                  <a:schemeClr val="lt1"/>
                </a:solidFill>
              </a:defRPr>
            </a:lvl1pPr>
            <a:lvl2pPr lvl="1">
              <a:spcBef>
                <a:spcPts val="0"/>
              </a:spcBef>
              <a:spcAft>
                <a:spcPts val="0"/>
              </a:spcAft>
              <a:buClr>
                <a:schemeClr val="lt1"/>
              </a:buClr>
              <a:buSzPts val="4800"/>
              <a:buNone/>
              <a:defRPr sz="4800">
                <a:solidFill>
                  <a:schemeClr val="lt1"/>
                </a:solidFill>
              </a:defRPr>
            </a:lvl2pPr>
            <a:lvl3pPr lvl="2">
              <a:spcBef>
                <a:spcPts val="0"/>
              </a:spcBef>
              <a:spcAft>
                <a:spcPts val="0"/>
              </a:spcAft>
              <a:buClr>
                <a:schemeClr val="lt1"/>
              </a:buClr>
              <a:buSzPts val="4800"/>
              <a:buNone/>
              <a:defRPr sz="4800">
                <a:solidFill>
                  <a:schemeClr val="lt1"/>
                </a:solidFill>
              </a:defRPr>
            </a:lvl3pPr>
            <a:lvl4pPr lvl="3">
              <a:spcBef>
                <a:spcPts val="0"/>
              </a:spcBef>
              <a:spcAft>
                <a:spcPts val="0"/>
              </a:spcAft>
              <a:buClr>
                <a:schemeClr val="lt1"/>
              </a:buClr>
              <a:buSzPts val="4800"/>
              <a:buNone/>
              <a:defRPr sz="4800">
                <a:solidFill>
                  <a:schemeClr val="lt1"/>
                </a:solidFill>
              </a:defRPr>
            </a:lvl4pPr>
            <a:lvl5pPr lvl="4">
              <a:spcBef>
                <a:spcPts val="0"/>
              </a:spcBef>
              <a:spcAft>
                <a:spcPts val="0"/>
              </a:spcAft>
              <a:buClr>
                <a:schemeClr val="lt1"/>
              </a:buClr>
              <a:buSzPts val="4800"/>
              <a:buNone/>
              <a:defRPr sz="4800">
                <a:solidFill>
                  <a:schemeClr val="lt1"/>
                </a:solidFill>
              </a:defRPr>
            </a:lvl5pPr>
            <a:lvl6pPr lvl="5">
              <a:spcBef>
                <a:spcPts val="0"/>
              </a:spcBef>
              <a:spcAft>
                <a:spcPts val="0"/>
              </a:spcAft>
              <a:buClr>
                <a:schemeClr val="lt1"/>
              </a:buClr>
              <a:buSzPts val="4800"/>
              <a:buNone/>
              <a:defRPr sz="4800">
                <a:solidFill>
                  <a:schemeClr val="lt1"/>
                </a:solidFill>
              </a:defRPr>
            </a:lvl6pPr>
            <a:lvl7pPr lvl="6">
              <a:spcBef>
                <a:spcPts val="0"/>
              </a:spcBef>
              <a:spcAft>
                <a:spcPts val="0"/>
              </a:spcAft>
              <a:buClr>
                <a:schemeClr val="lt1"/>
              </a:buClr>
              <a:buSzPts val="4800"/>
              <a:buNone/>
              <a:defRPr sz="4800">
                <a:solidFill>
                  <a:schemeClr val="lt1"/>
                </a:solidFill>
              </a:defRPr>
            </a:lvl7pPr>
            <a:lvl8pPr lvl="7">
              <a:spcBef>
                <a:spcPts val="0"/>
              </a:spcBef>
              <a:spcAft>
                <a:spcPts val="0"/>
              </a:spcAft>
              <a:buClr>
                <a:schemeClr val="lt1"/>
              </a:buClr>
              <a:buSzPts val="4800"/>
              <a:buNone/>
              <a:defRPr sz="4800">
                <a:solidFill>
                  <a:schemeClr val="lt1"/>
                </a:solidFill>
              </a:defRPr>
            </a:lvl8pPr>
            <a:lvl9pPr lvl="8">
              <a:spcBef>
                <a:spcPts val="0"/>
              </a:spcBef>
              <a:spcAft>
                <a:spcPts val="0"/>
              </a:spcAft>
              <a:buClr>
                <a:schemeClr val="lt1"/>
              </a:buClr>
              <a:buSzPts val="4800"/>
              <a:buNone/>
              <a:defRPr sz="4800">
                <a:solidFill>
                  <a:schemeClr val="lt1"/>
                </a:solidFill>
              </a:defRPr>
            </a:lvl9pPr>
          </a:lstStyle>
          <a:p/>
        </p:txBody>
      </p:sp>
      <p:sp>
        <p:nvSpPr>
          <p:cNvPr id="7083" name="Google Shape;7083;p254"/>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solidFill>
                  <a:schemeClr val="lt1"/>
                </a:solidFill>
              </a:defRPr>
            </a:lvl1pPr>
            <a:lvl2pPr lvl="1">
              <a:buNone/>
              <a:defRPr>
                <a:solidFill>
                  <a:schemeClr val="lt1"/>
                </a:solidFill>
              </a:defRPr>
            </a:lvl2pPr>
            <a:lvl3pPr lvl="2">
              <a:buNone/>
              <a:defRPr>
                <a:solidFill>
                  <a:schemeClr val="lt1"/>
                </a:solidFill>
              </a:defRPr>
            </a:lvl3pPr>
            <a:lvl4pPr lvl="3">
              <a:buNone/>
              <a:defRPr>
                <a:solidFill>
                  <a:schemeClr val="lt1"/>
                </a:solidFill>
              </a:defRPr>
            </a:lvl4pPr>
            <a:lvl5pPr lvl="4">
              <a:buNone/>
              <a:defRPr>
                <a:solidFill>
                  <a:schemeClr val="lt1"/>
                </a:solidFill>
              </a:defRPr>
            </a:lvl5pPr>
            <a:lvl6pPr lvl="5">
              <a:buNone/>
              <a:defRPr>
                <a:solidFill>
                  <a:schemeClr val="lt1"/>
                </a:solidFill>
              </a:defRPr>
            </a:lvl6pPr>
            <a:lvl7pPr lvl="6">
              <a:buNone/>
              <a:defRPr>
                <a:solidFill>
                  <a:schemeClr val="lt1"/>
                </a:solidFill>
              </a:defRPr>
            </a:lvl7pPr>
            <a:lvl8pPr lvl="7">
              <a:buNone/>
              <a:defRPr>
                <a:solidFill>
                  <a:schemeClr val="lt1"/>
                </a:solidFill>
              </a:defRPr>
            </a:lvl8pPr>
            <a:lvl9pPr lvl="8">
              <a:buNone/>
              <a:defRPr>
                <a:solidFill>
                  <a:schemeClr val="lt1"/>
                </a:solidFil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084" name="Shape 7084"/>
        <p:cNvGrpSpPr/>
        <p:nvPr/>
      </p:nvGrpSpPr>
      <p:grpSpPr>
        <a:xfrm>
          <a:off x="0" y="0"/>
          <a:ext cx="0" cy="0"/>
          <a:chOff x="0" y="0"/>
          <a:chExt cx="0" cy="0"/>
        </a:xfrm>
      </p:grpSpPr>
      <p:sp>
        <p:nvSpPr>
          <p:cNvPr id="7085" name="Google Shape;7085;p255"/>
          <p:cNvSpPr/>
          <p:nvPr/>
        </p:nvSpPr>
        <p:spPr>
          <a:xfrm>
            <a:off x="4572000" y="0"/>
            <a:ext cx="4572000" cy="5143500"/>
          </a:xfrm>
          <a:prstGeom prst="rect">
            <a:avLst/>
          </a:prstGeom>
          <a:solidFill>
            <a:srgbClr val="E7EC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55"/>
          <p:cNvSpPr txBox="1"/>
          <p:nvPr>
            <p:ph type="title"/>
          </p:nvPr>
        </p:nvSpPr>
        <p:spPr>
          <a:xfrm>
            <a:off x="265500" y="1081400"/>
            <a:ext cx="4045200" cy="17103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7087" name="Google Shape;7087;p255"/>
          <p:cNvSpPr txBox="1"/>
          <p:nvPr>
            <p:ph idx="1" type="subTitle"/>
          </p:nvPr>
        </p:nvSpPr>
        <p:spPr>
          <a:xfrm>
            <a:off x="265500" y="2845201"/>
            <a:ext cx="4045200" cy="13455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Clr>
                <a:schemeClr val="dk1"/>
              </a:buClr>
              <a:buSzPts val="2100"/>
              <a:buNone/>
              <a:defRPr sz="21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7088" name="Google Shape;7088;p255"/>
          <p:cNvSpPr txBox="1"/>
          <p:nvPr>
            <p:ph idx="2" type="body"/>
          </p:nvPr>
        </p:nvSpPr>
        <p:spPr>
          <a:xfrm>
            <a:off x="4939500" y="724200"/>
            <a:ext cx="3837000" cy="3695100"/>
          </a:xfrm>
          <a:prstGeom prst="rect">
            <a:avLst/>
          </a:prstGeom>
        </p:spPr>
        <p:txBody>
          <a:bodyPr anchorCtr="0" anchor="ctr" bIns="91425" lIns="91425" spcFirstLastPara="1" rIns="91425" wrap="square" tIns="91425">
            <a:normAutofit/>
          </a:bodyPr>
          <a:lstStyle>
            <a:lvl1pPr indent="-342900" lvl="0" marL="457200">
              <a:spcBef>
                <a:spcPts val="0"/>
              </a:spcBef>
              <a:spcAft>
                <a:spcPts val="0"/>
              </a:spcAft>
              <a:buClr>
                <a:schemeClr val="lt1"/>
              </a:buClr>
              <a:buSzPts val="1800"/>
              <a:buChar char="●"/>
              <a:defRPr>
                <a:solidFill>
                  <a:schemeClr val="lt1"/>
                </a:solidFill>
              </a:defRPr>
            </a:lvl1pPr>
            <a:lvl2pPr indent="-317500" lvl="1" marL="914400">
              <a:spcBef>
                <a:spcPts val="0"/>
              </a:spcBef>
              <a:spcAft>
                <a:spcPts val="0"/>
              </a:spcAft>
              <a:buClr>
                <a:schemeClr val="lt1"/>
              </a:buClr>
              <a:buSzPts val="1400"/>
              <a:buChar char="○"/>
              <a:defRPr>
                <a:solidFill>
                  <a:schemeClr val="lt1"/>
                </a:solidFill>
              </a:defRPr>
            </a:lvl2pPr>
            <a:lvl3pPr indent="-317500" lvl="2" marL="1371600">
              <a:spcBef>
                <a:spcPts val="0"/>
              </a:spcBef>
              <a:spcAft>
                <a:spcPts val="0"/>
              </a:spcAft>
              <a:buClr>
                <a:schemeClr val="lt1"/>
              </a:buClr>
              <a:buSzPts val="1400"/>
              <a:buChar char="■"/>
              <a:defRPr>
                <a:solidFill>
                  <a:schemeClr val="lt1"/>
                </a:solidFill>
              </a:defRPr>
            </a:lvl3pPr>
            <a:lvl4pPr indent="-317500" lvl="3" marL="1828800">
              <a:spcBef>
                <a:spcPts val="0"/>
              </a:spcBef>
              <a:spcAft>
                <a:spcPts val="0"/>
              </a:spcAft>
              <a:buClr>
                <a:schemeClr val="lt1"/>
              </a:buClr>
              <a:buSzPts val="1400"/>
              <a:buChar char="●"/>
              <a:defRPr>
                <a:solidFill>
                  <a:schemeClr val="lt1"/>
                </a:solidFill>
              </a:defRPr>
            </a:lvl4pPr>
            <a:lvl5pPr indent="-317500" lvl="4" marL="2286000">
              <a:spcBef>
                <a:spcPts val="0"/>
              </a:spcBef>
              <a:spcAft>
                <a:spcPts val="0"/>
              </a:spcAft>
              <a:buClr>
                <a:schemeClr val="lt1"/>
              </a:buClr>
              <a:buSzPts val="1400"/>
              <a:buChar char="○"/>
              <a:defRPr>
                <a:solidFill>
                  <a:schemeClr val="lt1"/>
                </a:solidFill>
              </a:defRPr>
            </a:lvl5pPr>
            <a:lvl6pPr indent="-317500" lvl="5" marL="2743200">
              <a:spcBef>
                <a:spcPts val="0"/>
              </a:spcBef>
              <a:spcAft>
                <a:spcPts val="0"/>
              </a:spcAft>
              <a:buClr>
                <a:schemeClr val="lt1"/>
              </a:buClr>
              <a:buSzPts val="1400"/>
              <a:buChar char="■"/>
              <a:defRPr>
                <a:solidFill>
                  <a:schemeClr val="lt1"/>
                </a:solidFill>
              </a:defRPr>
            </a:lvl6pPr>
            <a:lvl7pPr indent="-317500" lvl="6" marL="3200400">
              <a:spcBef>
                <a:spcPts val="0"/>
              </a:spcBef>
              <a:spcAft>
                <a:spcPts val="0"/>
              </a:spcAft>
              <a:buClr>
                <a:schemeClr val="lt1"/>
              </a:buClr>
              <a:buSzPts val="1400"/>
              <a:buChar char="●"/>
              <a:defRPr>
                <a:solidFill>
                  <a:schemeClr val="lt1"/>
                </a:solidFill>
              </a:defRPr>
            </a:lvl7pPr>
            <a:lvl8pPr indent="-317500" lvl="7" marL="3657600">
              <a:spcBef>
                <a:spcPts val="0"/>
              </a:spcBef>
              <a:spcAft>
                <a:spcPts val="0"/>
              </a:spcAft>
              <a:buClr>
                <a:schemeClr val="lt1"/>
              </a:buClr>
              <a:buSzPts val="1400"/>
              <a:buChar char="○"/>
              <a:defRPr>
                <a:solidFill>
                  <a:schemeClr val="lt1"/>
                </a:solidFill>
              </a:defRPr>
            </a:lvl8pPr>
            <a:lvl9pPr indent="-317500" lvl="8" marL="4114800">
              <a:spcBef>
                <a:spcPts val="0"/>
              </a:spcBef>
              <a:spcAft>
                <a:spcPts val="0"/>
              </a:spcAft>
              <a:buClr>
                <a:schemeClr val="lt1"/>
              </a:buClr>
              <a:buSzPts val="1400"/>
              <a:buChar char="■"/>
              <a:defRPr>
                <a:solidFill>
                  <a:schemeClr val="lt1"/>
                </a:solidFill>
              </a:defRPr>
            </a:lvl9pPr>
          </a:lstStyle>
          <a:p/>
        </p:txBody>
      </p:sp>
      <p:sp>
        <p:nvSpPr>
          <p:cNvPr id="7089" name="Google Shape;7089;p255"/>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solidFill>
                  <a:schemeClr val="lt1"/>
                </a:solidFill>
              </a:defRPr>
            </a:lvl1pPr>
            <a:lvl2pPr lvl="1">
              <a:buNone/>
              <a:defRPr>
                <a:solidFill>
                  <a:schemeClr val="lt1"/>
                </a:solidFill>
              </a:defRPr>
            </a:lvl2pPr>
            <a:lvl3pPr lvl="2">
              <a:buNone/>
              <a:defRPr>
                <a:solidFill>
                  <a:schemeClr val="lt1"/>
                </a:solidFill>
              </a:defRPr>
            </a:lvl3pPr>
            <a:lvl4pPr lvl="3">
              <a:buNone/>
              <a:defRPr>
                <a:solidFill>
                  <a:schemeClr val="lt1"/>
                </a:solidFill>
              </a:defRPr>
            </a:lvl4pPr>
            <a:lvl5pPr lvl="4">
              <a:buNone/>
              <a:defRPr>
                <a:solidFill>
                  <a:schemeClr val="lt1"/>
                </a:solidFill>
              </a:defRPr>
            </a:lvl5pPr>
            <a:lvl6pPr lvl="5">
              <a:buNone/>
              <a:defRPr>
                <a:solidFill>
                  <a:schemeClr val="lt1"/>
                </a:solidFill>
              </a:defRPr>
            </a:lvl6pPr>
            <a:lvl7pPr lvl="6">
              <a:buNone/>
              <a:defRPr>
                <a:solidFill>
                  <a:schemeClr val="lt1"/>
                </a:solidFill>
              </a:defRPr>
            </a:lvl7pPr>
            <a:lvl8pPr lvl="7">
              <a:buNone/>
              <a:defRPr>
                <a:solidFill>
                  <a:schemeClr val="lt1"/>
                </a:solidFill>
              </a:defRPr>
            </a:lvl8pPr>
            <a:lvl9pPr lvl="8">
              <a:buNone/>
              <a:defRPr>
                <a:solidFill>
                  <a:schemeClr val="lt1"/>
                </a:solidFil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090" name="Shape 7090"/>
        <p:cNvGrpSpPr/>
        <p:nvPr/>
      </p:nvGrpSpPr>
      <p:grpSpPr>
        <a:xfrm>
          <a:off x="0" y="0"/>
          <a:ext cx="0" cy="0"/>
          <a:chOff x="0" y="0"/>
          <a:chExt cx="0" cy="0"/>
        </a:xfrm>
      </p:grpSpPr>
      <p:sp>
        <p:nvSpPr>
          <p:cNvPr id="7091" name="Google Shape;7091;p256"/>
          <p:cNvSpPr txBox="1"/>
          <p:nvPr>
            <p:ph idx="1" type="body"/>
          </p:nvPr>
        </p:nvSpPr>
        <p:spPr>
          <a:xfrm>
            <a:off x="311700" y="4230575"/>
            <a:ext cx="5998800" cy="605100"/>
          </a:xfrm>
          <a:prstGeom prst="rect">
            <a:avLst/>
          </a:prstGeom>
        </p:spPr>
        <p:txBody>
          <a:bodyPr anchorCtr="0" anchor="ctr" bIns="91425" lIns="91425" spcFirstLastPara="1" rIns="91425" wrap="square" tIns="91425">
            <a:normAutofit/>
          </a:bodyPr>
          <a:lstStyle>
            <a:lvl1pPr indent="-228600" lvl="0" marL="457200">
              <a:lnSpc>
                <a:spcPct val="100000"/>
              </a:lnSpc>
              <a:spcBef>
                <a:spcPts val="0"/>
              </a:spcBef>
              <a:spcAft>
                <a:spcPts val="0"/>
              </a:spcAft>
              <a:buClr>
                <a:schemeClr val="dk1"/>
              </a:buClr>
              <a:buSzPts val="2100"/>
              <a:buFont typeface="Oswald"/>
              <a:buNone/>
              <a:defRPr sz="2100">
                <a:solidFill>
                  <a:schemeClr val="dk1"/>
                </a:solidFill>
                <a:latin typeface="Oswald"/>
                <a:ea typeface="Oswald"/>
                <a:cs typeface="Oswald"/>
                <a:sym typeface="Oswald"/>
              </a:defRPr>
            </a:lvl1pPr>
          </a:lstStyle>
          <a:p/>
        </p:txBody>
      </p:sp>
      <p:sp>
        <p:nvSpPr>
          <p:cNvPr id="7092" name="Google Shape;7092;p256"/>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093" name="Shape 7093"/>
        <p:cNvGrpSpPr/>
        <p:nvPr/>
      </p:nvGrpSpPr>
      <p:grpSpPr>
        <a:xfrm>
          <a:off x="0" y="0"/>
          <a:ext cx="0" cy="0"/>
          <a:chOff x="0" y="0"/>
          <a:chExt cx="0" cy="0"/>
        </a:xfrm>
      </p:grpSpPr>
      <p:sp>
        <p:nvSpPr>
          <p:cNvPr id="7094" name="Google Shape;7094;p257"/>
          <p:cNvSpPr txBox="1"/>
          <p:nvPr>
            <p:ph hasCustomPrompt="1" type="title"/>
          </p:nvPr>
        </p:nvSpPr>
        <p:spPr>
          <a:xfrm>
            <a:off x="311700" y="1255275"/>
            <a:ext cx="8520600" cy="1890600"/>
          </a:xfrm>
          <a:prstGeom prst="rect">
            <a:avLst/>
          </a:prstGeom>
        </p:spPr>
        <p:txBody>
          <a:bodyPr anchorCtr="0" anchor="b" bIns="91425" lIns="91425" spcFirstLastPara="1" rIns="91425" wrap="square" tIns="91425">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7095" name="Google Shape;7095;p257"/>
          <p:cNvSpPr txBox="1"/>
          <p:nvPr>
            <p:ph idx="1" type="body"/>
          </p:nvPr>
        </p:nvSpPr>
        <p:spPr>
          <a:xfrm>
            <a:off x="311700" y="3228425"/>
            <a:ext cx="8520600" cy="1300800"/>
          </a:xfrm>
          <a:prstGeom prst="rect">
            <a:avLst/>
          </a:prstGeom>
        </p:spPr>
        <p:txBody>
          <a:bodyPr anchorCtr="0" anchor="t" bIns="91425" lIns="91425" spcFirstLastPara="1" rIns="91425" wrap="square" tIns="91425">
            <a:norm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7096" name="Google Shape;7096;p257"/>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7097" name="Shape 7097"/>
        <p:cNvGrpSpPr/>
        <p:nvPr/>
      </p:nvGrpSpPr>
      <p:grpSpPr>
        <a:xfrm>
          <a:off x="0" y="0"/>
          <a:ext cx="0" cy="0"/>
          <a:chOff x="0" y="0"/>
          <a:chExt cx="0" cy="0"/>
        </a:xfrm>
      </p:grpSpPr>
      <p:sp>
        <p:nvSpPr>
          <p:cNvPr id="7098" name="Google Shape;7098;p258"/>
          <p:cNvSpPr txBox="1"/>
          <p:nvPr>
            <p:ph idx="12" type="sldNum"/>
          </p:nvPr>
        </p:nvSpPr>
        <p:spPr>
          <a:xfrm>
            <a:off x="8490250" y="4681009"/>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aption">
    <p:spTree>
      <p:nvGrpSpPr>
        <p:cNvPr id="7099" name="Shape 7099"/>
        <p:cNvGrpSpPr/>
        <p:nvPr/>
      </p:nvGrpSpPr>
      <p:grpSpPr>
        <a:xfrm>
          <a:off x="0" y="0"/>
          <a:ext cx="0" cy="0"/>
          <a:chOff x="0" y="0"/>
          <a:chExt cx="0" cy="0"/>
        </a:xfrm>
      </p:grpSpPr>
      <p:sp>
        <p:nvSpPr>
          <p:cNvPr id="7100" name="Google Shape;7100;p259"/>
          <p:cNvSpPr txBox="1"/>
          <p:nvPr>
            <p:ph idx="1" type="body"/>
          </p:nvPr>
        </p:nvSpPr>
        <p:spPr>
          <a:xfrm>
            <a:off x="311700" y="4521400"/>
            <a:ext cx="7979400" cy="460500"/>
          </a:xfrm>
          <a:prstGeom prst="rect">
            <a:avLst/>
          </a:prstGeom>
          <a:noFill/>
          <a:ln>
            <a:noFill/>
          </a:ln>
        </p:spPr>
        <p:txBody>
          <a:bodyPr anchorCtr="0" anchor="ctr" bIns="68575" lIns="68575" spcFirstLastPara="1" rIns="68575" wrap="square" tIns="68575">
            <a:normAutofit/>
          </a:bodyPr>
          <a:lstStyle>
            <a:lvl1pPr indent="-228600" lvl="0" marL="457200" algn="l">
              <a:lnSpc>
                <a:spcPct val="100000"/>
              </a:lnSpc>
              <a:spcBef>
                <a:spcPts val="0"/>
              </a:spcBef>
              <a:spcAft>
                <a:spcPts val="0"/>
              </a:spcAft>
              <a:buClr>
                <a:schemeClr val="lt1"/>
              </a:buClr>
              <a:buSzPts val="1000"/>
              <a:buFont typeface="Merriweather"/>
              <a:buNone/>
              <a:defRPr>
                <a:solidFill>
                  <a:schemeClr val="lt1"/>
                </a:solidFill>
                <a:latin typeface="Merriweather"/>
                <a:ea typeface="Merriweather"/>
                <a:cs typeface="Merriweather"/>
                <a:sym typeface="Merriweather"/>
              </a:defRPr>
            </a:lvl1pPr>
            <a:lvl2pPr indent="-317500" lvl="1" marL="914400" algn="l">
              <a:lnSpc>
                <a:spcPct val="90000"/>
              </a:lnSpc>
              <a:spcBef>
                <a:spcPts val="400"/>
              </a:spcBef>
              <a:spcAft>
                <a:spcPts val="0"/>
              </a:spcAft>
              <a:buClr>
                <a:schemeClr val="dk1"/>
              </a:buClr>
              <a:buSzPts val="1400"/>
              <a:buChar char="○"/>
              <a:defRPr/>
            </a:lvl2pPr>
            <a:lvl3pPr indent="-317500" lvl="2" marL="1371600" algn="l">
              <a:lnSpc>
                <a:spcPct val="90000"/>
              </a:lnSpc>
              <a:spcBef>
                <a:spcPts val="400"/>
              </a:spcBef>
              <a:spcAft>
                <a:spcPts val="0"/>
              </a:spcAft>
              <a:buClr>
                <a:schemeClr val="dk1"/>
              </a:buClr>
              <a:buSzPts val="1400"/>
              <a:buChar char="■"/>
              <a:defRPr/>
            </a:lvl3pPr>
            <a:lvl4pPr indent="-317500" lvl="3" marL="1828800" algn="l">
              <a:lnSpc>
                <a:spcPct val="90000"/>
              </a:lnSpc>
              <a:spcBef>
                <a:spcPts val="400"/>
              </a:spcBef>
              <a:spcAft>
                <a:spcPts val="0"/>
              </a:spcAft>
              <a:buClr>
                <a:schemeClr val="dk1"/>
              </a:buClr>
              <a:buSzPts val="1400"/>
              <a:buChar char="●"/>
              <a:defRPr/>
            </a:lvl4pPr>
            <a:lvl5pPr indent="-317500" lvl="4" marL="2286000" algn="l">
              <a:lnSpc>
                <a:spcPct val="90000"/>
              </a:lnSpc>
              <a:spcBef>
                <a:spcPts val="400"/>
              </a:spcBef>
              <a:spcAft>
                <a:spcPts val="0"/>
              </a:spcAft>
              <a:buClr>
                <a:schemeClr val="dk1"/>
              </a:buClr>
              <a:buSzPts val="1400"/>
              <a:buChar char="○"/>
              <a:defRPr/>
            </a:lvl5pPr>
            <a:lvl6pPr indent="-317500" lvl="5" marL="2743200" algn="l">
              <a:lnSpc>
                <a:spcPct val="90000"/>
              </a:lnSpc>
              <a:spcBef>
                <a:spcPts val="400"/>
              </a:spcBef>
              <a:spcAft>
                <a:spcPts val="0"/>
              </a:spcAft>
              <a:buClr>
                <a:schemeClr val="dk1"/>
              </a:buClr>
              <a:buSzPts val="1400"/>
              <a:buChar char="■"/>
              <a:defRPr/>
            </a:lvl6pPr>
            <a:lvl7pPr indent="-317500" lvl="6" marL="3200400" algn="l">
              <a:lnSpc>
                <a:spcPct val="90000"/>
              </a:lnSpc>
              <a:spcBef>
                <a:spcPts val="400"/>
              </a:spcBef>
              <a:spcAft>
                <a:spcPts val="0"/>
              </a:spcAft>
              <a:buClr>
                <a:schemeClr val="dk1"/>
              </a:buClr>
              <a:buSzPts val="1400"/>
              <a:buChar char="●"/>
              <a:defRPr/>
            </a:lvl7pPr>
            <a:lvl8pPr indent="-317500" lvl="7" marL="3657600" algn="l">
              <a:lnSpc>
                <a:spcPct val="90000"/>
              </a:lnSpc>
              <a:spcBef>
                <a:spcPts val="400"/>
              </a:spcBef>
              <a:spcAft>
                <a:spcPts val="0"/>
              </a:spcAft>
              <a:buClr>
                <a:schemeClr val="dk1"/>
              </a:buClr>
              <a:buSzPts val="1400"/>
              <a:buChar char="○"/>
              <a:defRPr/>
            </a:lvl8pPr>
            <a:lvl9pPr indent="-317500" lvl="8" marL="4114800" algn="l">
              <a:lnSpc>
                <a:spcPct val="90000"/>
              </a:lnSpc>
              <a:spcBef>
                <a:spcPts val="400"/>
              </a:spcBef>
              <a:spcAft>
                <a:spcPts val="0"/>
              </a:spcAft>
              <a:buClr>
                <a:schemeClr val="dk1"/>
              </a:buClr>
              <a:buSzPts val="1400"/>
              <a:buChar char="■"/>
              <a:defRPr/>
            </a:lvl9pPr>
          </a:lstStyle>
          <a:p/>
        </p:txBody>
      </p:sp>
      <p:sp>
        <p:nvSpPr>
          <p:cNvPr id="7101" name="Google Shape;7101;p259"/>
          <p:cNvSpPr txBox="1"/>
          <p:nvPr>
            <p:ph idx="12" type="sldNum"/>
          </p:nvPr>
        </p:nvSpPr>
        <p:spPr>
          <a:xfrm>
            <a:off x="8472458" y="4663217"/>
            <a:ext cx="548700" cy="393600"/>
          </a:xfrm>
          <a:prstGeom prst="rect">
            <a:avLst/>
          </a:prstGeom>
          <a:noFill/>
          <a:ln>
            <a:noFill/>
          </a:ln>
        </p:spPr>
        <p:txBody>
          <a:bodyPr anchorCtr="0" anchor="ctr" bIns="68575" lIns="68575" spcFirstLastPara="1" rIns="68575" wrap="square" tIns="68575">
            <a:normAutofit/>
          </a:bodyPr>
          <a:lstStyle>
            <a:lvl1pPr indent="0" lvl="0"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1pPr>
            <a:lvl2pPr indent="0" lvl="1"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2pPr>
            <a:lvl3pPr indent="0" lvl="2"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3pPr>
            <a:lvl4pPr indent="0" lvl="3"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4pPr>
            <a:lvl5pPr indent="0" lvl="4"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5pPr>
            <a:lvl6pPr indent="0" lvl="5"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6pPr>
            <a:lvl7pPr indent="0" lvl="6"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7pPr>
            <a:lvl8pPr indent="0" lvl="7"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8pPr>
            <a:lvl9pPr indent="0" lvl="8" marL="0" marR="0" algn="r">
              <a:lnSpc>
                <a:spcPct val="100000"/>
              </a:lnSpc>
              <a:spcBef>
                <a:spcPts val="0"/>
              </a:spcBef>
              <a:spcAft>
                <a:spcPts val="0"/>
              </a:spcAft>
              <a:buClr>
                <a:schemeClr val="lt1"/>
              </a:buClr>
              <a:buSzPts val="900"/>
              <a:buFont typeface="Calibri"/>
              <a:buNone/>
              <a:defRPr b="0" i="0" sz="900" u="none" cap="none" strike="noStrike">
                <a:solidFill>
                  <a:schemeClr val="lt1"/>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1">
  <p:cSld name="SECTION_TITLE_AND_DESCRIPTION_1">
    <p:spTree>
      <p:nvGrpSpPr>
        <p:cNvPr id="7102" name="Shape 7102"/>
        <p:cNvGrpSpPr/>
        <p:nvPr/>
      </p:nvGrpSpPr>
      <p:grpSpPr>
        <a:xfrm>
          <a:off x="0" y="0"/>
          <a:ext cx="0" cy="0"/>
          <a:chOff x="0" y="0"/>
          <a:chExt cx="0" cy="0"/>
        </a:xfrm>
      </p:grpSpPr>
      <p:sp>
        <p:nvSpPr>
          <p:cNvPr id="7103" name="Google Shape;7103;p260"/>
          <p:cNvSpPr/>
          <p:nvPr/>
        </p:nvSpPr>
        <p:spPr>
          <a:xfrm>
            <a:off x="5098725" y="0"/>
            <a:ext cx="4045200" cy="5143500"/>
          </a:xfrm>
          <a:prstGeom prst="rect">
            <a:avLst/>
          </a:prstGeom>
          <a:solidFill>
            <a:srgbClr val="E7EC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60"/>
          <p:cNvSpPr txBox="1"/>
          <p:nvPr>
            <p:ph type="title"/>
          </p:nvPr>
        </p:nvSpPr>
        <p:spPr>
          <a:xfrm>
            <a:off x="265500" y="1039675"/>
            <a:ext cx="4045200" cy="16758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7105" name="Google Shape;7105;p260"/>
          <p:cNvSpPr txBox="1"/>
          <p:nvPr>
            <p:ph idx="1" type="subTitle"/>
          </p:nvPr>
        </p:nvSpPr>
        <p:spPr>
          <a:xfrm>
            <a:off x="265500" y="27268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2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2">
  <p:cSld name="SECTION_TITLE_AND_DESCRIPTION_2">
    <p:spTree>
      <p:nvGrpSpPr>
        <p:cNvPr id="7106" name="Shape 7106"/>
        <p:cNvGrpSpPr/>
        <p:nvPr/>
      </p:nvGrpSpPr>
      <p:grpSpPr>
        <a:xfrm>
          <a:off x="0" y="0"/>
          <a:ext cx="0" cy="0"/>
          <a:chOff x="0" y="0"/>
          <a:chExt cx="0" cy="0"/>
        </a:xfrm>
      </p:grpSpPr>
      <p:sp>
        <p:nvSpPr>
          <p:cNvPr id="7107" name="Google Shape;7107;p261"/>
          <p:cNvSpPr/>
          <p:nvPr/>
        </p:nvSpPr>
        <p:spPr>
          <a:xfrm>
            <a:off x="5098725" y="0"/>
            <a:ext cx="4045200" cy="5143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61"/>
          <p:cNvSpPr txBox="1"/>
          <p:nvPr>
            <p:ph type="title"/>
          </p:nvPr>
        </p:nvSpPr>
        <p:spPr>
          <a:xfrm>
            <a:off x="265500" y="1039675"/>
            <a:ext cx="4045200" cy="16758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7109" name="Google Shape;7109;p261"/>
          <p:cNvSpPr txBox="1"/>
          <p:nvPr>
            <p:ph idx="1" type="subTitle"/>
          </p:nvPr>
        </p:nvSpPr>
        <p:spPr>
          <a:xfrm>
            <a:off x="265500" y="27268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2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2">
    <p:spTree>
      <p:nvGrpSpPr>
        <p:cNvPr id="7110" name="Shape 7110"/>
        <p:cNvGrpSpPr/>
        <p:nvPr/>
      </p:nvGrpSpPr>
      <p:grpSpPr>
        <a:xfrm>
          <a:off x="0" y="0"/>
          <a:ext cx="0" cy="0"/>
          <a:chOff x="0" y="0"/>
          <a:chExt cx="0" cy="0"/>
        </a:xfrm>
      </p:grpSpPr>
      <p:grpSp>
        <p:nvGrpSpPr>
          <p:cNvPr id="7111" name="Google Shape;7111;p262"/>
          <p:cNvGrpSpPr/>
          <p:nvPr/>
        </p:nvGrpSpPr>
        <p:grpSpPr>
          <a:xfrm>
            <a:off x="-53025" y="-44800"/>
            <a:ext cx="9250050" cy="854174"/>
            <a:chOff x="-53025" y="412400"/>
            <a:chExt cx="9250050" cy="854174"/>
          </a:xfrm>
        </p:grpSpPr>
        <p:pic>
          <p:nvPicPr>
            <p:cNvPr id="7112" name="Google Shape;7112;p262"/>
            <p:cNvPicPr preferRelativeResize="0"/>
            <p:nvPr/>
          </p:nvPicPr>
          <p:blipFill rotWithShape="1">
            <a:blip r:embed="rId2">
              <a:alphaModFix amt="33000"/>
            </a:blip>
            <a:srcRect b="64191" l="564" r="573" t="25887"/>
            <a:stretch/>
          </p:blipFill>
          <p:spPr>
            <a:xfrm>
              <a:off x="-53025" y="412400"/>
              <a:ext cx="9250050" cy="798550"/>
            </a:xfrm>
            <a:prstGeom prst="rect">
              <a:avLst/>
            </a:prstGeom>
            <a:noFill/>
            <a:ln>
              <a:noFill/>
            </a:ln>
            <a:effectLst>
              <a:outerShdw blurRad="57150" rotWithShape="0" algn="bl" dir="11760000" dist="19050">
                <a:srgbClr val="274E13">
                  <a:alpha val="80780"/>
                </a:srgbClr>
              </a:outerShdw>
            </a:effectLst>
          </p:spPr>
        </p:pic>
        <p:sp>
          <p:nvSpPr>
            <p:cNvPr id="7113" name="Google Shape;7113;p262"/>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941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114" name="Google Shape;7114;p262"/>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7115" name="Google Shape;7115;p26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pic>
        <p:nvPicPr>
          <p:cNvPr id="7116" name="Google Shape;7116;p262"/>
          <p:cNvPicPr preferRelativeResize="0"/>
          <p:nvPr/>
        </p:nvPicPr>
        <p:blipFill rotWithShape="1">
          <a:blip r:embed="rId3">
            <a:alphaModFix/>
          </a:blip>
          <a:srcRect b="67568" l="0" r="38665" t="0"/>
          <a:stretch/>
        </p:blipFill>
        <p:spPr>
          <a:xfrm>
            <a:off x="-6693" y="-16996"/>
            <a:ext cx="2099100" cy="693699"/>
          </a:xfrm>
          <a:prstGeom prst="rect">
            <a:avLst/>
          </a:prstGeom>
          <a:noFill/>
          <a:ln>
            <a:noFill/>
          </a:ln>
          <a:effectLst>
            <a:outerShdw blurRad="57150" rotWithShape="0" algn="bl" dir="5400000" dist="19050">
              <a:srgbClr val="000000">
                <a:alpha val="49800"/>
              </a:srgbClr>
            </a:outerShdw>
          </a:effectLst>
        </p:spPr>
      </p:pic>
      <p:pic>
        <p:nvPicPr>
          <p:cNvPr id="7117" name="Google Shape;7117;p262"/>
          <p:cNvPicPr preferRelativeResize="0"/>
          <p:nvPr/>
        </p:nvPicPr>
        <p:blipFill rotWithShape="1">
          <a:blip r:embed="rId4">
            <a:alphaModFix/>
          </a:blip>
          <a:srcRect b="0" l="0" r="0" t="0"/>
          <a:stretch/>
        </p:blipFill>
        <p:spPr>
          <a:xfrm>
            <a:off x="7073761" y="-23638"/>
            <a:ext cx="2099100" cy="692570"/>
          </a:xfrm>
          <a:prstGeom prst="rect">
            <a:avLst/>
          </a:prstGeom>
          <a:noFill/>
          <a:ln>
            <a:noFill/>
          </a:ln>
          <a:effectLst>
            <a:outerShdw blurRad="57150" rotWithShape="0" algn="bl" dir="5400000" dist="19050">
              <a:srgbClr val="000000">
                <a:alpha val="49800"/>
              </a:srgbClr>
            </a:outerShdw>
          </a:effectLst>
        </p:spPr>
      </p:pic>
    </p:spTree>
  </p:cSld>
  <p:clrMapOvr>
    <a:masterClrMapping/>
  </p:clrMapOvr>
</p:sldLayout>
</file>

<file path=ppt/slideLayouts/slideLayout2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7118" name="Shape 7118"/>
        <p:cNvGrpSpPr/>
        <p:nvPr/>
      </p:nvGrpSpPr>
      <p:grpSpPr>
        <a:xfrm>
          <a:off x="0" y="0"/>
          <a:ext cx="0" cy="0"/>
          <a:chOff x="0" y="0"/>
          <a:chExt cx="0" cy="0"/>
        </a:xfrm>
      </p:grpSpPr>
      <p:sp>
        <p:nvSpPr>
          <p:cNvPr id="7119" name="Google Shape;7119;p263"/>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Font typeface="Calibri"/>
              <a:buChar char="●"/>
              <a:defRPr>
                <a:latin typeface="Calibri"/>
                <a:ea typeface="Calibri"/>
                <a:cs typeface="Calibri"/>
                <a:sym typeface="Calibri"/>
              </a:defRPr>
            </a:lvl1pPr>
            <a:lvl2pPr indent="-317500" lvl="1" marL="914400" algn="l">
              <a:lnSpc>
                <a:spcPct val="115000"/>
              </a:lnSpc>
              <a:spcBef>
                <a:spcPts val="0"/>
              </a:spcBef>
              <a:spcAft>
                <a:spcPts val="0"/>
              </a:spcAft>
              <a:buSzPts val="1400"/>
              <a:buFont typeface="Calibri"/>
              <a:buChar char="○"/>
              <a:defRPr>
                <a:latin typeface="Calibri"/>
                <a:ea typeface="Calibri"/>
                <a:cs typeface="Calibri"/>
                <a:sym typeface="Calibri"/>
              </a:defRPr>
            </a:lvl2pPr>
            <a:lvl3pPr indent="-317500" lvl="2" marL="1371600" algn="l">
              <a:lnSpc>
                <a:spcPct val="115000"/>
              </a:lnSpc>
              <a:spcBef>
                <a:spcPts val="0"/>
              </a:spcBef>
              <a:spcAft>
                <a:spcPts val="0"/>
              </a:spcAft>
              <a:buSzPts val="1400"/>
              <a:buFont typeface="Calibri"/>
              <a:buChar char="■"/>
              <a:defRPr>
                <a:latin typeface="Calibri"/>
                <a:ea typeface="Calibri"/>
                <a:cs typeface="Calibri"/>
                <a:sym typeface="Calibri"/>
              </a:defRPr>
            </a:lvl3pPr>
            <a:lvl4pPr indent="-317500" lvl="3" marL="1828800" algn="l">
              <a:lnSpc>
                <a:spcPct val="115000"/>
              </a:lnSpc>
              <a:spcBef>
                <a:spcPts val="0"/>
              </a:spcBef>
              <a:spcAft>
                <a:spcPts val="0"/>
              </a:spcAft>
              <a:buSzPts val="1400"/>
              <a:buFont typeface="Calibri"/>
              <a:buChar char="●"/>
              <a:defRPr>
                <a:latin typeface="Calibri"/>
                <a:ea typeface="Calibri"/>
                <a:cs typeface="Calibri"/>
                <a:sym typeface="Calibri"/>
              </a:defRPr>
            </a:lvl4pPr>
            <a:lvl5pPr indent="-317500" lvl="4" marL="2286000" algn="l">
              <a:lnSpc>
                <a:spcPct val="115000"/>
              </a:lnSpc>
              <a:spcBef>
                <a:spcPts val="0"/>
              </a:spcBef>
              <a:spcAft>
                <a:spcPts val="0"/>
              </a:spcAft>
              <a:buSzPts val="1400"/>
              <a:buFont typeface="Calibri"/>
              <a:buChar char="○"/>
              <a:defRPr>
                <a:latin typeface="Calibri"/>
                <a:ea typeface="Calibri"/>
                <a:cs typeface="Calibri"/>
                <a:sym typeface="Calibri"/>
              </a:defRPr>
            </a:lvl5pPr>
            <a:lvl6pPr indent="-317500" lvl="5" marL="2743200" algn="l">
              <a:lnSpc>
                <a:spcPct val="115000"/>
              </a:lnSpc>
              <a:spcBef>
                <a:spcPts val="0"/>
              </a:spcBef>
              <a:spcAft>
                <a:spcPts val="0"/>
              </a:spcAft>
              <a:buSzPts val="1400"/>
              <a:buFont typeface="Calibri"/>
              <a:buChar char="■"/>
              <a:defRPr>
                <a:latin typeface="Calibri"/>
                <a:ea typeface="Calibri"/>
                <a:cs typeface="Calibri"/>
                <a:sym typeface="Calibri"/>
              </a:defRPr>
            </a:lvl6pPr>
            <a:lvl7pPr indent="-317500" lvl="6" marL="3200400" algn="l">
              <a:lnSpc>
                <a:spcPct val="115000"/>
              </a:lnSpc>
              <a:spcBef>
                <a:spcPts val="0"/>
              </a:spcBef>
              <a:spcAft>
                <a:spcPts val="0"/>
              </a:spcAft>
              <a:buSzPts val="1400"/>
              <a:buFont typeface="Calibri"/>
              <a:buChar char="●"/>
              <a:defRPr>
                <a:latin typeface="Calibri"/>
                <a:ea typeface="Calibri"/>
                <a:cs typeface="Calibri"/>
                <a:sym typeface="Calibri"/>
              </a:defRPr>
            </a:lvl7pPr>
            <a:lvl8pPr indent="-317500" lvl="7" marL="3657600" algn="l">
              <a:lnSpc>
                <a:spcPct val="115000"/>
              </a:lnSpc>
              <a:spcBef>
                <a:spcPts val="0"/>
              </a:spcBef>
              <a:spcAft>
                <a:spcPts val="0"/>
              </a:spcAft>
              <a:buSzPts val="1400"/>
              <a:buFont typeface="Calibri"/>
              <a:buChar char="○"/>
              <a:defRPr>
                <a:latin typeface="Calibri"/>
                <a:ea typeface="Calibri"/>
                <a:cs typeface="Calibri"/>
                <a:sym typeface="Calibri"/>
              </a:defRPr>
            </a:lvl8pPr>
            <a:lvl9pPr indent="-317500" lvl="8" marL="4114800" algn="l">
              <a:lnSpc>
                <a:spcPct val="115000"/>
              </a:lnSpc>
              <a:spcBef>
                <a:spcPts val="0"/>
              </a:spcBef>
              <a:spcAft>
                <a:spcPts val="0"/>
              </a:spcAft>
              <a:buSzPts val="1400"/>
              <a:buFont typeface="Calibri"/>
              <a:buChar char="■"/>
              <a:defRPr>
                <a:latin typeface="Calibri"/>
                <a:ea typeface="Calibri"/>
                <a:cs typeface="Calibri"/>
                <a:sym typeface="Calibri"/>
              </a:defRPr>
            </a:lvl9pPr>
          </a:lstStyle>
          <a:p/>
        </p:txBody>
      </p:sp>
      <p:sp>
        <p:nvSpPr>
          <p:cNvPr id="7120" name="Google Shape;7120;p26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7124" name="Shape 7124"/>
        <p:cNvGrpSpPr/>
        <p:nvPr/>
      </p:nvGrpSpPr>
      <p:grpSpPr>
        <a:xfrm>
          <a:off x="0" y="0"/>
          <a:ext cx="0" cy="0"/>
          <a:chOff x="0" y="0"/>
          <a:chExt cx="0" cy="0"/>
        </a:xfrm>
      </p:grpSpPr>
      <p:pic>
        <p:nvPicPr>
          <p:cNvPr id="7125" name="Google Shape;7125;p265"/>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7126" name="Google Shape;7126;p265"/>
          <p:cNvGrpSpPr/>
          <p:nvPr/>
        </p:nvGrpSpPr>
        <p:grpSpPr>
          <a:xfrm rot="9422058">
            <a:off x="782725" y="145860"/>
            <a:ext cx="899313" cy="2002301"/>
            <a:chOff x="1092600" y="942825"/>
            <a:chExt cx="966650" cy="2152225"/>
          </a:xfrm>
        </p:grpSpPr>
        <p:sp>
          <p:nvSpPr>
            <p:cNvPr id="7127" name="Google Shape;7127;p265"/>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65"/>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65"/>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65"/>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65"/>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65"/>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265"/>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265"/>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65"/>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65"/>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65"/>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265"/>
          <p:cNvGrpSpPr/>
          <p:nvPr/>
        </p:nvGrpSpPr>
        <p:grpSpPr>
          <a:xfrm>
            <a:off x="786293" y="3893620"/>
            <a:ext cx="953219" cy="1288918"/>
            <a:chOff x="3964050" y="1010200"/>
            <a:chExt cx="1718750" cy="2324050"/>
          </a:xfrm>
        </p:grpSpPr>
        <p:sp>
          <p:nvSpPr>
            <p:cNvPr id="7139" name="Google Shape;7139;p265"/>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65"/>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65"/>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65"/>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65"/>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265"/>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265"/>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65"/>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65"/>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65"/>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9" name="Google Shape;7149;p265"/>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65"/>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65"/>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65"/>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3" name="Google Shape;7153;p265"/>
          <p:cNvGrpSpPr/>
          <p:nvPr/>
        </p:nvGrpSpPr>
        <p:grpSpPr>
          <a:xfrm>
            <a:off x="1122158" y="-35767"/>
            <a:ext cx="1768381" cy="834117"/>
            <a:chOff x="2772675" y="3209200"/>
            <a:chExt cx="2642925" cy="1246625"/>
          </a:xfrm>
        </p:grpSpPr>
        <p:sp>
          <p:nvSpPr>
            <p:cNvPr id="7154" name="Google Shape;7154;p26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26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26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6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6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6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6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6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6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6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6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6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6" name="Google Shape;7166;p265"/>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7" name="Google Shape;7167;p265"/>
          <p:cNvGrpSpPr/>
          <p:nvPr/>
        </p:nvGrpSpPr>
        <p:grpSpPr>
          <a:xfrm>
            <a:off x="123430" y="1205590"/>
            <a:ext cx="487252" cy="596410"/>
            <a:chOff x="2229900" y="1049875"/>
            <a:chExt cx="958025" cy="1172650"/>
          </a:xfrm>
        </p:grpSpPr>
        <p:sp>
          <p:nvSpPr>
            <p:cNvPr id="7168" name="Google Shape;7168;p26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6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6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6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6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6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6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6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6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6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8" name="Google Shape;7178;p265"/>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65"/>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0" name="Google Shape;7180;p265"/>
          <p:cNvGrpSpPr/>
          <p:nvPr/>
        </p:nvGrpSpPr>
        <p:grpSpPr>
          <a:xfrm rot="6756436">
            <a:off x="-156230" y="4048994"/>
            <a:ext cx="666453" cy="494641"/>
            <a:chOff x="7371599" y="1417781"/>
            <a:chExt cx="952389" cy="706864"/>
          </a:xfrm>
        </p:grpSpPr>
        <p:sp>
          <p:nvSpPr>
            <p:cNvPr id="7181" name="Google Shape;7181;p265"/>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65"/>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65"/>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265"/>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65"/>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65"/>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265"/>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265"/>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9" name="Google Shape;7189;p265"/>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190" name="Google Shape;7190;p265"/>
          <p:cNvSpPr txBox="1"/>
          <p:nvPr>
            <p:ph idx="1" type="subTitle"/>
          </p:nvPr>
        </p:nvSpPr>
        <p:spPr>
          <a:xfrm>
            <a:off x="2466138" y="3666250"/>
            <a:ext cx="4211700" cy="4758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800"/>
              <a:buFont typeface="Jost"/>
              <a:buNone/>
              <a:defRPr sz="1600">
                <a:solidFill>
                  <a:schemeClr val="dk1"/>
                </a:solidFill>
                <a:latin typeface="Jost"/>
                <a:ea typeface="Jost"/>
                <a:cs typeface="Jost"/>
                <a:sym typeface="Jost"/>
              </a:defRPr>
            </a:lvl1pPr>
            <a:lvl2pPr lvl="1" algn="ctr">
              <a:lnSpc>
                <a:spcPct val="100000"/>
              </a:lnSpc>
              <a:spcBef>
                <a:spcPts val="0"/>
              </a:spcBef>
              <a:spcAft>
                <a:spcPts val="0"/>
              </a:spcAft>
              <a:buSzPts val="1800"/>
              <a:buFont typeface="Jost"/>
              <a:buNone/>
              <a:defRPr sz="1800">
                <a:latin typeface="Jost"/>
                <a:ea typeface="Jost"/>
                <a:cs typeface="Jost"/>
                <a:sym typeface="Jost"/>
              </a:defRPr>
            </a:lvl2pPr>
            <a:lvl3pPr lvl="2" algn="ctr">
              <a:lnSpc>
                <a:spcPct val="100000"/>
              </a:lnSpc>
              <a:spcBef>
                <a:spcPts val="0"/>
              </a:spcBef>
              <a:spcAft>
                <a:spcPts val="0"/>
              </a:spcAft>
              <a:buSzPts val="1800"/>
              <a:buFont typeface="Jost"/>
              <a:buNone/>
              <a:defRPr sz="1800">
                <a:latin typeface="Jost"/>
                <a:ea typeface="Jost"/>
                <a:cs typeface="Jost"/>
                <a:sym typeface="Jost"/>
              </a:defRPr>
            </a:lvl3pPr>
            <a:lvl4pPr lvl="3" algn="ctr">
              <a:lnSpc>
                <a:spcPct val="100000"/>
              </a:lnSpc>
              <a:spcBef>
                <a:spcPts val="0"/>
              </a:spcBef>
              <a:spcAft>
                <a:spcPts val="0"/>
              </a:spcAft>
              <a:buSzPts val="1800"/>
              <a:buFont typeface="Jost"/>
              <a:buNone/>
              <a:defRPr sz="1800">
                <a:latin typeface="Jost"/>
                <a:ea typeface="Jost"/>
                <a:cs typeface="Jost"/>
                <a:sym typeface="Jost"/>
              </a:defRPr>
            </a:lvl4pPr>
            <a:lvl5pPr lvl="4" algn="ctr">
              <a:lnSpc>
                <a:spcPct val="100000"/>
              </a:lnSpc>
              <a:spcBef>
                <a:spcPts val="0"/>
              </a:spcBef>
              <a:spcAft>
                <a:spcPts val="0"/>
              </a:spcAft>
              <a:buSzPts val="1800"/>
              <a:buFont typeface="Jost"/>
              <a:buNone/>
              <a:defRPr sz="1800">
                <a:latin typeface="Jost"/>
                <a:ea typeface="Jost"/>
                <a:cs typeface="Jost"/>
                <a:sym typeface="Jost"/>
              </a:defRPr>
            </a:lvl5pPr>
            <a:lvl6pPr lvl="5" algn="ctr">
              <a:lnSpc>
                <a:spcPct val="100000"/>
              </a:lnSpc>
              <a:spcBef>
                <a:spcPts val="0"/>
              </a:spcBef>
              <a:spcAft>
                <a:spcPts val="0"/>
              </a:spcAft>
              <a:buSzPts val="1800"/>
              <a:buFont typeface="Jost"/>
              <a:buNone/>
              <a:defRPr sz="1800">
                <a:latin typeface="Jost"/>
                <a:ea typeface="Jost"/>
                <a:cs typeface="Jost"/>
                <a:sym typeface="Jost"/>
              </a:defRPr>
            </a:lvl6pPr>
            <a:lvl7pPr lvl="6" algn="ctr">
              <a:lnSpc>
                <a:spcPct val="100000"/>
              </a:lnSpc>
              <a:spcBef>
                <a:spcPts val="0"/>
              </a:spcBef>
              <a:spcAft>
                <a:spcPts val="0"/>
              </a:spcAft>
              <a:buSzPts val="1800"/>
              <a:buFont typeface="Jost"/>
              <a:buNone/>
              <a:defRPr sz="1800">
                <a:latin typeface="Jost"/>
                <a:ea typeface="Jost"/>
                <a:cs typeface="Jost"/>
                <a:sym typeface="Jost"/>
              </a:defRPr>
            </a:lvl7pPr>
            <a:lvl8pPr lvl="7" algn="ctr">
              <a:lnSpc>
                <a:spcPct val="100000"/>
              </a:lnSpc>
              <a:spcBef>
                <a:spcPts val="0"/>
              </a:spcBef>
              <a:spcAft>
                <a:spcPts val="0"/>
              </a:spcAft>
              <a:buSzPts val="1800"/>
              <a:buFont typeface="Jost"/>
              <a:buNone/>
              <a:defRPr sz="1800">
                <a:latin typeface="Jost"/>
                <a:ea typeface="Jost"/>
                <a:cs typeface="Jost"/>
                <a:sym typeface="Jost"/>
              </a:defRPr>
            </a:lvl8pPr>
            <a:lvl9pPr lvl="8" algn="ctr">
              <a:lnSpc>
                <a:spcPct val="100000"/>
              </a:lnSpc>
              <a:spcBef>
                <a:spcPts val="0"/>
              </a:spcBef>
              <a:spcAft>
                <a:spcPts val="0"/>
              </a:spcAft>
              <a:buSzPts val="1800"/>
              <a:buFont typeface="Jost"/>
              <a:buNone/>
              <a:defRPr sz="1800">
                <a:latin typeface="Jost"/>
                <a:ea typeface="Jost"/>
                <a:cs typeface="Jost"/>
                <a:sym typeface="Jost"/>
              </a:defRPr>
            </a:lvl9pPr>
          </a:lstStyle>
          <a:p/>
        </p:txBody>
      </p:sp>
      <p:sp>
        <p:nvSpPr>
          <p:cNvPr id="7191" name="Google Shape;7191;p265"/>
          <p:cNvSpPr txBox="1"/>
          <p:nvPr>
            <p:ph type="ctrTitle"/>
          </p:nvPr>
        </p:nvSpPr>
        <p:spPr>
          <a:xfrm>
            <a:off x="1656450" y="1001437"/>
            <a:ext cx="5831100" cy="25644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3200"/>
              <a:buFont typeface="Cormorant"/>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7192" name="Google Shape;7192;p265"/>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65"/>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194" name="Shape 7194"/>
        <p:cNvGrpSpPr/>
        <p:nvPr/>
      </p:nvGrpSpPr>
      <p:grpSpPr>
        <a:xfrm>
          <a:off x="0" y="0"/>
          <a:ext cx="0" cy="0"/>
          <a:chOff x="0" y="0"/>
          <a:chExt cx="0" cy="0"/>
        </a:xfrm>
      </p:grpSpPr>
      <p:pic>
        <p:nvPicPr>
          <p:cNvPr id="7195" name="Google Shape;7195;p26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196" name="Google Shape;7196;p266"/>
          <p:cNvSpPr/>
          <p:nvPr/>
        </p:nvSpPr>
        <p:spPr>
          <a:xfrm rot="-5400000">
            <a:off x="7944285" y="-534938"/>
            <a:ext cx="788349" cy="1716028"/>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66"/>
          <p:cNvSpPr/>
          <p:nvPr/>
        </p:nvSpPr>
        <p:spPr>
          <a:xfrm rot="-5400000">
            <a:off x="7109356" y="3108989"/>
            <a:ext cx="607055" cy="346196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66"/>
          <p:cNvSpPr/>
          <p:nvPr/>
        </p:nvSpPr>
        <p:spPr>
          <a:xfrm flipH="1" rot="-5400000">
            <a:off x="8324707" y="41467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66"/>
          <p:cNvSpPr/>
          <p:nvPr/>
        </p:nvSpPr>
        <p:spPr>
          <a:xfrm rot="10800000">
            <a:off x="7" y="5"/>
            <a:ext cx="727022" cy="1136041"/>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0" name="Google Shape;7200;p266"/>
          <p:cNvGrpSpPr/>
          <p:nvPr/>
        </p:nvGrpSpPr>
        <p:grpSpPr>
          <a:xfrm rot="404271">
            <a:off x="342050" y="362164"/>
            <a:ext cx="739495" cy="573262"/>
            <a:chOff x="7371599" y="1417781"/>
            <a:chExt cx="952389" cy="738299"/>
          </a:xfrm>
        </p:grpSpPr>
        <p:sp>
          <p:nvSpPr>
            <p:cNvPr id="7201" name="Google Shape;7201;p266"/>
            <p:cNvSpPr/>
            <p:nvPr/>
          </p:nvSpPr>
          <p:spPr>
            <a:xfrm>
              <a:off x="7799966" y="1941562"/>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6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6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6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6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6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66"/>
            <p:cNvSpPr/>
            <p:nvPr/>
          </p:nvSpPr>
          <p:spPr>
            <a:xfrm>
              <a:off x="7660570" y="169419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6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266"/>
          <p:cNvGrpSpPr/>
          <p:nvPr/>
        </p:nvGrpSpPr>
        <p:grpSpPr>
          <a:xfrm flipH="1" rot="3364440">
            <a:off x="1534910" y="3493166"/>
            <a:ext cx="1331279" cy="1800121"/>
            <a:chOff x="3964050" y="1010200"/>
            <a:chExt cx="1718750" cy="2324050"/>
          </a:xfrm>
        </p:grpSpPr>
        <p:sp>
          <p:nvSpPr>
            <p:cNvPr id="7210" name="Google Shape;7210;p266"/>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66"/>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66"/>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66"/>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66"/>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66"/>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66"/>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266"/>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66"/>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66"/>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0" name="Google Shape;7220;p266"/>
          <p:cNvSpPr/>
          <p:nvPr/>
        </p:nvSpPr>
        <p:spPr>
          <a:xfrm rot="5400000">
            <a:off x="448840" y="3722767"/>
            <a:ext cx="1005728" cy="1922693"/>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66"/>
          <p:cNvSpPr txBox="1"/>
          <p:nvPr>
            <p:ph hasCustomPrompt="1" type="title"/>
          </p:nvPr>
        </p:nvSpPr>
        <p:spPr>
          <a:xfrm>
            <a:off x="3795600" y="1672150"/>
            <a:ext cx="1389000" cy="841800"/>
          </a:xfrm>
          <a:prstGeom prst="rect">
            <a:avLst/>
          </a:prstGeom>
          <a:solidFill>
            <a:schemeClr val="lt2"/>
          </a:solid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7222" name="Google Shape;7222;p266"/>
          <p:cNvSpPr txBox="1"/>
          <p:nvPr>
            <p:ph idx="2" type="title"/>
          </p:nvPr>
        </p:nvSpPr>
        <p:spPr>
          <a:xfrm>
            <a:off x="1812000" y="2547050"/>
            <a:ext cx="5520000" cy="9243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grpSp>
        <p:nvGrpSpPr>
          <p:cNvPr id="7223" name="Google Shape;7223;p266"/>
          <p:cNvGrpSpPr/>
          <p:nvPr/>
        </p:nvGrpSpPr>
        <p:grpSpPr>
          <a:xfrm rot="4928534">
            <a:off x="6260859" y="4466335"/>
            <a:ext cx="547285" cy="669660"/>
            <a:chOff x="2229900" y="1049875"/>
            <a:chExt cx="958025" cy="1172650"/>
          </a:xfrm>
        </p:grpSpPr>
        <p:sp>
          <p:nvSpPr>
            <p:cNvPr id="7224" name="Google Shape;7224;p266"/>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266"/>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266"/>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66"/>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66"/>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66"/>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66"/>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66"/>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66"/>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66"/>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266"/>
          <p:cNvGrpSpPr/>
          <p:nvPr/>
        </p:nvGrpSpPr>
        <p:grpSpPr>
          <a:xfrm rot="4928716">
            <a:off x="618741" y="4442687"/>
            <a:ext cx="394673" cy="482859"/>
            <a:chOff x="2229900" y="1049875"/>
            <a:chExt cx="958025" cy="1172650"/>
          </a:xfrm>
        </p:grpSpPr>
        <p:sp>
          <p:nvSpPr>
            <p:cNvPr id="7235" name="Google Shape;7235;p266"/>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66"/>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66"/>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66"/>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66"/>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66"/>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66"/>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266"/>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66"/>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66"/>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245" name="Shape 7245"/>
        <p:cNvGrpSpPr/>
        <p:nvPr/>
      </p:nvGrpSpPr>
      <p:grpSpPr>
        <a:xfrm>
          <a:off x="0" y="0"/>
          <a:ext cx="0" cy="0"/>
          <a:chOff x="0" y="0"/>
          <a:chExt cx="0" cy="0"/>
        </a:xfrm>
      </p:grpSpPr>
      <p:pic>
        <p:nvPicPr>
          <p:cNvPr id="7246" name="Google Shape;7246;p26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247" name="Google Shape;7247;p2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400"/>
              <a:buNone/>
              <a:defRPr sz="3400"/>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7248" name="Google Shape;7248;p267"/>
          <p:cNvSpPr txBox="1"/>
          <p:nvPr>
            <p:ph idx="1" type="body"/>
          </p:nvPr>
        </p:nvSpPr>
        <p:spPr>
          <a:xfrm>
            <a:off x="720000" y="1139551"/>
            <a:ext cx="7704000" cy="3825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7249" name="Google Shape;7249;p267"/>
          <p:cNvSpPr/>
          <p:nvPr/>
        </p:nvSpPr>
        <p:spPr>
          <a:xfrm>
            <a:off x="7498062" y="-2"/>
            <a:ext cx="1646019"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67"/>
          <p:cNvSpPr/>
          <p:nvPr/>
        </p:nvSpPr>
        <p:spPr>
          <a:xfrm>
            <a:off x="8485082" y="28642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67"/>
          <p:cNvSpPr/>
          <p:nvPr/>
        </p:nvSpPr>
        <p:spPr>
          <a:xfrm>
            <a:off x="-3" y="4274876"/>
            <a:ext cx="1644207" cy="868622"/>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67"/>
          <p:cNvSpPr/>
          <p:nvPr/>
        </p:nvSpPr>
        <p:spPr>
          <a:xfrm>
            <a:off x="130060" y="3452429"/>
            <a:ext cx="419789" cy="151939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3" name="Google Shape;7253;p267"/>
          <p:cNvGrpSpPr/>
          <p:nvPr/>
        </p:nvGrpSpPr>
        <p:grpSpPr>
          <a:xfrm>
            <a:off x="251212" y="4396275"/>
            <a:ext cx="771626" cy="572701"/>
            <a:chOff x="7371599" y="1417781"/>
            <a:chExt cx="952389" cy="706864"/>
          </a:xfrm>
        </p:grpSpPr>
        <p:sp>
          <p:nvSpPr>
            <p:cNvPr id="7254" name="Google Shape;7254;p26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6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6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6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6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6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6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6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2" name="Google Shape;7262;p267"/>
          <p:cNvSpPr/>
          <p:nvPr/>
        </p:nvSpPr>
        <p:spPr>
          <a:xfrm flipH="1" rot="10800000">
            <a:off x="8015367" y="44724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3" name="Google Shape;7263;p267"/>
          <p:cNvGrpSpPr/>
          <p:nvPr/>
        </p:nvGrpSpPr>
        <p:grpSpPr>
          <a:xfrm rot="5400000">
            <a:off x="8441416" y="4075496"/>
            <a:ext cx="1017262" cy="479701"/>
            <a:chOff x="2772675" y="3209200"/>
            <a:chExt cx="2642925" cy="1246625"/>
          </a:xfrm>
        </p:grpSpPr>
        <p:sp>
          <p:nvSpPr>
            <p:cNvPr id="7264" name="Google Shape;7264;p26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6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6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6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6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6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6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6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6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6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6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26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267"/>
          <p:cNvGrpSpPr/>
          <p:nvPr/>
        </p:nvGrpSpPr>
        <p:grpSpPr>
          <a:xfrm>
            <a:off x="8361938" y="153103"/>
            <a:ext cx="419807" cy="513738"/>
            <a:chOff x="2229900" y="1049875"/>
            <a:chExt cx="958025" cy="1172650"/>
          </a:xfrm>
        </p:grpSpPr>
        <p:sp>
          <p:nvSpPr>
            <p:cNvPr id="7277" name="Google Shape;7277;p26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6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6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6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6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26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26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6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6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6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267"/>
          <p:cNvGrpSpPr/>
          <p:nvPr/>
        </p:nvGrpSpPr>
        <p:grpSpPr>
          <a:xfrm>
            <a:off x="786293" y="3893620"/>
            <a:ext cx="953219" cy="1288918"/>
            <a:chOff x="3964050" y="1010200"/>
            <a:chExt cx="1718750" cy="2324050"/>
          </a:xfrm>
        </p:grpSpPr>
        <p:sp>
          <p:nvSpPr>
            <p:cNvPr id="7288" name="Google Shape;7288;p267"/>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67"/>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67"/>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67"/>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67"/>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267"/>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267"/>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67"/>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67"/>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67"/>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8" name="Google Shape;7298;p267"/>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67"/>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67"/>
          <p:cNvSpPr/>
          <p:nvPr/>
        </p:nvSpPr>
        <p:spPr>
          <a:xfrm rot="7698701">
            <a:off x="-126497" y="553312"/>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01" name="Google Shape;7301;p267"/>
          <p:cNvSpPr/>
          <p:nvPr/>
        </p:nvSpPr>
        <p:spPr>
          <a:xfrm rot="-9682412">
            <a:off x="8138090" y="13689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2" name="Google Shape;7302;p267"/>
          <p:cNvGrpSpPr/>
          <p:nvPr/>
        </p:nvGrpSpPr>
        <p:grpSpPr>
          <a:xfrm>
            <a:off x="1122158" y="329152"/>
            <a:ext cx="1768381" cy="834117"/>
            <a:chOff x="2772675" y="3209200"/>
            <a:chExt cx="2642925" cy="1246625"/>
          </a:xfrm>
        </p:grpSpPr>
        <p:sp>
          <p:nvSpPr>
            <p:cNvPr id="7303" name="Google Shape;7303;p26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26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26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6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6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6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6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6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6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6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6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26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267"/>
          <p:cNvGrpSpPr/>
          <p:nvPr/>
        </p:nvGrpSpPr>
        <p:grpSpPr>
          <a:xfrm>
            <a:off x="123430" y="1205590"/>
            <a:ext cx="487252" cy="596410"/>
            <a:chOff x="2229900" y="1049875"/>
            <a:chExt cx="958025" cy="1172650"/>
          </a:xfrm>
        </p:grpSpPr>
        <p:sp>
          <p:nvSpPr>
            <p:cNvPr id="7316" name="Google Shape;7316;p26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6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6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6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6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6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26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26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6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6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6" name="Google Shape;7326;p267"/>
          <p:cNvSpPr txBox="1"/>
          <p:nvPr/>
        </p:nvSpPr>
        <p:spPr>
          <a:xfrm>
            <a:off x="-43300" y="-43225"/>
            <a:ext cx="9233100" cy="5241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91425">
            <a:spAutoFit/>
          </a:bodyPr>
          <a:lstStyle/>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a:p>
            <a:pPr indent="0" lvl="0" marL="0" marR="0" rtl="0" algn="ctr">
              <a:lnSpc>
                <a:spcPct val="70000"/>
              </a:lnSpc>
              <a:spcBef>
                <a:spcPts val="0"/>
              </a:spcBef>
              <a:spcAft>
                <a:spcPts val="0"/>
              </a:spcAft>
              <a:buClr>
                <a:srgbClr val="000000"/>
              </a:buClr>
              <a:buSzPts val="5300"/>
              <a:buFont typeface="Arial"/>
              <a:buNone/>
            </a:pPr>
            <a:r>
              <a:t/>
            </a:r>
            <a:endParaRPr b="1" sz="100">
              <a:solidFill>
                <a:srgbClr val="F2E5DA"/>
              </a:solidFill>
            </a:endParaRPr>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327" name="Shape 7327"/>
        <p:cNvGrpSpPr/>
        <p:nvPr/>
      </p:nvGrpSpPr>
      <p:grpSpPr>
        <a:xfrm>
          <a:off x="0" y="0"/>
          <a:ext cx="0" cy="0"/>
          <a:chOff x="0" y="0"/>
          <a:chExt cx="0" cy="0"/>
        </a:xfrm>
      </p:grpSpPr>
      <p:pic>
        <p:nvPicPr>
          <p:cNvPr id="7328" name="Google Shape;7328;p26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329" name="Google Shape;7329;p268"/>
          <p:cNvSpPr txBox="1"/>
          <p:nvPr>
            <p:ph idx="1" type="subTitle"/>
          </p:nvPr>
        </p:nvSpPr>
        <p:spPr>
          <a:xfrm>
            <a:off x="4843179" y="2832550"/>
            <a:ext cx="3023100" cy="132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b="0" sz="12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330" name="Google Shape;7330;p268"/>
          <p:cNvSpPr txBox="1"/>
          <p:nvPr>
            <p:ph idx="2" type="subTitle"/>
          </p:nvPr>
        </p:nvSpPr>
        <p:spPr>
          <a:xfrm>
            <a:off x="1277575" y="2832550"/>
            <a:ext cx="3023100" cy="1327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b="0" sz="12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7331" name="Google Shape;7331;p268"/>
          <p:cNvSpPr txBox="1"/>
          <p:nvPr>
            <p:ph idx="3" type="subTitle"/>
          </p:nvPr>
        </p:nvSpPr>
        <p:spPr>
          <a:xfrm>
            <a:off x="1277575" y="2428775"/>
            <a:ext cx="3023100" cy="449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32" name="Google Shape;7332;p268"/>
          <p:cNvSpPr txBox="1"/>
          <p:nvPr>
            <p:ph idx="4" type="subTitle"/>
          </p:nvPr>
        </p:nvSpPr>
        <p:spPr>
          <a:xfrm>
            <a:off x="4843185" y="2428775"/>
            <a:ext cx="3023100" cy="449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333" name="Google Shape;7333;p268"/>
          <p:cNvSpPr/>
          <p:nvPr/>
        </p:nvSpPr>
        <p:spPr>
          <a:xfrm flipH="1">
            <a:off x="-1"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68"/>
          <p:cNvSpPr/>
          <p:nvPr/>
        </p:nvSpPr>
        <p:spPr>
          <a:xfrm rot="10800000">
            <a:off x="8232426" y="3632327"/>
            <a:ext cx="911574" cy="151117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268"/>
          <p:cNvSpPr/>
          <p:nvPr/>
        </p:nvSpPr>
        <p:spPr>
          <a:xfrm>
            <a:off x="171847" y="809225"/>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268"/>
          <p:cNvSpPr/>
          <p:nvPr/>
        </p:nvSpPr>
        <p:spPr>
          <a:xfrm>
            <a:off x="0" y="4454450"/>
            <a:ext cx="1134167" cy="68907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7" name="Google Shape;7337;p268"/>
          <p:cNvGrpSpPr/>
          <p:nvPr/>
        </p:nvGrpSpPr>
        <p:grpSpPr>
          <a:xfrm rot="4928534">
            <a:off x="8021509" y="4436485"/>
            <a:ext cx="547285" cy="669660"/>
            <a:chOff x="2229900" y="1049875"/>
            <a:chExt cx="958025" cy="1172650"/>
          </a:xfrm>
        </p:grpSpPr>
        <p:sp>
          <p:nvSpPr>
            <p:cNvPr id="7338" name="Google Shape;7338;p268"/>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268"/>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68"/>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68"/>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268"/>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268"/>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68"/>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68"/>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68"/>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68"/>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8" name="Google Shape;7348;p268"/>
          <p:cNvSpPr/>
          <p:nvPr/>
        </p:nvSpPr>
        <p:spPr>
          <a:xfrm rot="-8311201">
            <a:off x="7833980" y="-325169"/>
            <a:ext cx="1301095" cy="1290456"/>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68"/>
          <p:cNvSpPr/>
          <p:nvPr/>
        </p:nvSpPr>
        <p:spPr>
          <a:xfrm>
            <a:off x="252000" y="4604000"/>
            <a:ext cx="1748350" cy="667625"/>
          </a:xfrm>
          <a:custGeom>
            <a:rect b="b" l="l" r="r" t="t"/>
            <a:pathLst>
              <a:path extrusionOk="0" h="26705" w="69934">
                <a:moveTo>
                  <a:pt x="68994" y="468"/>
                </a:moveTo>
                <a:cubicBezTo>
                  <a:pt x="68698" y="1158"/>
                  <a:pt x="68106" y="1403"/>
                  <a:pt x="67664" y="1750"/>
                </a:cubicBezTo>
                <a:cubicBezTo>
                  <a:pt x="63766" y="4216"/>
                  <a:pt x="59821" y="6583"/>
                  <a:pt x="55481" y="8110"/>
                </a:cubicBezTo>
                <a:cubicBezTo>
                  <a:pt x="52439" y="9200"/>
                  <a:pt x="49364" y="9707"/>
                  <a:pt x="46266" y="9707"/>
                </a:cubicBezTo>
                <a:cubicBezTo>
                  <a:pt x="44039" y="9707"/>
                  <a:pt x="41801" y="9445"/>
                  <a:pt x="39553" y="8950"/>
                </a:cubicBezTo>
                <a:cubicBezTo>
                  <a:pt x="37727" y="8505"/>
                  <a:pt x="35853" y="8110"/>
                  <a:pt x="34030" y="7617"/>
                </a:cubicBezTo>
                <a:cubicBezTo>
                  <a:pt x="32229" y="7178"/>
                  <a:pt x="30436" y="6969"/>
                  <a:pt x="28653" y="6969"/>
                </a:cubicBezTo>
                <a:cubicBezTo>
                  <a:pt x="26236" y="6969"/>
                  <a:pt x="23835" y="7352"/>
                  <a:pt x="21452" y="8063"/>
                </a:cubicBezTo>
                <a:cubicBezTo>
                  <a:pt x="19775" y="8556"/>
                  <a:pt x="18098" y="9096"/>
                  <a:pt x="16421" y="9641"/>
                </a:cubicBezTo>
                <a:cubicBezTo>
                  <a:pt x="16619" y="9491"/>
                  <a:pt x="16867" y="9345"/>
                  <a:pt x="17065" y="9195"/>
                </a:cubicBezTo>
                <a:cubicBezTo>
                  <a:pt x="21846" y="6583"/>
                  <a:pt x="26829" y="4709"/>
                  <a:pt x="32302" y="4461"/>
                </a:cubicBezTo>
                <a:cubicBezTo>
                  <a:pt x="33113" y="4433"/>
                  <a:pt x="33925" y="4421"/>
                  <a:pt x="34736" y="4421"/>
                </a:cubicBezTo>
                <a:cubicBezTo>
                  <a:pt x="36835" y="4421"/>
                  <a:pt x="38933" y="4502"/>
                  <a:pt x="41033" y="4610"/>
                </a:cubicBezTo>
                <a:cubicBezTo>
                  <a:pt x="44197" y="4741"/>
                  <a:pt x="47399" y="5068"/>
                  <a:pt x="50571" y="5068"/>
                </a:cubicBezTo>
                <a:cubicBezTo>
                  <a:pt x="50959" y="5068"/>
                  <a:pt x="51346" y="5063"/>
                  <a:pt x="51733" y="5052"/>
                </a:cubicBezTo>
                <a:cubicBezTo>
                  <a:pt x="54842" y="4906"/>
                  <a:pt x="57900" y="4610"/>
                  <a:pt x="60906" y="3920"/>
                </a:cubicBezTo>
                <a:cubicBezTo>
                  <a:pt x="61103" y="3869"/>
                  <a:pt x="61352" y="3770"/>
                  <a:pt x="61549" y="3723"/>
                </a:cubicBezTo>
                <a:lnTo>
                  <a:pt x="61549" y="3624"/>
                </a:lnTo>
                <a:cubicBezTo>
                  <a:pt x="60511" y="3770"/>
                  <a:pt x="59478" y="3967"/>
                  <a:pt x="58491" y="4117"/>
                </a:cubicBezTo>
                <a:cubicBezTo>
                  <a:pt x="55781" y="4504"/>
                  <a:pt x="53055" y="4658"/>
                  <a:pt x="50330" y="4658"/>
                </a:cubicBezTo>
                <a:cubicBezTo>
                  <a:pt x="48196" y="4658"/>
                  <a:pt x="46064" y="4564"/>
                  <a:pt x="43941" y="4413"/>
                </a:cubicBezTo>
                <a:cubicBezTo>
                  <a:pt x="41033" y="4165"/>
                  <a:pt x="38074" y="4066"/>
                  <a:pt x="35162" y="4019"/>
                </a:cubicBezTo>
                <a:cubicBezTo>
                  <a:pt x="34894" y="4012"/>
                  <a:pt x="34627" y="4009"/>
                  <a:pt x="34361" y="4009"/>
                </a:cubicBezTo>
                <a:cubicBezTo>
                  <a:pt x="28697" y="4009"/>
                  <a:pt x="23387" y="5521"/>
                  <a:pt x="18394" y="8110"/>
                </a:cubicBezTo>
                <a:cubicBezTo>
                  <a:pt x="17952" y="8359"/>
                  <a:pt x="17558" y="8556"/>
                  <a:pt x="17112" y="8753"/>
                </a:cubicBezTo>
                <a:cubicBezTo>
                  <a:pt x="17084" y="8781"/>
                  <a:pt x="17056" y="8809"/>
                  <a:pt x="17008" y="8809"/>
                </a:cubicBezTo>
                <a:cubicBezTo>
                  <a:pt x="16973" y="8809"/>
                  <a:pt x="16929" y="8794"/>
                  <a:pt x="16867" y="8753"/>
                </a:cubicBezTo>
                <a:cubicBezTo>
                  <a:pt x="17211" y="8505"/>
                  <a:pt x="17605" y="8209"/>
                  <a:pt x="17952" y="7913"/>
                </a:cubicBezTo>
                <a:cubicBezTo>
                  <a:pt x="21846" y="5348"/>
                  <a:pt x="26088" y="3723"/>
                  <a:pt x="30625" y="2934"/>
                </a:cubicBezTo>
                <a:cubicBezTo>
                  <a:pt x="34274" y="2291"/>
                  <a:pt x="37975" y="2145"/>
                  <a:pt x="41723" y="2093"/>
                </a:cubicBezTo>
                <a:cubicBezTo>
                  <a:pt x="46951" y="2046"/>
                  <a:pt x="52226" y="1947"/>
                  <a:pt x="57454" y="1896"/>
                </a:cubicBezTo>
                <a:cubicBezTo>
                  <a:pt x="60464" y="1849"/>
                  <a:pt x="63423" y="1403"/>
                  <a:pt x="66382" y="862"/>
                </a:cubicBezTo>
                <a:cubicBezTo>
                  <a:pt x="67219" y="712"/>
                  <a:pt x="68059" y="614"/>
                  <a:pt x="68994" y="468"/>
                </a:cubicBezTo>
                <a:close/>
                <a:moveTo>
                  <a:pt x="69338" y="1"/>
                </a:moveTo>
                <a:cubicBezTo>
                  <a:pt x="69258" y="1"/>
                  <a:pt x="69176" y="6"/>
                  <a:pt x="69093" y="22"/>
                </a:cubicBezTo>
                <a:cubicBezTo>
                  <a:pt x="68158" y="172"/>
                  <a:pt x="67171" y="271"/>
                  <a:pt x="66185" y="468"/>
                </a:cubicBezTo>
                <a:cubicBezTo>
                  <a:pt x="63470" y="910"/>
                  <a:pt x="60709" y="1356"/>
                  <a:pt x="57947" y="1403"/>
                </a:cubicBezTo>
                <a:cubicBezTo>
                  <a:pt x="55086" y="1501"/>
                  <a:pt x="52179" y="1553"/>
                  <a:pt x="49318" y="1600"/>
                </a:cubicBezTo>
                <a:cubicBezTo>
                  <a:pt x="45322" y="1651"/>
                  <a:pt x="41329" y="1651"/>
                  <a:pt x="37383" y="1797"/>
                </a:cubicBezTo>
                <a:cubicBezTo>
                  <a:pt x="33189" y="1896"/>
                  <a:pt x="29047" y="2488"/>
                  <a:pt x="25101" y="3920"/>
                </a:cubicBezTo>
                <a:cubicBezTo>
                  <a:pt x="20663" y="5447"/>
                  <a:pt x="16769" y="7814"/>
                  <a:pt x="13462" y="11120"/>
                </a:cubicBezTo>
                <a:cubicBezTo>
                  <a:pt x="11884" y="12698"/>
                  <a:pt x="10259" y="14324"/>
                  <a:pt x="8878" y="16151"/>
                </a:cubicBezTo>
                <a:cubicBezTo>
                  <a:pt x="7694" y="17630"/>
                  <a:pt x="6459" y="19110"/>
                  <a:pt x="5276" y="20637"/>
                </a:cubicBezTo>
                <a:cubicBezTo>
                  <a:pt x="3847" y="22562"/>
                  <a:pt x="2317" y="24337"/>
                  <a:pt x="541" y="25916"/>
                </a:cubicBezTo>
                <a:cubicBezTo>
                  <a:pt x="297" y="26113"/>
                  <a:pt x="147" y="26357"/>
                  <a:pt x="1" y="26555"/>
                </a:cubicBezTo>
                <a:lnTo>
                  <a:pt x="147" y="26705"/>
                </a:lnTo>
                <a:cubicBezTo>
                  <a:pt x="297" y="26555"/>
                  <a:pt x="494" y="26456"/>
                  <a:pt x="640" y="26310"/>
                </a:cubicBezTo>
                <a:cubicBezTo>
                  <a:pt x="1776" y="25371"/>
                  <a:pt x="2861" y="24337"/>
                  <a:pt x="3796" y="23102"/>
                </a:cubicBezTo>
                <a:cubicBezTo>
                  <a:pt x="4783" y="21871"/>
                  <a:pt x="5868" y="20637"/>
                  <a:pt x="6854" y="19354"/>
                </a:cubicBezTo>
                <a:cubicBezTo>
                  <a:pt x="8235" y="17480"/>
                  <a:pt x="9766" y="15705"/>
                  <a:pt x="11344" y="14028"/>
                </a:cubicBezTo>
                <a:cubicBezTo>
                  <a:pt x="11786" y="13586"/>
                  <a:pt x="12330" y="13239"/>
                  <a:pt x="12772" y="12797"/>
                </a:cubicBezTo>
                <a:cubicBezTo>
                  <a:pt x="13660" y="11909"/>
                  <a:pt x="14697" y="11219"/>
                  <a:pt x="15782" y="10627"/>
                </a:cubicBezTo>
                <a:cubicBezTo>
                  <a:pt x="17605" y="9590"/>
                  <a:pt x="19578" y="9049"/>
                  <a:pt x="21551" y="8505"/>
                </a:cubicBezTo>
                <a:cubicBezTo>
                  <a:pt x="23893" y="7805"/>
                  <a:pt x="26249" y="7444"/>
                  <a:pt x="28619" y="7444"/>
                </a:cubicBezTo>
                <a:cubicBezTo>
                  <a:pt x="30593" y="7444"/>
                  <a:pt x="32577" y="7694"/>
                  <a:pt x="34570" y="8209"/>
                </a:cubicBezTo>
                <a:cubicBezTo>
                  <a:pt x="36594" y="8753"/>
                  <a:pt x="38713" y="9195"/>
                  <a:pt x="40784" y="9641"/>
                </a:cubicBezTo>
                <a:cubicBezTo>
                  <a:pt x="42616" y="9977"/>
                  <a:pt x="44429" y="10146"/>
                  <a:pt x="46226" y="10146"/>
                </a:cubicBezTo>
                <a:cubicBezTo>
                  <a:pt x="49705" y="10146"/>
                  <a:pt x="53119" y="9510"/>
                  <a:pt x="56467" y="8209"/>
                </a:cubicBezTo>
                <a:cubicBezTo>
                  <a:pt x="59872" y="6926"/>
                  <a:pt x="63029" y="5104"/>
                  <a:pt x="66134" y="3230"/>
                </a:cubicBezTo>
                <a:cubicBezTo>
                  <a:pt x="67270" y="2539"/>
                  <a:pt x="68355" y="1651"/>
                  <a:pt x="69487" y="862"/>
                </a:cubicBezTo>
                <a:cubicBezTo>
                  <a:pt x="69736" y="712"/>
                  <a:pt x="69933" y="468"/>
                  <a:pt x="69783" y="22"/>
                </a:cubicBezTo>
                <a:cubicBezTo>
                  <a:pt x="69652" y="22"/>
                  <a:pt x="69499" y="1"/>
                  <a:pt x="69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0" name="Google Shape;7350;p268"/>
          <p:cNvGrpSpPr/>
          <p:nvPr/>
        </p:nvGrpSpPr>
        <p:grpSpPr>
          <a:xfrm rot="10800000">
            <a:off x="513189" y="-57073"/>
            <a:ext cx="400079" cy="518588"/>
            <a:chOff x="4153450" y="2187950"/>
            <a:chExt cx="1609975" cy="2086875"/>
          </a:xfrm>
        </p:grpSpPr>
        <p:sp>
          <p:nvSpPr>
            <p:cNvPr id="7351" name="Google Shape;7351;p268"/>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268"/>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268"/>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68"/>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5" name="Google Shape;7355;p2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356" name="Shape 7356"/>
        <p:cNvGrpSpPr/>
        <p:nvPr/>
      </p:nvGrpSpPr>
      <p:grpSpPr>
        <a:xfrm>
          <a:off x="0" y="0"/>
          <a:ext cx="0" cy="0"/>
          <a:chOff x="0" y="0"/>
          <a:chExt cx="0" cy="0"/>
        </a:xfrm>
      </p:grpSpPr>
      <p:pic>
        <p:nvPicPr>
          <p:cNvPr id="7357" name="Google Shape;7357;p26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358" name="Google Shape;7358;p269"/>
          <p:cNvSpPr/>
          <p:nvPr/>
        </p:nvSpPr>
        <p:spPr>
          <a:xfrm flipH="1" rot="-5400000">
            <a:off x="8536300" y="4260431"/>
            <a:ext cx="748032" cy="110639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59" name="Google Shape;7359;p269"/>
          <p:cNvSpPr/>
          <p:nvPr/>
        </p:nvSpPr>
        <p:spPr>
          <a:xfrm>
            <a:off x="8026306" y="0"/>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0" name="Google Shape;7360;p269"/>
          <p:cNvGrpSpPr/>
          <p:nvPr/>
        </p:nvGrpSpPr>
        <p:grpSpPr>
          <a:xfrm rot="10361133">
            <a:off x="8384413" y="-51004"/>
            <a:ext cx="656967" cy="1031094"/>
            <a:chOff x="2393300" y="1206650"/>
            <a:chExt cx="1306900" cy="2051150"/>
          </a:xfrm>
        </p:grpSpPr>
        <p:sp>
          <p:nvSpPr>
            <p:cNvPr id="7361" name="Google Shape;7361;p269"/>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69"/>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269"/>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269"/>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269"/>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269"/>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269"/>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69"/>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69"/>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69"/>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69"/>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69"/>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69"/>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69"/>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5" name="Google Shape;7375;p269"/>
          <p:cNvSpPr/>
          <p:nvPr/>
        </p:nvSpPr>
        <p:spPr>
          <a:xfrm rot="-5400000">
            <a:off x="-371425" y="431354"/>
            <a:ext cx="1088298"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6" name="Google Shape;7376;p269"/>
          <p:cNvGrpSpPr/>
          <p:nvPr/>
        </p:nvGrpSpPr>
        <p:grpSpPr>
          <a:xfrm rot="5400000">
            <a:off x="63308" y="207218"/>
            <a:ext cx="404587" cy="524432"/>
            <a:chOff x="4153450" y="2187950"/>
            <a:chExt cx="1609975" cy="2086875"/>
          </a:xfrm>
        </p:grpSpPr>
        <p:sp>
          <p:nvSpPr>
            <p:cNvPr id="7377" name="Google Shape;7377;p26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6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6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6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1" name="Google Shape;7381;p2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grpSp>
        <p:nvGrpSpPr>
          <p:cNvPr id="7382" name="Google Shape;7382;p269"/>
          <p:cNvGrpSpPr/>
          <p:nvPr/>
        </p:nvGrpSpPr>
        <p:grpSpPr>
          <a:xfrm flipH="1" rot="-5400000">
            <a:off x="-290338" y="1005392"/>
            <a:ext cx="1111879" cy="572700"/>
            <a:chOff x="2772675" y="3209200"/>
            <a:chExt cx="2642925" cy="1246625"/>
          </a:xfrm>
        </p:grpSpPr>
        <p:sp>
          <p:nvSpPr>
            <p:cNvPr id="7383" name="Google Shape;7383;p269"/>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84" name="Google Shape;7384;p269"/>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85" name="Google Shape;7385;p269"/>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86" name="Google Shape;7386;p269"/>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87" name="Google Shape;7387;p269"/>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88" name="Google Shape;7388;p269"/>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89" name="Google Shape;7389;p269"/>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90" name="Google Shape;7390;p269"/>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91" name="Google Shape;7391;p269"/>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92" name="Google Shape;7392;p269"/>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93" name="Google Shape;7393;p269"/>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394" name="Google Shape;7394;p269"/>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7395" name="Google Shape;7395;p269"/>
          <p:cNvGrpSpPr/>
          <p:nvPr/>
        </p:nvGrpSpPr>
        <p:grpSpPr>
          <a:xfrm rot="-1654161">
            <a:off x="8057868" y="4678359"/>
            <a:ext cx="546754" cy="405801"/>
            <a:chOff x="7371599" y="1417781"/>
            <a:chExt cx="952389" cy="706864"/>
          </a:xfrm>
        </p:grpSpPr>
        <p:sp>
          <p:nvSpPr>
            <p:cNvPr id="7396" name="Google Shape;7396;p26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6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26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26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6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6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6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6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404" name="Shape 7404"/>
        <p:cNvGrpSpPr/>
        <p:nvPr/>
      </p:nvGrpSpPr>
      <p:grpSpPr>
        <a:xfrm>
          <a:off x="0" y="0"/>
          <a:ext cx="0" cy="0"/>
          <a:chOff x="0" y="0"/>
          <a:chExt cx="0" cy="0"/>
        </a:xfrm>
      </p:grpSpPr>
      <p:pic>
        <p:nvPicPr>
          <p:cNvPr id="7405" name="Google Shape;7405;p270"/>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406" name="Google Shape;7406;p270"/>
          <p:cNvSpPr txBox="1"/>
          <p:nvPr>
            <p:ph type="title"/>
          </p:nvPr>
        </p:nvSpPr>
        <p:spPr>
          <a:xfrm>
            <a:off x="1111500" y="1313600"/>
            <a:ext cx="3813600" cy="6360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7407" name="Google Shape;7407;p270"/>
          <p:cNvSpPr txBox="1"/>
          <p:nvPr>
            <p:ph idx="1" type="subTitle"/>
          </p:nvPr>
        </p:nvSpPr>
        <p:spPr>
          <a:xfrm>
            <a:off x="1111500" y="2053600"/>
            <a:ext cx="3813600" cy="1776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Font typeface="Nunito Light"/>
              <a:buChar char="●"/>
              <a:defRPr sz="1200"/>
            </a:lvl1pPr>
            <a:lvl2pPr lvl="1" algn="ctr">
              <a:lnSpc>
                <a:spcPct val="100000"/>
              </a:lnSpc>
              <a:spcBef>
                <a:spcPts val="0"/>
              </a:spcBef>
              <a:spcAft>
                <a:spcPts val="0"/>
              </a:spcAft>
              <a:buClr>
                <a:srgbClr val="E76A28"/>
              </a:buClr>
              <a:buSzPts val="1200"/>
              <a:buFont typeface="Nunito Light"/>
              <a:buChar char="○"/>
              <a:defRPr/>
            </a:lvl2pPr>
            <a:lvl3pPr lvl="2" algn="ctr">
              <a:lnSpc>
                <a:spcPct val="100000"/>
              </a:lnSpc>
              <a:spcBef>
                <a:spcPts val="1600"/>
              </a:spcBef>
              <a:spcAft>
                <a:spcPts val="0"/>
              </a:spcAft>
              <a:buClr>
                <a:srgbClr val="E76A28"/>
              </a:buClr>
              <a:buSzPts val="1200"/>
              <a:buFont typeface="Nunito Light"/>
              <a:buChar char="■"/>
              <a:defRPr/>
            </a:lvl3pPr>
            <a:lvl4pPr lvl="3" algn="ctr">
              <a:lnSpc>
                <a:spcPct val="100000"/>
              </a:lnSpc>
              <a:spcBef>
                <a:spcPts val="1600"/>
              </a:spcBef>
              <a:spcAft>
                <a:spcPts val="0"/>
              </a:spcAft>
              <a:buClr>
                <a:srgbClr val="E76A28"/>
              </a:buClr>
              <a:buSzPts val="1200"/>
              <a:buFont typeface="Nunito Light"/>
              <a:buChar char="●"/>
              <a:defRPr/>
            </a:lvl4pPr>
            <a:lvl5pPr lvl="4" algn="ctr">
              <a:lnSpc>
                <a:spcPct val="100000"/>
              </a:lnSpc>
              <a:spcBef>
                <a:spcPts val="1600"/>
              </a:spcBef>
              <a:spcAft>
                <a:spcPts val="0"/>
              </a:spcAft>
              <a:buClr>
                <a:srgbClr val="E76A28"/>
              </a:buClr>
              <a:buSzPts val="1200"/>
              <a:buFont typeface="Nunito Light"/>
              <a:buChar char="○"/>
              <a:defRPr/>
            </a:lvl5pPr>
            <a:lvl6pPr lvl="5" algn="ctr">
              <a:lnSpc>
                <a:spcPct val="100000"/>
              </a:lnSpc>
              <a:spcBef>
                <a:spcPts val="1600"/>
              </a:spcBef>
              <a:spcAft>
                <a:spcPts val="0"/>
              </a:spcAft>
              <a:buClr>
                <a:srgbClr val="999999"/>
              </a:buClr>
              <a:buSzPts val="1200"/>
              <a:buFont typeface="Nunito Light"/>
              <a:buChar char="■"/>
              <a:defRPr/>
            </a:lvl6pPr>
            <a:lvl7pPr lvl="6" algn="ctr">
              <a:lnSpc>
                <a:spcPct val="100000"/>
              </a:lnSpc>
              <a:spcBef>
                <a:spcPts val="1600"/>
              </a:spcBef>
              <a:spcAft>
                <a:spcPts val="0"/>
              </a:spcAft>
              <a:buClr>
                <a:srgbClr val="999999"/>
              </a:buClr>
              <a:buSzPts val="1200"/>
              <a:buFont typeface="Nunito Light"/>
              <a:buChar char="●"/>
              <a:defRPr/>
            </a:lvl7pPr>
            <a:lvl8pPr lvl="7" algn="ctr">
              <a:lnSpc>
                <a:spcPct val="100000"/>
              </a:lnSpc>
              <a:spcBef>
                <a:spcPts val="1600"/>
              </a:spcBef>
              <a:spcAft>
                <a:spcPts val="0"/>
              </a:spcAft>
              <a:buClr>
                <a:srgbClr val="999999"/>
              </a:buClr>
              <a:buSzPts val="1200"/>
              <a:buFont typeface="Nunito Light"/>
              <a:buChar char="○"/>
              <a:defRPr/>
            </a:lvl8pPr>
            <a:lvl9pPr lvl="8" algn="ctr">
              <a:lnSpc>
                <a:spcPct val="100000"/>
              </a:lnSpc>
              <a:spcBef>
                <a:spcPts val="1600"/>
              </a:spcBef>
              <a:spcAft>
                <a:spcPts val="1600"/>
              </a:spcAft>
              <a:buClr>
                <a:srgbClr val="999999"/>
              </a:buClr>
              <a:buSzPts val="1200"/>
              <a:buFont typeface="Nunito Light"/>
              <a:buChar char="■"/>
              <a:defRPr/>
            </a:lvl9pPr>
          </a:lstStyle>
          <a:p/>
        </p:txBody>
      </p:sp>
      <p:sp>
        <p:nvSpPr>
          <p:cNvPr id="7408" name="Google Shape;7408;p270"/>
          <p:cNvSpPr/>
          <p:nvPr>
            <p:ph idx="2" type="pic"/>
          </p:nvPr>
        </p:nvSpPr>
        <p:spPr>
          <a:xfrm flipH="1">
            <a:off x="5143600" y="698100"/>
            <a:ext cx="2909700" cy="3747300"/>
          </a:xfrm>
          <a:prstGeom prst="ellipse">
            <a:avLst/>
          </a:prstGeom>
          <a:noFill/>
          <a:ln cap="flat" cmpd="sng" w="9525">
            <a:solidFill>
              <a:schemeClr val="dk2"/>
            </a:solidFill>
            <a:prstDash val="solid"/>
            <a:round/>
            <a:headEnd len="sm" w="sm" type="none"/>
            <a:tailEnd len="sm" w="sm" type="none"/>
          </a:ln>
        </p:spPr>
      </p:sp>
      <p:sp>
        <p:nvSpPr>
          <p:cNvPr id="7409" name="Google Shape;7409;p270"/>
          <p:cNvSpPr/>
          <p:nvPr/>
        </p:nvSpPr>
        <p:spPr>
          <a:xfrm rot="10800000">
            <a:off x="-51583" y="4445388"/>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270"/>
          <p:cNvSpPr/>
          <p:nvPr/>
        </p:nvSpPr>
        <p:spPr>
          <a:xfrm flipH="1" rot="-5400000">
            <a:off x="439103" y="-438967"/>
            <a:ext cx="1335142" cy="2213351"/>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70"/>
          <p:cNvSpPr/>
          <p:nvPr/>
        </p:nvSpPr>
        <p:spPr>
          <a:xfrm flipH="1" rot="5400000">
            <a:off x="-917015" y="882660"/>
            <a:ext cx="2294216" cy="52891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2" name="Google Shape;7412;p270"/>
          <p:cNvGrpSpPr/>
          <p:nvPr/>
        </p:nvGrpSpPr>
        <p:grpSpPr>
          <a:xfrm>
            <a:off x="82742" y="539492"/>
            <a:ext cx="294688" cy="360590"/>
            <a:chOff x="2229900" y="1049875"/>
            <a:chExt cx="958025" cy="1172650"/>
          </a:xfrm>
        </p:grpSpPr>
        <p:sp>
          <p:nvSpPr>
            <p:cNvPr id="7413" name="Google Shape;7413;p27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7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7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7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7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7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7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27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27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27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3" name="Google Shape;7423;p270"/>
          <p:cNvSpPr/>
          <p:nvPr/>
        </p:nvSpPr>
        <p:spPr>
          <a:xfrm flipH="1" rot="5400000">
            <a:off x="7576656" y="3576155"/>
            <a:ext cx="1179446" cy="1955243"/>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70"/>
          <p:cNvSpPr/>
          <p:nvPr/>
        </p:nvSpPr>
        <p:spPr>
          <a:xfrm rot="10800000">
            <a:off x="7646470" y="4293182"/>
            <a:ext cx="746755" cy="44249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5" name="Google Shape;7425;p270"/>
          <p:cNvGrpSpPr/>
          <p:nvPr/>
        </p:nvGrpSpPr>
        <p:grpSpPr>
          <a:xfrm>
            <a:off x="8566806" y="4603988"/>
            <a:ext cx="422940" cy="548222"/>
            <a:chOff x="4153450" y="2187950"/>
            <a:chExt cx="1609975" cy="2086875"/>
          </a:xfrm>
        </p:grpSpPr>
        <p:sp>
          <p:nvSpPr>
            <p:cNvPr id="7426" name="Google Shape;7426;p270"/>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70"/>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70"/>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70"/>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270"/>
          <p:cNvGrpSpPr/>
          <p:nvPr/>
        </p:nvGrpSpPr>
        <p:grpSpPr>
          <a:xfrm>
            <a:off x="7257205" y="-53595"/>
            <a:ext cx="1818332" cy="857678"/>
            <a:chOff x="2772675" y="3209200"/>
            <a:chExt cx="2642925" cy="1246625"/>
          </a:xfrm>
        </p:grpSpPr>
        <p:sp>
          <p:nvSpPr>
            <p:cNvPr id="7431" name="Google Shape;7431;p27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7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7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27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27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7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7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7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7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7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7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7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443" name="Shape 7443"/>
        <p:cNvGrpSpPr/>
        <p:nvPr/>
      </p:nvGrpSpPr>
      <p:grpSpPr>
        <a:xfrm>
          <a:off x="0" y="0"/>
          <a:ext cx="0" cy="0"/>
          <a:chOff x="0" y="0"/>
          <a:chExt cx="0" cy="0"/>
        </a:xfrm>
      </p:grpSpPr>
      <p:pic>
        <p:nvPicPr>
          <p:cNvPr id="7444" name="Google Shape;7444;p27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445" name="Google Shape;7445;p271"/>
          <p:cNvSpPr txBox="1"/>
          <p:nvPr>
            <p:ph type="title"/>
          </p:nvPr>
        </p:nvSpPr>
        <p:spPr>
          <a:xfrm>
            <a:off x="1642775" y="1307100"/>
            <a:ext cx="58584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6500"/>
              <a:buNone/>
              <a:defRPr sz="6500"/>
            </a:lvl1pPr>
            <a:lvl2pPr lvl="1">
              <a:spcBef>
                <a:spcPts val="0"/>
              </a:spcBef>
              <a:spcAft>
                <a:spcPts val="0"/>
              </a:spcAft>
              <a:buSzPts val="6500"/>
              <a:buNone/>
              <a:defRPr sz="6500"/>
            </a:lvl2pPr>
            <a:lvl3pPr lvl="2">
              <a:spcBef>
                <a:spcPts val="0"/>
              </a:spcBef>
              <a:spcAft>
                <a:spcPts val="0"/>
              </a:spcAft>
              <a:buSzPts val="6500"/>
              <a:buNone/>
              <a:defRPr sz="6500"/>
            </a:lvl3pPr>
            <a:lvl4pPr lvl="3">
              <a:spcBef>
                <a:spcPts val="0"/>
              </a:spcBef>
              <a:spcAft>
                <a:spcPts val="0"/>
              </a:spcAft>
              <a:buSzPts val="6500"/>
              <a:buNone/>
              <a:defRPr sz="6500"/>
            </a:lvl4pPr>
            <a:lvl5pPr lvl="4">
              <a:spcBef>
                <a:spcPts val="0"/>
              </a:spcBef>
              <a:spcAft>
                <a:spcPts val="0"/>
              </a:spcAft>
              <a:buSzPts val="6500"/>
              <a:buNone/>
              <a:defRPr sz="6500"/>
            </a:lvl5pPr>
            <a:lvl6pPr lvl="5">
              <a:spcBef>
                <a:spcPts val="0"/>
              </a:spcBef>
              <a:spcAft>
                <a:spcPts val="0"/>
              </a:spcAft>
              <a:buSzPts val="6500"/>
              <a:buNone/>
              <a:defRPr sz="6500"/>
            </a:lvl6pPr>
            <a:lvl7pPr lvl="6">
              <a:spcBef>
                <a:spcPts val="0"/>
              </a:spcBef>
              <a:spcAft>
                <a:spcPts val="0"/>
              </a:spcAft>
              <a:buSzPts val="6500"/>
              <a:buNone/>
              <a:defRPr sz="6500"/>
            </a:lvl7pPr>
            <a:lvl8pPr lvl="7">
              <a:spcBef>
                <a:spcPts val="0"/>
              </a:spcBef>
              <a:spcAft>
                <a:spcPts val="0"/>
              </a:spcAft>
              <a:buSzPts val="6500"/>
              <a:buNone/>
              <a:defRPr sz="6500"/>
            </a:lvl8pPr>
            <a:lvl9pPr lvl="8">
              <a:spcBef>
                <a:spcPts val="0"/>
              </a:spcBef>
              <a:spcAft>
                <a:spcPts val="0"/>
              </a:spcAft>
              <a:buSzPts val="6500"/>
              <a:buNone/>
              <a:defRPr sz="6500"/>
            </a:lvl9pPr>
          </a:lstStyle>
          <a:p/>
        </p:txBody>
      </p:sp>
      <p:sp>
        <p:nvSpPr>
          <p:cNvPr id="7446" name="Google Shape;7446;p271"/>
          <p:cNvSpPr/>
          <p:nvPr/>
        </p:nvSpPr>
        <p:spPr>
          <a:xfrm>
            <a:off x="8102242" y="101813"/>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7" name="Google Shape;7447;p271"/>
          <p:cNvGrpSpPr/>
          <p:nvPr/>
        </p:nvGrpSpPr>
        <p:grpSpPr>
          <a:xfrm>
            <a:off x="7257205" y="-53595"/>
            <a:ext cx="1818332" cy="857678"/>
            <a:chOff x="2772675" y="3209200"/>
            <a:chExt cx="2642925" cy="1246625"/>
          </a:xfrm>
        </p:grpSpPr>
        <p:sp>
          <p:nvSpPr>
            <p:cNvPr id="7448" name="Google Shape;7448;p27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7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7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7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7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7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7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7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7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27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27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7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0" name="Google Shape;7460;p271"/>
          <p:cNvSpPr/>
          <p:nvPr/>
        </p:nvSpPr>
        <p:spPr>
          <a:xfrm flipH="1">
            <a:off x="63" y="3964817"/>
            <a:ext cx="1538398"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71"/>
          <p:cNvSpPr/>
          <p:nvPr/>
        </p:nvSpPr>
        <p:spPr>
          <a:xfrm flipH="1">
            <a:off x="937172" y="4848775"/>
            <a:ext cx="2199453" cy="29473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2" name="Google Shape;7462;p271"/>
          <p:cNvGrpSpPr/>
          <p:nvPr/>
        </p:nvGrpSpPr>
        <p:grpSpPr>
          <a:xfrm rot="1969977">
            <a:off x="805302" y="3762803"/>
            <a:ext cx="966813" cy="1517390"/>
            <a:chOff x="2393300" y="1206650"/>
            <a:chExt cx="1306900" cy="2051150"/>
          </a:xfrm>
        </p:grpSpPr>
        <p:sp>
          <p:nvSpPr>
            <p:cNvPr id="7463" name="Google Shape;7463;p27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7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7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27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27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27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7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7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7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7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7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7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7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7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7" name="Google Shape;7477;p271"/>
          <p:cNvSpPr/>
          <p:nvPr/>
        </p:nvSpPr>
        <p:spPr>
          <a:xfrm flipH="1" rot="-5400000">
            <a:off x="8721864" y="4446117"/>
            <a:ext cx="598298" cy="88478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7478" name="Google Shape;7478;p271"/>
          <p:cNvGrpSpPr/>
          <p:nvPr/>
        </p:nvGrpSpPr>
        <p:grpSpPr>
          <a:xfrm rot="-1654179">
            <a:off x="8470877" y="4686764"/>
            <a:ext cx="437276" cy="324546"/>
            <a:chOff x="7371599" y="1417781"/>
            <a:chExt cx="952389" cy="706864"/>
          </a:xfrm>
        </p:grpSpPr>
        <p:sp>
          <p:nvSpPr>
            <p:cNvPr id="7479" name="Google Shape;7479;p271"/>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271"/>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271"/>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71"/>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71"/>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71"/>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71"/>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71"/>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487" name="Shape 7487"/>
        <p:cNvGrpSpPr/>
        <p:nvPr/>
      </p:nvGrpSpPr>
      <p:grpSpPr>
        <a:xfrm>
          <a:off x="0" y="0"/>
          <a:ext cx="0" cy="0"/>
          <a:chOff x="0" y="0"/>
          <a:chExt cx="0" cy="0"/>
        </a:xfrm>
      </p:grpSpPr>
      <p:pic>
        <p:nvPicPr>
          <p:cNvPr id="7488" name="Google Shape;7488;p27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489" name="Google Shape;7489;p272"/>
          <p:cNvSpPr txBox="1"/>
          <p:nvPr>
            <p:ph type="title"/>
          </p:nvPr>
        </p:nvSpPr>
        <p:spPr>
          <a:xfrm>
            <a:off x="1549100" y="1371550"/>
            <a:ext cx="6045900" cy="196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6500"/>
              <a:buNone/>
              <a:defRPr sz="6500"/>
            </a:lvl1pPr>
            <a:lvl2pPr lvl="1" algn="ctr">
              <a:spcBef>
                <a:spcPts val="0"/>
              </a:spcBef>
              <a:spcAft>
                <a:spcPts val="0"/>
              </a:spcAft>
              <a:buSzPts val="3200"/>
              <a:buNone/>
              <a:defRPr/>
            </a:lvl2pPr>
            <a:lvl3pPr lvl="2" algn="ctr">
              <a:spcBef>
                <a:spcPts val="0"/>
              </a:spcBef>
              <a:spcAft>
                <a:spcPts val="0"/>
              </a:spcAft>
              <a:buSzPts val="3200"/>
              <a:buNone/>
              <a:defRPr/>
            </a:lvl3pPr>
            <a:lvl4pPr lvl="3" algn="ctr">
              <a:spcBef>
                <a:spcPts val="0"/>
              </a:spcBef>
              <a:spcAft>
                <a:spcPts val="0"/>
              </a:spcAft>
              <a:buSzPts val="3200"/>
              <a:buNone/>
              <a:defRPr/>
            </a:lvl4pPr>
            <a:lvl5pPr lvl="4" algn="ctr">
              <a:spcBef>
                <a:spcPts val="0"/>
              </a:spcBef>
              <a:spcAft>
                <a:spcPts val="0"/>
              </a:spcAft>
              <a:buSzPts val="3200"/>
              <a:buNone/>
              <a:defRPr/>
            </a:lvl5pPr>
            <a:lvl6pPr lvl="5" algn="ctr">
              <a:spcBef>
                <a:spcPts val="0"/>
              </a:spcBef>
              <a:spcAft>
                <a:spcPts val="0"/>
              </a:spcAft>
              <a:buSzPts val="3200"/>
              <a:buNone/>
              <a:defRPr/>
            </a:lvl6pPr>
            <a:lvl7pPr lvl="6" algn="ctr">
              <a:spcBef>
                <a:spcPts val="0"/>
              </a:spcBef>
              <a:spcAft>
                <a:spcPts val="0"/>
              </a:spcAft>
              <a:buSzPts val="3200"/>
              <a:buNone/>
              <a:defRPr/>
            </a:lvl7pPr>
            <a:lvl8pPr lvl="7" algn="ctr">
              <a:spcBef>
                <a:spcPts val="0"/>
              </a:spcBef>
              <a:spcAft>
                <a:spcPts val="0"/>
              </a:spcAft>
              <a:buSzPts val="3200"/>
              <a:buNone/>
              <a:defRPr/>
            </a:lvl8pPr>
            <a:lvl9pPr lvl="8" algn="ctr">
              <a:spcBef>
                <a:spcPts val="0"/>
              </a:spcBef>
              <a:spcAft>
                <a:spcPts val="0"/>
              </a:spcAft>
              <a:buSzPts val="3200"/>
              <a:buNone/>
              <a:defRPr/>
            </a:lvl9pPr>
          </a:lstStyle>
          <a:p/>
        </p:txBody>
      </p:sp>
      <p:sp>
        <p:nvSpPr>
          <p:cNvPr id="7490" name="Google Shape;7490;p272"/>
          <p:cNvSpPr txBox="1"/>
          <p:nvPr>
            <p:ph idx="1" type="subTitle"/>
          </p:nvPr>
        </p:nvSpPr>
        <p:spPr>
          <a:xfrm>
            <a:off x="1549000" y="3335950"/>
            <a:ext cx="6045900" cy="497100"/>
          </a:xfrm>
          <a:prstGeom prst="rect">
            <a:avLst/>
          </a:prstGeom>
          <a:solidFill>
            <a:schemeClr val="lt2"/>
          </a:solidFill>
          <a:ln cap="flat" cmpd="sng" w="38100">
            <a:solidFill>
              <a:schemeClr val="lt2"/>
            </a:solidFill>
            <a:prstDash val="solid"/>
            <a:round/>
            <a:headEnd len="sm" w="sm" type="none"/>
            <a:tailEnd len="sm" w="sm" type="none"/>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
        <p:nvSpPr>
          <p:cNvPr id="7491" name="Google Shape;7491;p272"/>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72"/>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3" name="Google Shape;7493;p272"/>
          <p:cNvGrpSpPr/>
          <p:nvPr/>
        </p:nvGrpSpPr>
        <p:grpSpPr>
          <a:xfrm>
            <a:off x="8185831" y="445037"/>
            <a:ext cx="644291" cy="478193"/>
            <a:chOff x="7371599" y="1417781"/>
            <a:chExt cx="952389" cy="706864"/>
          </a:xfrm>
        </p:grpSpPr>
        <p:sp>
          <p:nvSpPr>
            <p:cNvPr id="7494" name="Google Shape;7494;p27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7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7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7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7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7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7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7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2" name="Google Shape;7502;p272"/>
          <p:cNvSpPr/>
          <p:nvPr/>
        </p:nvSpPr>
        <p:spPr>
          <a:xfrm rot="2514661">
            <a:off x="-142293" y="3346279"/>
            <a:ext cx="1367482" cy="135630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272"/>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4" name="Google Shape;7504;p272"/>
          <p:cNvGrpSpPr/>
          <p:nvPr/>
        </p:nvGrpSpPr>
        <p:grpSpPr>
          <a:xfrm>
            <a:off x="106652" y="4603998"/>
            <a:ext cx="613339" cy="455149"/>
            <a:chOff x="7371599" y="1417781"/>
            <a:chExt cx="952389" cy="706864"/>
          </a:xfrm>
        </p:grpSpPr>
        <p:sp>
          <p:nvSpPr>
            <p:cNvPr id="7505" name="Google Shape;7505;p27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7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7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7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7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7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7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27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513" name="Shape 7513"/>
        <p:cNvGrpSpPr/>
        <p:nvPr/>
      </p:nvGrpSpPr>
      <p:grpSpPr>
        <a:xfrm>
          <a:off x="0" y="0"/>
          <a:ext cx="0" cy="0"/>
          <a:chOff x="0" y="0"/>
          <a:chExt cx="0" cy="0"/>
        </a:xfrm>
      </p:grpSpPr>
      <p:sp>
        <p:nvSpPr>
          <p:cNvPr id="7514" name="Google Shape;7514;p273"/>
          <p:cNvSpPr txBox="1"/>
          <p:nvPr>
            <p:ph type="title"/>
          </p:nvPr>
        </p:nvSpPr>
        <p:spPr>
          <a:xfrm>
            <a:off x="1509450" y="3922525"/>
            <a:ext cx="6125100" cy="4899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3000"/>
              <a:buFont typeface="Jost"/>
              <a:buNone/>
              <a:defRPr sz="3000">
                <a:latin typeface="Jost"/>
                <a:ea typeface="Jost"/>
                <a:cs typeface="Jost"/>
                <a:sym typeface="Jost"/>
              </a:defRPr>
            </a:lvl1pPr>
            <a:lvl2pPr lvl="1" algn="ctr">
              <a:spcBef>
                <a:spcPts val="0"/>
              </a:spcBef>
              <a:spcAft>
                <a:spcPts val="0"/>
              </a:spcAft>
              <a:buSzPts val="3000"/>
              <a:buFont typeface="Jost"/>
              <a:buNone/>
              <a:defRPr sz="3000">
                <a:latin typeface="Jost"/>
                <a:ea typeface="Jost"/>
                <a:cs typeface="Jost"/>
                <a:sym typeface="Jost"/>
              </a:defRPr>
            </a:lvl2pPr>
            <a:lvl3pPr lvl="2" algn="ctr">
              <a:spcBef>
                <a:spcPts val="0"/>
              </a:spcBef>
              <a:spcAft>
                <a:spcPts val="0"/>
              </a:spcAft>
              <a:buSzPts val="3000"/>
              <a:buFont typeface="Jost"/>
              <a:buNone/>
              <a:defRPr sz="3000">
                <a:latin typeface="Jost"/>
                <a:ea typeface="Jost"/>
                <a:cs typeface="Jost"/>
                <a:sym typeface="Jost"/>
              </a:defRPr>
            </a:lvl3pPr>
            <a:lvl4pPr lvl="3" algn="ctr">
              <a:spcBef>
                <a:spcPts val="0"/>
              </a:spcBef>
              <a:spcAft>
                <a:spcPts val="0"/>
              </a:spcAft>
              <a:buSzPts val="3000"/>
              <a:buFont typeface="Jost"/>
              <a:buNone/>
              <a:defRPr sz="3000">
                <a:latin typeface="Jost"/>
                <a:ea typeface="Jost"/>
                <a:cs typeface="Jost"/>
                <a:sym typeface="Jost"/>
              </a:defRPr>
            </a:lvl4pPr>
            <a:lvl5pPr lvl="4" algn="ctr">
              <a:spcBef>
                <a:spcPts val="0"/>
              </a:spcBef>
              <a:spcAft>
                <a:spcPts val="0"/>
              </a:spcAft>
              <a:buSzPts val="3000"/>
              <a:buFont typeface="Jost"/>
              <a:buNone/>
              <a:defRPr sz="3000">
                <a:latin typeface="Jost"/>
                <a:ea typeface="Jost"/>
                <a:cs typeface="Jost"/>
                <a:sym typeface="Jost"/>
              </a:defRPr>
            </a:lvl5pPr>
            <a:lvl6pPr lvl="5" algn="ctr">
              <a:spcBef>
                <a:spcPts val="0"/>
              </a:spcBef>
              <a:spcAft>
                <a:spcPts val="0"/>
              </a:spcAft>
              <a:buSzPts val="3000"/>
              <a:buFont typeface="Jost"/>
              <a:buNone/>
              <a:defRPr sz="3000">
                <a:latin typeface="Jost"/>
                <a:ea typeface="Jost"/>
                <a:cs typeface="Jost"/>
                <a:sym typeface="Jost"/>
              </a:defRPr>
            </a:lvl6pPr>
            <a:lvl7pPr lvl="6" algn="ctr">
              <a:spcBef>
                <a:spcPts val="0"/>
              </a:spcBef>
              <a:spcAft>
                <a:spcPts val="0"/>
              </a:spcAft>
              <a:buSzPts val="3000"/>
              <a:buFont typeface="Jost"/>
              <a:buNone/>
              <a:defRPr sz="3000">
                <a:latin typeface="Jost"/>
                <a:ea typeface="Jost"/>
                <a:cs typeface="Jost"/>
                <a:sym typeface="Jost"/>
              </a:defRPr>
            </a:lvl7pPr>
            <a:lvl8pPr lvl="7" algn="ctr">
              <a:spcBef>
                <a:spcPts val="0"/>
              </a:spcBef>
              <a:spcAft>
                <a:spcPts val="0"/>
              </a:spcAft>
              <a:buSzPts val="3000"/>
              <a:buFont typeface="Jost"/>
              <a:buNone/>
              <a:defRPr sz="3000">
                <a:latin typeface="Jost"/>
                <a:ea typeface="Jost"/>
                <a:cs typeface="Jost"/>
                <a:sym typeface="Jost"/>
              </a:defRPr>
            </a:lvl8pPr>
            <a:lvl9pPr lvl="8" algn="ctr">
              <a:spcBef>
                <a:spcPts val="0"/>
              </a:spcBef>
              <a:spcAft>
                <a:spcPts val="0"/>
              </a:spcAft>
              <a:buSzPts val="3000"/>
              <a:buFont typeface="Jost"/>
              <a:buNone/>
              <a:defRPr sz="3000">
                <a:latin typeface="Jost"/>
                <a:ea typeface="Jost"/>
                <a:cs typeface="Jost"/>
                <a:sym typeface="Jost"/>
              </a:defRPr>
            </a:lvl9pPr>
          </a:lstStyle>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515" name="Shape 7515"/>
        <p:cNvGrpSpPr/>
        <p:nvPr/>
      </p:nvGrpSpPr>
      <p:grpSpPr>
        <a:xfrm>
          <a:off x="0" y="0"/>
          <a:ext cx="0" cy="0"/>
          <a:chOff x="0" y="0"/>
          <a:chExt cx="0" cy="0"/>
        </a:xfrm>
      </p:grpSpPr>
      <p:pic>
        <p:nvPicPr>
          <p:cNvPr id="7516" name="Google Shape;7516;p27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517" name="Google Shape;7517;p274"/>
          <p:cNvSpPr txBox="1"/>
          <p:nvPr>
            <p:ph hasCustomPrompt="1" type="title"/>
          </p:nvPr>
        </p:nvSpPr>
        <p:spPr>
          <a:xfrm>
            <a:off x="1549075" y="1468336"/>
            <a:ext cx="6045900" cy="14049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518" name="Google Shape;7518;p274"/>
          <p:cNvSpPr txBox="1"/>
          <p:nvPr>
            <p:ph idx="1" type="subTitle"/>
          </p:nvPr>
        </p:nvSpPr>
        <p:spPr>
          <a:xfrm>
            <a:off x="1549025" y="2873250"/>
            <a:ext cx="60459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sp>
        <p:nvSpPr>
          <p:cNvPr id="7519" name="Google Shape;7519;p274"/>
          <p:cNvSpPr/>
          <p:nvPr/>
        </p:nvSpPr>
        <p:spPr>
          <a:xfrm rot="10800000">
            <a:off x="7821120" y="14"/>
            <a:ext cx="1322880" cy="847686"/>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74"/>
          <p:cNvSpPr/>
          <p:nvPr/>
        </p:nvSpPr>
        <p:spPr>
          <a:xfrm rot="-5400000">
            <a:off x="7063359" y="3062861"/>
            <a:ext cx="607055" cy="355422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1" name="Google Shape;7521;p274"/>
          <p:cNvGrpSpPr/>
          <p:nvPr/>
        </p:nvGrpSpPr>
        <p:grpSpPr>
          <a:xfrm rot="-1027728">
            <a:off x="8416829" y="4303896"/>
            <a:ext cx="526307" cy="747553"/>
            <a:chOff x="2229900" y="1049875"/>
            <a:chExt cx="958025" cy="1172650"/>
          </a:xfrm>
        </p:grpSpPr>
        <p:sp>
          <p:nvSpPr>
            <p:cNvPr id="7522" name="Google Shape;7522;p27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7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7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7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7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7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7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7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27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7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274"/>
          <p:cNvGrpSpPr/>
          <p:nvPr/>
        </p:nvGrpSpPr>
        <p:grpSpPr>
          <a:xfrm>
            <a:off x="6122273" y="4536436"/>
            <a:ext cx="526301" cy="607072"/>
            <a:chOff x="4153450" y="2187950"/>
            <a:chExt cx="1609975" cy="2086875"/>
          </a:xfrm>
        </p:grpSpPr>
        <p:sp>
          <p:nvSpPr>
            <p:cNvPr id="7533" name="Google Shape;7533;p27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27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7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7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274"/>
          <p:cNvGrpSpPr/>
          <p:nvPr/>
        </p:nvGrpSpPr>
        <p:grpSpPr>
          <a:xfrm rot="5400000">
            <a:off x="8172770" y="670454"/>
            <a:ext cx="1319877" cy="622565"/>
            <a:chOff x="2772675" y="3209200"/>
            <a:chExt cx="2642925" cy="1246625"/>
          </a:xfrm>
        </p:grpSpPr>
        <p:sp>
          <p:nvSpPr>
            <p:cNvPr id="7538" name="Google Shape;7538;p27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7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7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7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7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7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7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7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7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7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7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7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0" name="Google Shape;7550;p274"/>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1" name="Google Shape;7551;p274"/>
          <p:cNvGrpSpPr/>
          <p:nvPr/>
        </p:nvGrpSpPr>
        <p:grpSpPr>
          <a:xfrm rot="10361028">
            <a:off x="75576" y="-75687"/>
            <a:ext cx="966743" cy="1517282"/>
            <a:chOff x="2393300" y="1206650"/>
            <a:chExt cx="1306900" cy="2051150"/>
          </a:xfrm>
        </p:grpSpPr>
        <p:sp>
          <p:nvSpPr>
            <p:cNvPr id="7552" name="Google Shape;7552;p274"/>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74"/>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74"/>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74"/>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74"/>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74"/>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74"/>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74"/>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74"/>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74"/>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74"/>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274"/>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74"/>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74"/>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6" name="Google Shape;7566;p274"/>
          <p:cNvSpPr/>
          <p:nvPr/>
        </p:nvSpPr>
        <p:spPr>
          <a:xfrm rot="5400000">
            <a:off x="1036157" y="4324896"/>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74"/>
          <p:cNvSpPr/>
          <p:nvPr/>
        </p:nvSpPr>
        <p:spPr>
          <a:xfrm rot="10800000">
            <a:off x="-165850" y="4505576"/>
            <a:ext cx="1361251" cy="691099"/>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74"/>
          <p:cNvSpPr/>
          <p:nvPr/>
        </p:nvSpPr>
        <p:spPr>
          <a:xfrm>
            <a:off x="210145" y="4008900"/>
            <a:ext cx="196967" cy="712907"/>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9" name="Google Shape;7569;p274"/>
          <p:cNvGrpSpPr/>
          <p:nvPr/>
        </p:nvGrpSpPr>
        <p:grpSpPr>
          <a:xfrm rot="-1002660">
            <a:off x="7520359" y="123741"/>
            <a:ext cx="622684" cy="462088"/>
            <a:chOff x="7371599" y="1417781"/>
            <a:chExt cx="952389" cy="706864"/>
          </a:xfrm>
        </p:grpSpPr>
        <p:sp>
          <p:nvSpPr>
            <p:cNvPr id="7570" name="Google Shape;7570;p274"/>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274"/>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274"/>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74"/>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74"/>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74"/>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74"/>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74"/>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8" name="Google Shape;7578;p274"/>
          <p:cNvSpPr/>
          <p:nvPr/>
        </p:nvSpPr>
        <p:spPr>
          <a:xfrm rot="1765566">
            <a:off x="1112175" y="4160665"/>
            <a:ext cx="1138045"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7579" name="Shape 7579"/>
        <p:cNvGrpSpPr/>
        <p:nvPr/>
      </p:nvGrpSpPr>
      <p:grpSpPr>
        <a:xfrm>
          <a:off x="0" y="0"/>
          <a:ext cx="0" cy="0"/>
          <a:chOff x="0" y="0"/>
          <a:chExt cx="0" cy="0"/>
        </a:xfrm>
      </p:grpSpPr>
    </p:spTree>
  </p:cSld>
  <p:clrMapOvr>
    <a:masterClrMapping/>
  </p:clrMapOvr>
</p:sldLayout>
</file>

<file path=ppt/slideLayouts/slideLayout2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580" name="Shape 7580"/>
        <p:cNvGrpSpPr/>
        <p:nvPr/>
      </p:nvGrpSpPr>
      <p:grpSpPr>
        <a:xfrm>
          <a:off x="0" y="0"/>
          <a:ext cx="0" cy="0"/>
          <a:chOff x="0" y="0"/>
          <a:chExt cx="0" cy="0"/>
        </a:xfrm>
      </p:grpSpPr>
      <p:pic>
        <p:nvPicPr>
          <p:cNvPr id="7581" name="Google Shape;7581;p27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582" name="Google Shape;7582;p2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7583" name="Google Shape;7583;p276"/>
          <p:cNvSpPr txBox="1"/>
          <p:nvPr>
            <p:ph hasCustomPrompt="1" idx="2" type="title"/>
          </p:nvPr>
        </p:nvSpPr>
        <p:spPr>
          <a:xfrm>
            <a:off x="1734024"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584" name="Google Shape;7584;p276"/>
          <p:cNvSpPr txBox="1"/>
          <p:nvPr>
            <p:ph hasCustomPrompt="1" idx="3" type="title"/>
          </p:nvPr>
        </p:nvSpPr>
        <p:spPr>
          <a:xfrm>
            <a:off x="1734024"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585" name="Google Shape;7585;p276"/>
          <p:cNvSpPr txBox="1"/>
          <p:nvPr>
            <p:ph hasCustomPrompt="1" idx="4" type="title"/>
          </p:nvPr>
        </p:nvSpPr>
        <p:spPr>
          <a:xfrm>
            <a:off x="4204687"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586" name="Google Shape;7586;p276"/>
          <p:cNvSpPr txBox="1"/>
          <p:nvPr>
            <p:ph hasCustomPrompt="1" idx="5" type="title"/>
          </p:nvPr>
        </p:nvSpPr>
        <p:spPr>
          <a:xfrm>
            <a:off x="4204687"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587" name="Google Shape;7587;p276"/>
          <p:cNvSpPr txBox="1"/>
          <p:nvPr>
            <p:ph hasCustomPrompt="1" idx="6" type="title"/>
          </p:nvPr>
        </p:nvSpPr>
        <p:spPr>
          <a:xfrm>
            <a:off x="6675350" y="1557075"/>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588" name="Google Shape;7588;p276"/>
          <p:cNvSpPr txBox="1"/>
          <p:nvPr>
            <p:ph hasCustomPrompt="1" idx="7" type="title"/>
          </p:nvPr>
        </p:nvSpPr>
        <p:spPr>
          <a:xfrm>
            <a:off x="6675350" y="3142904"/>
            <a:ext cx="734700" cy="631800"/>
          </a:xfrm>
          <a:prstGeom prst="rect">
            <a:avLst/>
          </a:prstGeom>
          <a:solidFill>
            <a:schemeClr val="lt2"/>
          </a:solidFill>
          <a:ln cap="flat" cmpd="sng" w="76200">
            <a:solidFill>
              <a:schemeClr val="lt2"/>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a:r>
              <a:t>xx%</a:t>
            </a:r>
          </a:p>
        </p:txBody>
      </p:sp>
      <p:sp>
        <p:nvSpPr>
          <p:cNvPr id="7589" name="Google Shape;7589;p276"/>
          <p:cNvSpPr txBox="1"/>
          <p:nvPr>
            <p:ph idx="1" type="subTitle"/>
          </p:nvPr>
        </p:nvSpPr>
        <p:spPr>
          <a:xfrm>
            <a:off x="1129375" y="2192675"/>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590" name="Google Shape;7590;p276"/>
          <p:cNvSpPr txBox="1"/>
          <p:nvPr>
            <p:ph idx="8" type="subTitle"/>
          </p:nvPr>
        </p:nvSpPr>
        <p:spPr>
          <a:xfrm>
            <a:off x="3600038" y="2192675"/>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591" name="Google Shape;7591;p276"/>
          <p:cNvSpPr txBox="1"/>
          <p:nvPr>
            <p:ph idx="9" type="subTitle"/>
          </p:nvPr>
        </p:nvSpPr>
        <p:spPr>
          <a:xfrm>
            <a:off x="6070700" y="2192675"/>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592" name="Google Shape;7592;p276"/>
          <p:cNvSpPr/>
          <p:nvPr/>
        </p:nvSpPr>
        <p:spPr>
          <a:xfrm>
            <a:off x="0" y="1440404"/>
            <a:ext cx="734777" cy="3703227"/>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276"/>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276"/>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76"/>
          <p:cNvSpPr/>
          <p:nvPr/>
        </p:nvSpPr>
        <p:spPr>
          <a:xfrm rot="10800000">
            <a:off x="7831406" y="-35783"/>
            <a:ext cx="940294" cy="1534308"/>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76"/>
          <p:cNvSpPr/>
          <p:nvPr/>
        </p:nvSpPr>
        <p:spPr>
          <a:xfrm flipH="1">
            <a:off x="7947826" y="4511700"/>
            <a:ext cx="1196099" cy="631799"/>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7" name="Google Shape;7597;p276"/>
          <p:cNvGrpSpPr/>
          <p:nvPr/>
        </p:nvGrpSpPr>
        <p:grpSpPr>
          <a:xfrm rot="5400000">
            <a:off x="83959" y="2022540"/>
            <a:ext cx="566872" cy="734789"/>
            <a:chOff x="4153450" y="2187950"/>
            <a:chExt cx="1609975" cy="2086875"/>
          </a:xfrm>
        </p:grpSpPr>
        <p:sp>
          <p:nvSpPr>
            <p:cNvPr id="7598" name="Google Shape;7598;p276"/>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76"/>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76"/>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76"/>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2" name="Google Shape;7602;p276"/>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3" name="Google Shape;7603;p276"/>
          <p:cNvGrpSpPr/>
          <p:nvPr/>
        </p:nvGrpSpPr>
        <p:grpSpPr>
          <a:xfrm rot="-1058303">
            <a:off x="8267022" y="2881650"/>
            <a:ext cx="899310" cy="2002295"/>
            <a:chOff x="1092600" y="942825"/>
            <a:chExt cx="966650" cy="2152225"/>
          </a:xfrm>
        </p:grpSpPr>
        <p:sp>
          <p:nvSpPr>
            <p:cNvPr id="7604" name="Google Shape;7604;p276"/>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276"/>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76"/>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76"/>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76"/>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76"/>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76"/>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76"/>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76"/>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76"/>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76"/>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276"/>
          <p:cNvGrpSpPr/>
          <p:nvPr/>
        </p:nvGrpSpPr>
        <p:grpSpPr>
          <a:xfrm rot="6756311">
            <a:off x="452499" y="4220603"/>
            <a:ext cx="771567" cy="572657"/>
            <a:chOff x="7371599" y="1417781"/>
            <a:chExt cx="952389" cy="706864"/>
          </a:xfrm>
        </p:grpSpPr>
        <p:sp>
          <p:nvSpPr>
            <p:cNvPr id="7616" name="Google Shape;7616;p276"/>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7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76"/>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76"/>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7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76"/>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76"/>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76"/>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4" name="Google Shape;7624;p276"/>
          <p:cNvSpPr txBox="1"/>
          <p:nvPr>
            <p:ph idx="13" type="subTitle"/>
          </p:nvPr>
        </p:nvSpPr>
        <p:spPr>
          <a:xfrm>
            <a:off x="1129375" y="3778550"/>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625" name="Google Shape;7625;p276"/>
          <p:cNvSpPr txBox="1"/>
          <p:nvPr>
            <p:ph idx="14" type="subTitle"/>
          </p:nvPr>
        </p:nvSpPr>
        <p:spPr>
          <a:xfrm>
            <a:off x="3600038" y="3778550"/>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626" name="Google Shape;7626;p276"/>
          <p:cNvSpPr txBox="1"/>
          <p:nvPr>
            <p:ph idx="15" type="subTitle"/>
          </p:nvPr>
        </p:nvSpPr>
        <p:spPr>
          <a:xfrm>
            <a:off x="6070700" y="3778550"/>
            <a:ext cx="1944000" cy="426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7627" name="Shape 7627"/>
        <p:cNvGrpSpPr/>
        <p:nvPr/>
      </p:nvGrpSpPr>
      <p:grpSpPr>
        <a:xfrm>
          <a:off x="0" y="0"/>
          <a:ext cx="0" cy="0"/>
          <a:chOff x="0" y="0"/>
          <a:chExt cx="0" cy="0"/>
        </a:xfrm>
      </p:grpSpPr>
      <p:pic>
        <p:nvPicPr>
          <p:cNvPr id="7628" name="Google Shape;7628;p27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629" name="Google Shape;7629;p277"/>
          <p:cNvSpPr txBox="1"/>
          <p:nvPr>
            <p:ph type="title"/>
          </p:nvPr>
        </p:nvSpPr>
        <p:spPr>
          <a:xfrm>
            <a:off x="2391900" y="3299975"/>
            <a:ext cx="4360200" cy="5319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2400"/>
            </a:lvl1pPr>
            <a:lvl2pPr lvl="1" algn="ctr">
              <a:spcBef>
                <a:spcPts val="0"/>
              </a:spcBef>
              <a:spcAft>
                <a:spcPts val="0"/>
              </a:spcAft>
              <a:buSzPts val="3000"/>
              <a:buNone/>
              <a:defRPr sz="3000"/>
            </a:lvl2pPr>
            <a:lvl3pPr lvl="2" algn="ctr">
              <a:spcBef>
                <a:spcPts val="0"/>
              </a:spcBef>
              <a:spcAft>
                <a:spcPts val="0"/>
              </a:spcAft>
              <a:buSzPts val="3000"/>
              <a:buNone/>
              <a:defRPr sz="3000"/>
            </a:lvl3pPr>
            <a:lvl4pPr lvl="3" algn="ctr">
              <a:spcBef>
                <a:spcPts val="0"/>
              </a:spcBef>
              <a:spcAft>
                <a:spcPts val="0"/>
              </a:spcAft>
              <a:buSzPts val="3000"/>
              <a:buNone/>
              <a:defRPr sz="3000"/>
            </a:lvl4pPr>
            <a:lvl5pPr lvl="4" algn="ctr">
              <a:spcBef>
                <a:spcPts val="0"/>
              </a:spcBef>
              <a:spcAft>
                <a:spcPts val="0"/>
              </a:spcAft>
              <a:buSzPts val="3000"/>
              <a:buNone/>
              <a:defRPr sz="3000"/>
            </a:lvl5pPr>
            <a:lvl6pPr lvl="5" algn="ctr">
              <a:spcBef>
                <a:spcPts val="0"/>
              </a:spcBef>
              <a:spcAft>
                <a:spcPts val="0"/>
              </a:spcAft>
              <a:buSzPts val="3000"/>
              <a:buNone/>
              <a:defRPr sz="3000"/>
            </a:lvl6pPr>
            <a:lvl7pPr lvl="6" algn="ctr">
              <a:spcBef>
                <a:spcPts val="0"/>
              </a:spcBef>
              <a:spcAft>
                <a:spcPts val="0"/>
              </a:spcAft>
              <a:buSzPts val="3000"/>
              <a:buNone/>
              <a:defRPr sz="3000"/>
            </a:lvl7pPr>
            <a:lvl8pPr lvl="7" algn="ctr">
              <a:spcBef>
                <a:spcPts val="0"/>
              </a:spcBef>
              <a:spcAft>
                <a:spcPts val="0"/>
              </a:spcAft>
              <a:buSzPts val="3000"/>
              <a:buNone/>
              <a:defRPr sz="3000"/>
            </a:lvl8pPr>
            <a:lvl9pPr lvl="8" algn="ctr">
              <a:spcBef>
                <a:spcPts val="0"/>
              </a:spcBef>
              <a:spcAft>
                <a:spcPts val="0"/>
              </a:spcAft>
              <a:buSzPts val="3000"/>
              <a:buNone/>
              <a:defRPr sz="3000"/>
            </a:lvl9pPr>
          </a:lstStyle>
          <a:p/>
        </p:txBody>
      </p:sp>
      <p:sp>
        <p:nvSpPr>
          <p:cNvPr id="7630" name="Google Shape;7630;p277"/>
          <p:cNvSpPr txBox="1"/>
          <p:nvPr>
            <p:ph idx="1" type="subTitle"/>
          </p:nvPr>
        </p:nvSpPr>
        <p:spPr>
          <a:xfrm>
            <a:off x="1927150" y="1311625"/>
            <a:ext cx="5289900" cy="1914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lvl1pPr>
            <a:lvl2pPr lvl="1" algn="ctr">
              <a:lnSpc>
                <a:spcPct val="100000"/>
              </a:lnSpc>
              <a:spcBef>
                <a:spcPts val="0"/>
              </a:spcBef>
              <a:spcAft>
                <a:spcPts val="0"/>
              </a:spcAft>
              <a:buSzPts val="3000"/>
              <a:buNone/>
              <a:defRPr sz="3000"/>
            </a:lvl2pPr>
            <a:lvl3pPr lvl="2" algn="ctr">
              <a:lnSpc>
                <a:spcPct val="100000"/>
              </a:lnSpc>
              <a:spcBef>
                <a:spcPts val="1600"/>
              </a:spcBef>
              <a:spcAft>
                <a:spcPts val="0"/>
              </a:spcAft>
              <a:buSzPts val="3000"/>
              <a:buNone/>
              <a:defRPr sz="3000"/>
            </a:lvl3pPr>
            <a:lvl4pPr lvl="3" algn="ctr">
              <a:lnSpc>
                <a:spcPct val="100000"/>
              </a:lnSpc>
              <a:spcBef>
                <a:spcPts val="1600"/>
              </a:spcBef>
              <a:spcAft>
                <a:spcPts val="0"/>
              </a:spcAft>
              <a:buSzPts val="3000"/>
              <a:buNone/>
              <a:defRPr sz="3000"/>
            </a:lvl4pPr>
            <a:lvl5pPr lvl="4" algn="ctr">
              <a:lnSpc>
                <a:spcPct val="100000"/>
              </a:lnSpc>
              <a:spcBef>
                <a:spcPts val="1600"/>
              </a:spcBef>
              <a:spcAft>
                <a:spcPts val="0"/>
              </a:spcAft>
              <a:buSzPts val="3000"/>
              <a:buNone/>
              <a:defRPr sz="3000"/>
            </a:lvl5pPr>
            <a:lvl6pPr lvl="5" algn="ctr">
              <a:lnSpc>
                <a:spcPct val="100000"/>
              </a:lnSpc>
              <a:spcBef>
                <a:spcPts val="1600"/>
              </a:spcBef>
              <a:spcAft>
                <a:spcPts val="0"/>
              </a:spcAft>
              <a:buSzPts val="3000"/>
              <a:buNone/>
              <a:defRPr sz="3000"/>
            </a:lvl6pPr>
            <a:lvl7pPr lvl="6" algn="ctr">
              <a:lnSpc>
                <a:spcPct val="100000"/>
              </a:lnSpc>
              <a:spcBef>
                <a:spcPts val="1600"/>
              </a:spcBef>
              <a:spcAft>
                <a:spcPts val="0"/>
              </a:spcAft>
              <a:buSzPts val="3000"/>
              <a:buNone/>
              <a:defRPr sz="3000"/>
            </a:lvl7pPr>
            <a:lvl8pPr lvl="7" algn="ctr">
              <a:lnSpc>
                <a:spcPct val="100000"/>
              </a:lnSpc>
              <a:spcBef>
                <a:spcPts val="1600"/>
              </a:spcBef>
              <a:spcAft>
                <a:spcPts val="0"/>
              </a:spcAft>
              <a:buSzPts val="3000"/>
              <a:buNone/>
              <a:defRPr sz="3000"/>
            </a:lvl8pPr>
            <a:lvl9pPr lvl="8" algn="ctr">
              <a:lnSpc>
                <a:spcPct val="100000"/>
              </a:lnSpc>
              <a:spcBef>
                <a:spcPts val="1600"/>
              </a:spcBef>
              <a:spcAft>
                <a:spcPts val="1600"/>
              </a:spcAft>
              <a:buSzPts val="3000"/>
              <a:buNone/>
              <a:defRPr sz="3000"/>
            </a:lvl9pPr>
          </a:lstStyle>
          <a:p/>
        </p:txBody>
      </p:sp>
      <p:sp>
        <p:nvSpPr>
          <p:cNvPr id="7631" name="Google Shape;7631;p277"/>
          <p:cNvSpPr/>
          <p:nvPr/>
        </p:nvSpPr>
        <p:spPr>
          <a:xfrm rot="10800000">
            <a:off x="7251241" y="3092998"/>
            <a:ext cx="1892759" cy="2050502"/>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77"/>
          <p:cNvSpPr/>
          <p:nvPr/>
        </p:nvSpPr>
        <p:spPr>
          <a:xfrm rot="1158409">
            <a:off x="7526820" y="2765829"/>
            <a:ext cx="1006067" cy="1838136"/>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77"/>
          <p:cNvSpPr/>
          <p:nvPr/>
        </p:nvSpPr>
        <p:spPr>
          <a:xfrm rot="10800000">
            <a:off x="6683378" y="4317507"/>
            <a:ext cx="1251620" cy="74165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77"/>
          <p:cNvSpPr/>
          <p:nvPr/>
        </p:nvSpPr>
        <p:spPr>
          <a:xfrm>
            <a:off x="0" y="2130725"/>
            <a:ext cx="469663" cy="3012736"/>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77"/>
          <p:cNvSpPr/>
          <p:nvPr/>
        </p:nvSpPr>
        <p:spPr>
          <a:xfrm>
            <a:off x="2" y="4233176"/>
            <a:ext cx="1723124" cy="910313"/>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77"/>
          <p:cNvSpPr/>
          <p:nvPr/>
        </p:nvSpPr>
        <p:spPr>
          <a:xfrm rot="3596940">
            <a:off x="-142317" y="3346275"/>
            <a:ext cx="1367455" cy="1356273"/>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7" name="Google Shape;7637;p277"/>
          <p:cNvGrpSpPr/>
          <p:nvPr/>
        </p:nvGrpSpPr>
        <p:grpSpPr>
          <a:xfrm rot="5400000">
            <a:off x="67116" y="2441291"/>
            <a:ext cx="453691" cy="588290"/>
            <a:chOff x="4153450" y="2187950"/>
            <a:chExt cx="1609975" cy="2086875"/>
          </a:xfrm>
        </p:grpSpPr>
        <p:sp>
          <p:nvSpPr>
            <p:cNvPr id="7638" name="Google Shape;7638;p27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7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7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7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2" name="Google Shape;7642;p277"/>
          <p:cNvSpPr/>
          <p:nvPr/>
        </p:nvSpPr>
        <p:spPr>
          <a:xfrm rot="-5400000">
            <a:off x="7952956" y="-421753"/>
            <a:ext cx="778972" cy="162248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3" name="Google Shape;7643;p277"/>
          <p:cNvGrpSpPr/>
          <p:nvPr/>
        </p:nvGrpSpPr>
        <p:grpSpPr>
          <a:xfrm>
            <a:off x="8556766" y="123526"/>
            <a:ext cx="434560" cy="531914"/>
            <a:chOff x="2229900" y="1049875"/>
            <a:chExt cx="958025" cy="1172650"/>
          </a:xfrm>
        </p:grpSpPr>
        <p:sp>
          <p:nvSpPr>
            <p:cNvPr id="7644" name="Google Shape;7644;p277"/>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77"/>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77"/>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277"/>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277"/>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77"/>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77"/>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77"/>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77"/>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77"/>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4" name="Google Shape;7654;p277"/>
          <p:cNvSpPr/>
          <p:nvPr/>
        </p:nvSpPr>
        <p:spPr>
          <a:xfrm rot="10800000">
            <a:off x="-20108" y="0"/>
            <a:ext cx="1502567" cy="504321"/>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5" name="Google Shape;7655;p277"/>
          <p:cNvGrpSpPr/>
          <p:nvPr/>
        </p:nvGrpSpPr>
        <p:grpSpPr>
          <a:xfrm>
            <a:off x="342031" y="104"/>
            <a:ext cx="1651564" cy="779016"/>
            <a:chOff x="2772675" y="3209200"/>
            <a:chExt cx="2642925" cy="1246625"/>
          </a:xfrm>
        </p:grpSpPr>
        <p:sp>
          <p:nvSpPr>
            <p:cNvPr id="7656" name="Google Shape;7656;p27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7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7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7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7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7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7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7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7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7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7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7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277"/>
          <p:cNvGrpSpPr/>
          <p:nvPr/>
        </p:nvGrpSpPr>
        <p:grpSpPr>
          <a:xfrm rot="-1229744">
            <a:off x="1240956" y="4508814"/>
            <a:ext cx="624794" cy="463722"/>
            <a:chOff x="7371599" y="1417781"/>
            <a:chExt cx="952389" cy="706864"/>
          </a:xfrm>
        </p:grpSpPr>
        <p:sp>
          <p:nvSpPr>
            <p:cNvPr id="7669" name="Google Shape;7669;p27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7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7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7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7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7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7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7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7677" name="Shape 7677"/>
        <p:cNvGrpSpPr/>
        <p:nvPr/>
      </p:nvGrpSpPr>
      <p:grpSpPr>
        <a:xfrm>
          <a:off x="0" y="0"/>
          <a:ext cx="0" cy="0"/>
          <a:chOff x="0" y="0"/>
          <a:chExt cx="0" cy="0"/>
        </a:xfrm>
      </p:grpSpPr>
      <p:pic>
        <p:nvPicPr>
          <p:cNvPr id="7678" name="Google Shape;7678;p27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679" name="Google Shape;7679;p278"/>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7680" name="Google Shape;7680;p278"/>
          <p:cNvGrpSpPr/>
          <p:nvPr/>
        </p:nvGrpSpPr>
        <p:grpSpPr>
          <a:xfrm>
            <a:off x="202435" y="-94433"/>
            <a:ext cx="1111879" cy="524455"/>
            <a:chOff x="2772675" y="3209200"/>
            <a:chExt cx="2642925" cy="1246625"/>
          </a:xfrm>
        </p:grpSpPr>
        <p:sp>
          <p:nvSpPr>
            <p:cNvPr id="7681" name="Google Shape;7681;p27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82" name="Google Shape;7682;p27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83" name="Google Shape;7683;p27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84" name="Google Shape;7684;p27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85" name="Google Shape;7685;p27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86" name="Google Shape;7686;p27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87" name="Google Shape;7687;p27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88" name="Google Shape;7688;p27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89" name="Google Shape;7689;p27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90" name="Google Shape;7690;p27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91" name="Google Shape;7691;p27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92" name="Google Shape;7692;p27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7693" name="Google Shape;7693;p278"/>
          <p:cNvSpPr/>
          <p:nvPr/>
        </p:nvSpPr>
        <p:spPr>
          <a:xfrm rot="5956254">
            <a:off x="33817" y="169123"/>
            <a:ext cx="879800" cy="1281774"/>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694" name="Google Shape;7694;p278"/>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5" name="Google Shape;7695;p278"/>
          <p:cNvGrpSpPr/>
          <p:nvPr/>
        </p:nvGrpSpPr>
        <p:grpSpPr>
          <a:xfrm>
            <a:off x="8633476" y="4513094"/>
            <a:ext cx="386467" cy="473047"/>
            <a:chOff x="2229900" y="1049875"/>
            <a:chExt cx="958025" cy="1172650"/>
          </a:xfrm>
        </p:grpSpPr>
        <p:sp>
          <p:nvSpPr>
            <p:cNvPr id="7696" name="Google Shape;7696;p278"/>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78"/>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78"/>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78"/>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78"/>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78"/>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278"/>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78"/>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78"/>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278"/>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6" name="Google Shape;7706;p278"/>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7" name="Google Shape;7707;p278"/>
          <p:cNvGrpSpPr/>
          <p:nvPr/>
        </p:nvGrpSpPr>
        <p:grpSpPr>
          <a:xfrm rot="-9580175">
            <a:off x="8343134" y="-48813"/>
            <a:ext cx="749683" cy="1176611"/>
            <a:chOff x="2393300" y="1206650"/>
            <a:chExt cx="1306900" cy="2051150"/>
          </a:xfrm>
        </p:grpSpPr>
        <p:sp>
          <p:nvSpPr>
            <p:cNvPr id="7708" name="Google Shape;7708;p278"/>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78"/>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78"/>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78"/>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78"/>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78"/>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78"/>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78"/>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78"/>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78"/>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78"/>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78"/>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78"/>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78"/>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2" name="Google Shape;7722;p2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7723" name="Shape 7723"/>
        <p:cNvGrpSpPr/>
        <p:nvPr/>
      </p:nvGrpSpPr>
      <p:grpSpPr>
        <a:xfrm>
          <a:off x="0" y="0"/>
          <a:ext cx="0" cy="0"/>
          <a:chOff x="0" y="0"/>
          <a:chExt cx="0" cy="0"/>
        </a:xfrm>
      </p:grpSpPr>
      <p:pic>
        <p:nvPicPr>
          <p:cNvPr id="7724" name="Google Shape;7724;p27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725" name="Google Shape;7725;p279"/>
          <p:cNvSpPr/>
          <p:nvPr/>
        </p:nvSpPr>
        <p:spPr>
          <a:xfrm rot="10800000">
            <a:off x="-98518" y="4055071"/>
            <a:ext cx="548852"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6" name="Google Shape;7726;p279"/>
          <p:cNvGrpSpPr/>
          <p:nvPr/>
        </p:nvGrpSpPr>
        <p:grpSpPr>
          <a:xfrm>
            <a:off x="106652" y="4603998"/>
            <a:ext cx="613339" cy="455149"/>
            <a:chOff x="7371599" y="1417781"/>
            <a:chExt cx="952389" cy="706864"/>
          </a:xfrm>
        </p:grpSpPr>
        <p:sp>
          <p:nvSpPr>
            <p:cNvPr id="7727" name="Google Shape;7727;p27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7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7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7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7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7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7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7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5" name="Google Shape;7735;p279"/>
          <p:cNvSpPr/>
          <p:nvPr/>
        </p:nvSpPr>
        <p:spPr>
          <a:xfrm>
            <a:off x="8038042" y="-68487"/>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6" name="Google Shape;7736;p279"/>
          <p:cNvGrpSpPr/>
          <p:nvPr/>
        </p:nvGrpSpPr>
        <p:grpSpPr>
          <a:xfrm rot="-5400000">
            <a:off x="8705917" y="388501"/>
            <a:ext cx="381564" cy="494589"/>
            <a:chOff x="4153450" y="2187950"/>
            <a:chExt cx="1609975" cy="2086875"/>
          </a:xfrm>
        </p:grpSpPr>
        <p:sp>
          <p:nvSpPr>
            <p:cNvPr id="7737" name="Google Shape;7737;p27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7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7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7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1" name="Google Shape;7741;p279"/>
          <p:cNvSpPr/>
          <p:nvPr/>
        </p:nvSpPr>
        <p:spPr>
          <a:xfrm rot="5400000">
            <a:off x="7968092" y="-154908"/>
            <a:ext cx="177785" cy="6434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2" name="Google Shape;7742;p279"/>
          <p:cNvGrpSpPr/>
          <p:nvPr/>
        </p:nvGrpSpPr>
        <p:grpSpPr>
          <a:xfrm rot="8999539">
            <a:off x="106770" y="-204616"/>
            <a:ext cx="869142" cy="1175231"/>
            <a:chOff x="3964050" y="1010200"/>
            <a:chExt cx="1718750" cy="2324050"/>
          </a:xfrm>
        </p:grpSpPr>
        <p:sp>
          <p:nvSpPr>
            <p:cNvPr id="7743" name="Google Shape;7743;p279"/>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79"/>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79"/>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79"/>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79"/>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79"/>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79"/>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79"/>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79"/>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79"/>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3" name="Google Shape;7753;p2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7754" name="Shape 7754"/>
        <p:cNvGrpSpPr/>
        <p:nvPr/>
      </p:nvGrpSpPr>
      <p:grpSpPr>
        <a:xfrm>
          <a:off x="0" y="0"/>
          <a:ext cx="0" cy="0"/>
          <a:chOff x="0" y="0"/>
          <a:chExt cx="0" cy="0"/>
        </a:xfrm>
      </p:grpSpPr>
      <p:pic>
        <p:nvPicPr>
          <p:cNvPr id="7755" name="Google Shape;7755;p280"/>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756" name="Google Shape;7756;p280"/>
          <p:cNvSpPr/>
          <p:nvPr/>
        </p:nvSpPr>
        <p:spPr>
          <a:xfrm>
            <a:off x="0" y="0"/>
            <a:ext cx="1157881" cy="1213840"/>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7" name="Google Shape;7757;p280"/>
          <p:cNvGrpSpPr/>
          <p:nvPr/>
        </p:nvGrpSpPr>
        <p:grpSpPr>
          <a:xfrm rot="10800000">
            <a:off x="311673" y="-7"/>
            <a:ext cx="338417" cy="438661"/>
            <a:chOff x="4153450" y="2187950"/>
            <a:chExt cx="1609975" cy="2086875"/>
          </a:xfrm>
        </p:grpSpPr>
        <p:sp>
          <p:nvSpPr>
            <p:cNvPr id="7758" name="Google Shape;7758;p280"/>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80"/>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80"/>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80"/>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2" name="Google Shape;7762;p280"/>
          <p:cNvSpPr/>
          <p:nvPr/>
        </p:nvSpPr>
        <p:spPr>
          <a:xfrm rot="-142306">
            <a:off x="783885" y="119806"/>
            <a:ext cx="686062" cy="354930"/>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80"/>
          <p:cNvSpPr/>
          <p:nvPr/>
        </p:nvSpPr>
        <p:spPr>
          <a:xfrm>
            <a:off x="7412628" y="4832576"/>
            <a:ext cx="1442807" cy="310933"/>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280"/>
          <p:cNvSpPr/>
          <p:nvPr/>
        </p:nvSpPr>
        <p:spPr>
          <a:xfrm rot="-5400000">
            <a:off x="8238670" y="4238164"/>
            <a:ext cx="1184776" cy="625908"/>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5" name="Google Shape;7765;p280"/>
          <p:cNvGrpSpPr/>
          <p:nvPr/>
        </p:nvGrpSpPr>
        <p:grpSpPr>
          <a:xfrm rot="10800000">
            <a:off x="8073980" y="4716972"/>
            <a:ext cx="930045" cy="438687"/>
            <a:chOff x="2772675" y="3209200"/>
            <a:chExt cx="2642925" cy="1246625"/>
          </a:xfrm>
        </p:grpSpPr>
        <p:sp>
          <p:nvSpPr>
            <p:cNvPr id="7766" name="Google Shape;7766;p28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8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8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8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8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8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8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8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8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8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8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8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8" name="Google Shape;7778;p280"/>
          <p:cNvSpPr/>
          <p:nvPr/>
        </p:nvSpPr>
        <p:spPr>
          <a:xfrm>
            <a:off x="8318450" y="-38178"/>
            <a:ext cx="930076" cy="593712"/>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9" name="Google Shape;7779;p280"/>
          <p:cNvGrpSpPr/>
          <p:nvPr/>
        </p:nvGrpSpPr>
        <p:grpSpPr>
          <a:xfrm rot="-9040026">
            <a:off x="8235518" y="-86946"/>
            <a:ext cx="606964" cy="1351393"/>
            <a:chOff x="1092600" y="942825"/>
            <a:chExt cx="966650" cy="2152225"/>
          </a:xfrm>
        </p:grpSpPr>
        <p:sp>
          <p:nvSpPr>
            <p:cNvPr id="7780" name="Google Shape;7780;p280"/>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80"/>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80"/>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80"/>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80"/>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80"/>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80"/>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80"/>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80"/>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80"/>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80"/>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280"/>
          <p:cNvGrpSpPr/>
          <p:nvPr/>
        </p:nvGrpSpPr>
        <p:grpSpPr>
          <a:xfrm>
            <a:off x="110639" y="945571"/>
            <a:ext cx="427279" cy="523002"/>
            <a:chOff x="2229900" y="1049875"/>
            <a:chExt cx="958025" cy="1172650"/>
          </a:xfrm>
        </p:grpSpPr>
        <p:sp>
          <p:nvSpPr>
            <p:cNvPr id="7792" name="Google Shape;7792;p28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28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28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28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8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8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8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8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8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8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2" name="Google Shape;7802;p28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7803" name="Shape 7803"/>
        <p:cNvGrpSpPr/>
        <p:nvPr/>
      </p:nvGrpSpPr>
      <p:grpSpPr>
        <a:xfrm>
          <a:off x="0" y="0"/>
          <a:ext cx="0" cy="0"/>
          <a:chOff x="0" y="0"/>
          <a:chExt cx="0" cy="0"/>
        </a:xfrm>
      </p:grpSpPr>
      <p:pic>
        <p:nvPicPr>
          <p:cNvPr id="7804" name="Google Shape;7804;p28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805" name="Google Shape;7805;p281"/>
          <p:cNvSpPr/>
          <p:nvPr/>
        </p:nvSpPr>
        <p:spPr>
          <a:xfrm>
            <a:off x="7737727" y="-3400"/>
            <a:ext cx="1406442" cy="1115665"/>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281"/>
          <p:cNvSpPr/>
          <p:nvPr/>
        </p:nvSpPr>
        <p:spPr>
          <a:xfrm>
            <a:off x="8565727" y="3644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81"/>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81"/>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9" name="Google Shape;7809;p281"/>
          <p:cNvGrpSpPr/>
          <p:nvPr/>
        </p:nvGrpSpPr>
        <p:grpSpPr>
          <a:xfrm rot="5400000">
            <a:off x="43083" y="3900173"/>
            <a:ext cx="290922" cy="377098"/>
            <a:chOff x="4153450" y="2187950"/>
            <a:chExt cx="1609975" cy="2086875"/>
          </a:xfrm>
        </p:grpSpPr>
        <p:sp>
          <p:nvSpPr>
            <p:cNvPr id="7810" name="Google Shape;7810;p28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8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8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8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281"/>
          <p:cNvGrpSpPr/>
          <p:nvPr/>
        </p:nvGrpSpPr>
        <p:grpSpPr>
          <a:xfrm>
            <a:off x="8185831" y="445037"/>
            <a:ext cx="644291" cy="478193"/>
            <a:chOff x="7371599" y="1417781"/>
            <a:chExt cx="952389" cy="706864"/>
          </a:xfrm>
        </p:grpSpPr>
        <p:sp>
          <p:nvSpPr>
            <p:cNvPr id="7815" name="Google Shape;7815;p281"/>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281"/>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281"/>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81"/>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81"/>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81"/>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81"/>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81"/>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3" name="Google Shape;7823;p281"/>
          <p:cNvSpPr/>
          <p:nvPr/>
        </p:nvSpPr>
        <p:spPr>
          <a:xfrm rot="10800000">
            <a:off x="11" y="-106"/>
            <a:ext cx="802939" cy="833356"/>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4" name="Google Shape;7824;p281"/>
          <p:cNvGrpSpPr/>
          <p:nvPr/>
        </p:nvGrpSpPr>
        <p:grpSpPr>
          <a:xfrm rot="7601040">
            <a:off x="100077" y="-219120"/>
            <a:ext cx="966719" cy="1517244"/>
            <a:chOff x="2393300" y="1206650"/>
            <a:chExt cx="1306900" cy="2051150"/>
          </a:xfrm>
        </p:grpSpPr>
        <p:sp>
          <p:nvSpPr>
            <p:cNvPr id="7825" name="Google Shape;7825;p28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8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28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28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8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8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8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8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8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8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8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8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8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28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9" name="Google Shape;7839;p2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7840" name="Shape 7840"/>
        <p:cNvGrpSpPr/>
        <p:nvPr/>
      </p:nvGrpSpPr>
      <p:grpSpPr>
        <a:xfrm>
          <a:off x="0" y="0"/>
          <a:ext cx="0" cy="0"/>
          <a:chOff x="0" y="0"/>
          <a:chExt cx="0" cy="0"/>
        </a:xfrm>
      </p:grpSpPr>
      <p:pic>
        <p:nvPicPr>
          <p:cNvPr id="7841" name="Google Shape;7841;p28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842" name="Google Shape;7842;p2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7843" name="Google Shape;7843;p282"/>
          <p:cNvSpPr/>
          <p:nvPr/>
        </p:nvSpPr>
        <p:spPr>
          <a:xfrm flipH="1" rot="10800000">
            <a:off x="8458300" y="-135791"/>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7844" name="Google Shape;7844;p282"/>
          <p:cNvGrpSpPr/>
          <p:nvPr/>
        </p:nvGrpSpPr>
        <p:grpSpPr>
          <a:xfrm flipH="1">
            <a:off x="7796959" y="-34721"/>
            <a:ext cx="1111879" cy="524455"/>
            <a:chOff x="2772675" y="3209200"/>
            <a:chExt cx="2642925" cy="1246625"/>
          </a:xfrm>
        </p:grpSpPr>
        <p:sp>
          <p:nvSpPr>
            <p:cNvPr id="7845" name="Google Shape;7845;p28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46" name="Google Shape;7846;p28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47" name="Google Shape;7847;p28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48" name="Google Shape;7848;p28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49" name="Google Shape;7849;p28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50" name="Google Shape;7850;p28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51" name="Google Shape;7851;p28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52" name="Google Shape;7852;p28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53" name="Google Shape;7853;p28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54" name="Google Shape;7854;p28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55" name="Google Shape;7855;p28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856" name="Google Shape;7856;p28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7857" name="Google Shape;7857;p282"/>
          <p:cNvGrpSpPr/>
          <p:nvPr/>
        </p:nvGrpSpPr>
        <p:grpSpPr>
          <a:xfrm rot="-7817729">
            <a:off x="8245706" y="341006"/>
            <a:ext cx="966742" cy="1517280"/>
            <a:chOff x="2393300" y="1206650"/>
            <a:chExt cx="1306900" cy="2051150"/>
          </a:xfrm>
        </p:grpSpPr>
        <p:sp>
          <p:nvSpPr>
            <p:cNvPr id="7858" name="Google Shape;7858;p282"/>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82"/>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82"/>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82"/>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82"/>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282"/>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282"/>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82"/>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82"/>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82"/>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82"/>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82"/>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82"/>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82"/>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2" name="Google Shape;7872;p282"/>
          <p:cNvSpPr/>
          <p:nvPr/>
        </p:nvSpPr>
        <p:spPr>
          <a:xfrm flipH="1">
            <a:off x="106" y="25"/>
            <a:ext cx="1117694" cy="84765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3" name="Google Shape;7873;p282"/>
          <p:cNvGrpSpPr/>
          <p:nvPr/>
        </p:nvGrpSpPr>
        <p:grpSpPr>
          <a:xfrm rot="10361091">
            <a:off x="67013" y="-80382"/>
            <a:ext cx="933010" cy="1464338"/>
            <a:chOff x="2393300" y="1206650"/>
            <a:chExt cx="1306900" cy="2051150"/>
          </a:xfrm>
        </p:grpSpPr>
        <p:sp>
          <p:nvSpPr>
            <p:cNvPr id="7874" name="Google Shape;7874;p282"/>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82"/>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82"/>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82"/>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82"/>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82"/>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82"/>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82"/>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82"/>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82"/>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82"/>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82"/>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282"/>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282"/>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8" name="Google Shape;7888;p282"/>
          <p:cNvSpPr/>
          <p:nvPr/>
        </p:nvSpPr>
        <p:spPr>
          <a:xfrm rot="10800000">
            <a:off x="57316" y="4742054"/>
            <a:ext cx="952384" cy="464147"/>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9" name="Google Shape;7889;p282"/>
          <p:cNvGrpSpPr/>
          <p:nvPr/>
        </p:nvGrpSpPr>
        <p:grpSpPr>
          <a:xfrm>
            <a:off x="69277" y="4619031"/>
            <a:ext cx="404587" cy="524432"/>
            <a:chOff x="4153450" y="2187950"/>
            <a:chExt cx="1609975" cy="2086875"/>
          </a:xfrm>
        </p:grpSpPr>
        <p:sp>
          <p:nvSpPr>
            <p:cNvPr id="7890" name="Google Shape;7890;p282"/>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82"/>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82"/>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82"/>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7894" name="Shape 7894"/>
        <p:cNvGrpSpPr/>
        <p:nvPr/>
      </p:nvGrpSpPr>
      <p:grpSpPr>
        <a:xfrm>
          <a:off x="0" y="0"/>
          <a:ext cx="0" cy="0"/>
          <a:chOff x="0" y="0"/>
          <a:chExt cx="0" cy="0"/>
        </a:xfrm>
      </p:grpSpPr>
      <p:pic>
        <p:nvPicPr>
          <p:cNvPr id="7895" name="Google Shape;7895;p283"/>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896" name="Google Shape;7896;p283"/>
          <p:cNvSpPr txBox="1"/>
          <p:nvPr>
            <p:ph idx="1" type="subTitle"/>
          </p:nvPr>
        </p:nvSpPr>
        <p:spPr>
          <a:xfrm>
            <a:off x="720000" y="1041400"/>
            <a:ext cx="3407700" cy="768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7897" name="Google Shape;7897;p283"/>
          <p:cNvSpPr/>
          <p:nvPr/>
        </p:nvSpPr>
        <p:spPr>
          <a:xfrm>
            <a:off x="8395975" y="3689076"/>
            <a:ext cx="748014" cy="1454372"/>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8" name="Google Shape;7898;p283"/>
          <p:cNvGrpSpPr/>
          <p:nvPr/>
        </p:nvGrpSpPr>
        <p:grpSpPr>
          <a:xfrm>
            <a:off x="8633476" y="4513094"/>
            <a:ext cx="386467" cy="473047"/>
            <a:chOff x="2229900" y="1049875"/>
            <a:chExt cx="958025" cy="1172650"/>
          </a:xfrm>
        </p:grpSpPr>
        <p:sp>
          <p:nvSpPr>
            <p:cNvPr id="7899" name="Google Shape;7899;p28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8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8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8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8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8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8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8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8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8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9" name="Google Shape;7909;p283"/>
          <p:cNvSpPr/>
          <p:nvPr/>
        </p:nvSpPr>
        <p:spPr>
          <a:xfrm rot="-5400000">
            <a:off x="8737808" y="3946095"/>
            <a:ext cx="177785" cy="493975"/>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283"/>
          <p:cNvSpPr/>
          <p:nvPr/>
        </p:nvSpPr>
        <p:spPr>
          <a:xfrm flipH="1" rot="10800000">
            <a:off x="7778252" y="-8198"/>
            <a:ext cx="1365617" cy="951075"/>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83"/>
          <p:cNvSpPr/>
          <p:nvPr/>
        </p:nvSpPr>
        <p:spPr>
          <a:xfrm rot="10800000">
            <a:off x="8134836" y="-35844"/>
            <a:ext cx="722923" cy="1179617"/>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83"/>
          <p:cNvSpPr/>
          <p:nvPr/>
        </p:nvSpPr>
        <p:spPr>
          <a:xfrm rot="10800000">
            <a:off x="-98465" y="4105020"/>
            <a:ext cx="512465" cy="11447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3" name="Google Shape;7913;p283"/>
          <p:cNvGrpSpPr/>
          <p:nvPr/>
        </p:nvGrpSpPr>
        <p:grpSpPr>
          <a:xfrm>
            <a:off x="43502" y="4522048"/>
            <a:ext cx="613339" cy="455149"/>
            <a:chOff x="7371599" y="1417781"/>
            <a:chExt cx="952389" cy="706864"/>
          </a:xfrm>
        </p:grpSpPr>
        <p:sp>
          <p:nvSpPr>
            <p:cNvPr id="7914" name="Google Shape;7914;p283"/>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8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8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8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28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28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283"/>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8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2" name="Google Shape;7922;p28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7923" name="Shape 7923"/>
        <p:cNvGrpSpPr/>
        <p:nvPr/>
      </p:nvGrpSpPr>
      <p:grpSpPr>
        <a:xfrm>
          <a:off x="0" y="0"/>
          <a:ext cx="0" cy="0"/>
          <a:chOff x="0" y="0"/>
          <a:chExt cx="0" cy="0"/>
        </a:xfrm>
      </p:grpSpPr>
      <p:pic>
        <p:nvPicPr>
          <p:cNvPr id="7924" name="Google Shape;7924;p284"/>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925" name="Google Shape;7925;p28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7926" name="Google Shape;7926;p284"/>
          <p:cNvSpPr txBox="1"/>
          <p:nvPr>
            <p:ph idx="1" type="body"/>
          </p:nvPr>
        </p:nvSpPr>
        <p:spPr>
          <a:xfrm>
            <a:off x="1284450" y="1230900"/>
            <a:ext cx="6575100" cy="32991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7927" name="Google Shape;7927;p284"/>
          <p:cNvSpPr/>
          <p:nvPr/>
        </p:nvSpPr>
        <p:spPr>
          <a:xfrm rot="10800000">
            <a:off x="8232426" y="3943565"/>
            <a:ext cx="911574" cy="1199935"/>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8" name="Google Shape;7928;p284"/>
          <p:cNvGrpSpPr/>
          <p:nvPr/>
        </p:nvGrpSpPr>
        <p:grpSpPr>
          <a:xfrm rot="4928888">
            <a:off x="8594597" y="4561707"/>
            <a:ext cx="387804" cy="474567"/>
            <a:chOff x="2229900" y="1049875"/>
            <a:chExt cx="958025" cy="1172650"/>
          </a:xfrm>
        </p:grpSpPr>
        <p:sp>
          <p:nvSpPr>
            <p:cNvPr id="7929" name="Google Shape;7929;p284"/>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84"/>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84"/>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284"/>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284"/>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84"/>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84"/>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84"/>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84"/>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84"/>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9" name="Google Shape;7939;p284"/>
          <p:cNvSpPr/>
          <p:nvPr/>
        </p:nvSpPr>
        <p:spPr>
          <a:xfrm>
            <a:off x="7754684" y="0"/>
            <a:ext cx="1389316" cy="1080628"/>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84"/>
          <p:cNvSpPr/>
          <p:nvPr/>
        </p:nvSpPr>
        <p:spPr>
          <a:xfrm flipH="1">
            <a:off x="8724003" y="445500"/>
            <a:ext cx="286359" cy="1241691"/>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1" name="Google Shape;7941;p284"/>
          <p:cNvGrpSpPr/>
          <p:nvPr/>
        </p:nvGrpSpPr>
        <p:grpSpPr>
          <a:xfrm flipH="1" rot="10800000">
            <a:off x="8422629" y="-87055"/>
            <a:ext cx="370938" cy="480816"/>
            <a:chOff x="4153450" y="2187950"/>
            <a:chExt cx="1609975" cy="2086875"/>
          </a:xfrm>
        </p:grpSpPr>
        <p:sp>
          <p:nvSpPr>
            <p:cNvPr id="7942" name="Google Shape;7942;p284"/>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284"/>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84"/>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84"/>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6" name="Google Shape;7946;p284"/>
          <p:cNvSpPr/>
          <p:nvPr/>
        </p:nvSpPr>
        <p:spPr>
          <a:xfrm>
            <a:off x="0" y="4570826"/>
            <a:ext cx="996406" cy="572707"/>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7" name="Google Shape;7947;p284"/>
          <p:cNvGrpSpPr/>
          <p:nvPr/>
        </p:nvGrpSpPr>
        <p:grpSpPr>
          <a:xfrm rot="3313589">
            <a:off x="338163" y="4239390"/>
            <a:ext cx="713104" cy="1119200"/>
            <a:chOff x="2393300" y="1206650"/>
            <a:chExt cx="1306900" cy="2051150"/>
          </a:xfrm>
        </p:grpSpPr>
        <p:sp>
          <p:nvSpPr>
            <p:cNvPr id="7948" name="Google Shape;7948;p284"/>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84"/>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84"/>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84"/>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84"/>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84"/>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84"/>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84"/>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84"/>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84"/>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284"/>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284"/>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284"/>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84"/>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2">
    <p:spTree>
      <p:nvGrpSpPr>
        <p:cNvPr id="7962" name="Shape 7962"/>
        <p:cNvGrpSpPr/>
        <p:nvPr/>
      </p:nvGrpSpPr>
      <p:grpSpPr>
        <a:xfrm>
          <a:off x="0" y="0"/>
          <a:ext cx="0" cy="0"/>
          <a:chOff x="0" y="0"/>
          <a:chExt cx="0" cy="0"/>
        </a:xfrm>
      </p:grpSpPr>
      <p:pic>
        <p:nvPicPr>
          <p:cNvPr id="7963" name="Google Shape;7963;p285"/>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7964" name="Google Shape;7964;p28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7965" name="Google Shape;7965;p285"/>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Font typeface="Nunito Light"/>
              <a:buChar char="●"/>
              <a:defRPr/>
            </a:lvl1pPr>
            <a:lvl2pPr indent="-304800" lvl="1" marL="914400">
              <a:lnSpc>
                <a:spcPct val="100000"/>
              </a:lnSpc>
              <a:spcBef>
                <a:spcPts val="0"/>
              </a:spcBef>
              <a:spcAft>
                <a:spcPts val="0"/>
              </a:spcAft>
              <a:buSzPts val="1200"/>
              <a:buFont typeface="Nunito Light"/>
              <a:buChar char="○"/>
              <a:defRPr/>
            </a:lvl2pPr>
            <a:lvl3pPr indent="-304800" lvl="2" marL="1371600">
              <a:lnSpc>
                <a:spcPct val="100000"/>
              </a:lnSpc>
              <a:spcBef>
                <a:spcPts val="0"/>
              </a:spcBef>
              <a:spcAft>
                <a:spcPts val="0"/>
              </a:spcAft>
              <a:buSzPts val="1200"/>
              <a:buFont typeface="Nunito Light"/>
              <a:buChar char="■"/>
              <a:defRPr/>
            </a:lvl3pPr>
            <a:lvl4pPr indent="-304800" lvl="3" marL="1828800">
              <a:lnSpc>
                <a:spcPct val="100000"/>
              </a:lnSpc>
              <a:spcBef>
                <a:spcPts val="0"/>
              </a:spcBef>
              <a:spcAft>
                <a:spcPts val="0"/>
              </a:spcAft>
              <a:buSzPts val="1200"/>
              <a:buFont typeface="Nunito Light"/>
              <a:buChar char="●"/>
              <a:defRPr/>
            </a:lvl4pPr>
            <a:lvl5pPr indent="-304800" lvl="4" marL="2286000">
              <a:lnSpc>
                <a:spcPct val="100000"/>
              </a:lnSpc>
              <a:spcBef>
                <a:spcPts val="0"/>
              </a:spcBef>
              <a:spcAft>
                <a:spcPts val="0"/>
              </a:spcAft>
              <a:buSzPts val="1200"/>
              <a:buFont typeface="Nunito Light"/>
              <a:buChar char="○"/>
              <a:defRPr/>
            </a:lvl5pPr>
            <a:lvl6pPr indent="-304800" lvl="5" marL="2743200">
              <a:lnSpc>
                <a:spcPct val="100000"/>
              </a:lnSpc>
              <a:spcBef>
                <a:spcPts val="0"/>
              </a:spcBef>
              <a:spcAft>
                <a:spcPts val="0"/>
              </a:spcAft>
              <a:buSzPts val="1200"/>
              <a:buFont typeface="Nunito Light"/>
              <a:buChar char="■"/>
              <a:defRPr/>
            </a:lvl6pPr>
            <a:lvl7pPr indent="-304800" lvl="6" marL="3200400">
              <a:lnSpc>
                <a:spcPct val="100000"/>
              </a:lnSpc>
              <a:spcBef>
                <a:spcPts val="0"/>
              </a:spcBef>
              <a:spcAft>
                <a:spcPts val="0"/>
              </a:spcAft>
              <a:buSzPts val="1200"/>
              <a:buFont typeface="Nunito Light"/>
              <a:buChar char="●"/>
              <a:defRPr/>
            </a:lvl7pPr>
            <a:lvl8pPr indent="-304800" lvl="7" marL="3657600">
              <a:lnSpc>
                <a:spcPct val="100000"/>
              </a:lnSpc>
              <a:spcBef>
                <a:spcPts val="0"/>
              </a:spcBef>
              <a:spcAft>
                <a:spcPts val="0"/>
              </a:spcAft>
              <a:buSzPts val="1200"/>
              <a:buFont typeface="Nunito Light"/>
              <a:buChar char="○"/>
              <a:defRPr/>
            </a:lvl8pPr>
            <a:lvl9pPr indent="-304800" lvl="8" marL="4114800">
              <a:lnSpc>
                <a:spcPct val="100000"/>
              </a:lnSpc>
              <a:spcBef>
                <a:spcPts val="0"/>
              </a:spcBef>
              <a:spcAft>
                <a:spcPts val="0"/>
              </a:spcAft>
              <a:buSzPts val="1200"/>
              <a:buFont typeface="Nunito Light"/>
              <a:buChar char="■"/>
              <a:defRPr/>
            </a:lvl9pPr>
          </a:lstStyle>
          <a:p/>
        </p:txBody>
      </p:sp>
      <p:sp>
        <p:nvSpPr>
          <p:cNvPr id="7966" name="Google Shape;7966;p285"/>
          <p:cNvSpPr/>
          <p:nvPr/>
        </p:nvSpPr>
        <p:spPr>
          <a:xfrm>
            <a:off x="7795951" y="0"/>
            <a:ext cx="1348115" cy="1165249"/>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85"/>
          <p:cNvSpPr/>
          <p:nvPr/>
        </p:nvSpPr>
        <p:spPr>
          <a:xfrm>
            <a:off x="8569277" y="378974"/>
            <a:ext cx="384412" cy="83676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85"/>
          <p:cNvSpPr/>
          <p:nvPr/>
        </p:nvSpPr>
        <p:spPr>
          <a:xfrm>
            <a:off x="0" y="4396275"/>
            <a:ext cx="1414320" cy="747265"/>
          </a:xfrm>
          <a:custGeom>
            <a:rect b="b" l="l" r="r" t="t"/>
            <a:pathLst>
              <a:path extrusionOk="0" h="36253" w="68623">
                <a:moveTo>
                  <a:pt x="21980" y="0"/>
                </a:moveTo>
                <a:cubicBezTo>
                  <a:pt x="14392" y="0"/>
                  <a:pt x="7232" y="1887"/>
                  <a:pt x="536" y="5507"/>
                </a:cubicBezTo>
                <a:cubicBezTo>
                  <a:pt x="148" y="5701"/>
                  <a:pt x="0" y="5946"/>
                  <a:pt x="0" y="6380"/>
                </a:cubicBezTo>
                <a:lnTo>
                  <a:pt x="0" y="36253"/>
                </a:lnTo>
                <a:lnTo>
                  <a:pt x="67602" y="36253"/>
                </a:lnTo>
                <a:cubicBezTo>
                  <a:pt x="67652" y="36206"/>
                  <a:pt x="67602" y="36109"/>
                  <a:pt x="67652" y="36059"/>
                </a:cubicBezTo>
                <a:cubicBezTo>
                  <a:pt x="68622" y="33537"/>
                  <a:pt x="68525" y="31015"/>
                  <a:pt x="67699" y="28494"/>
                </a:cubicBezTo>
                <a:cubicBezTo>
                  <a:pt x="66779" y="25538"/>
                  <a:pt x="65033" y="23016"/>
                  <a:pt x="63094" y="20638"/>
                </a:cubicBezTo>
                <a:cubicBezTo>
                  <a:pt x="60087" y="17002"/>
                  <a:pt x="56545" y="13945"/>
                  <a:pt x="52910" y="10989"/>
                </a:cubicBezTo>
                <a:cubicBezTo>
                  <a:pt x="44324" y="4200"/>
                  <a:pt x="34579" y="464"/>
                  <a:pt x="23619" y="29"/>
                </a:cubicBezTo>
                <a:cubicBezTo>
                  <a:pt x="23070" y="10"/>
                  <a:pt x="22524" y="0"/>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85"/>
          <p:cNvSpPr/>
          <p:nvPr/>
        </p:nvSpPr>
        <p:spPr>
          <a:xfrm>
            <a:off x="130052" y="3806575"/>
            <a:ext cx="321937" cy="116522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285"/>
          <p:cNvGrpSpPr/>
          <p:nvPr/>
        </p:nvGrpSpPr>
        <p:grpSpPr>
          <a:xfrm>
            <a:off x="209087" y="4483563"/>
            <a:ext cx="771626" cy="572701"/>
            <a:chOff x="7371599" y="1417781"/>
            <a:chExt cx="952389" cy="706864"/>
          </a:xfrm>
        </p:grpSpPr>
        <p:sp>
          <p:nvSpPr>
            <p:cNvPr id="7971" name="Google Shape;7971;p285"/>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85"/>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285"/>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285"/>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85"/>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85"/>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85"/>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85"/>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9" name="Google Shape;7979;p285"/>
          <p:cNvSpPr/>
          <p:nvPr/>
        </p:nvSpPr>
        <p:spPr>
          <a:xfrm flipH="1" rot="10800000">
            <a:off x="8209950" y="4596647"/>
            <a:ext cx="979999" cy="625580"/>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0" name="Google Shape;7980;p285"/>
          <p:cNvGrpSpPr/>
          <p:nvPr/>
        </p:nvGrpSpPr>
        <p:grpSpPr>
          <a:xfrm rot="5400000">
            <a:off x="8441416" y="4075496"/>
            <a:ext cx="1017262" cy="479701"/>
            <a:chOff x="2772675" y="3209200"/>
            <a:chExt cx="2642925" cy="1246625"/>
          </a:xfrm>
        </p:grpSpPr>
        <p:sp>
          <p:nvSpPr>
            <p:cNvPr id="7981" name="Google Shape;7981;p28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8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8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8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8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8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8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8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8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8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8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28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285"/>
          <p:cNvGrpSpPr/>
          <p:nvPr/>
        </p:nvGrpSpPr>
        <p:grpSpPr>
          <a:xfrm>
            <a:off x="8361938" y="153103"/>
            <a:ext cx="419807" cy="513738"/>
            <a:chOff x="2229900" y="1049875"/>
            <a:chExt cx="958025" cy="1172650"/>
          </a:xfrm>
        </p:grpSpPr>
        <p:sp>
          <p:nvSpPr>
            <p:cNvPr id="7994" name="Google Shape;7994;p285"/>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285"/>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285"/>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85"/>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285"/>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285"/>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285"/>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285"/>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85"/>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85"/>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004" name="Shape 8004"/>
        <p:cNvGrpSpPr/>
        <p:nvPr/>
      </p:nvGrpSpPr>
      <p:grpSpPr>
        <a:xfrm>
          <a:off x="0" y="0"/>
          <a:ext cx="0" cy="0"/>
          <a:chOff x="0" y="0"/>
          <a:chExt cx="0" cy="0"/>
        </a:xfrm>
      </p:grpSpPr>
      <p:pic>
        <p:nvPicPr>
          <p:cNvPr id="8005" name="Google Shape;8005;p286"/>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006" name="Google Shape;8006;p286"/>
          <p:cNvSpPr txBox="1"/>
          <p:nvPr>
            <p:ph idx="1" type="subTitle"/>
          </p:nvPr>
        </p:nvSpPr>
        <p:spPr>
          <a:xfrm>
            <a:off x="825400" y="2832550"/>
            <a:ext cx="2242500" cy="1306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07" name="Google Shape;8007;p286"/>
          <p:cNvSpPr txBox="1"/>
          <p:nvPr>
            <p:ph idx="2" type="subTitle"/>
          </p:nvPr>
        </p:nvSpPr>
        <p:spPr>
          <a:xfrm>
            <a:off x="3450746" y="2832550"/>
            <a:ext cx="2242500" cy="1306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08" name="Google Shape;8008;p286"/>
          <p:cNvSpPr txBox="1"/>
          <p:nvPr>
            <p:ph idx="3" type="subTitle"/>
          </p:nvPr>
        </p:nvSpPr>
        <p:spPr>
          <a:xfrm>
            <a:off x="6076099" y="2832550"/>
            <a:ext cx="2242500" cy="1306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09" name="Google Shape;8009;p286"/>
          <p:cNvSpPr txBox="1"/>
          <p:nvPr>
            <p:ph idx="4" type="subTitle"/>
          </p:nvPr>
        </p:nvSpPr>
        <p:spPr>
          <a:xfrm>
            <a:off x="825400" y="2429675"/>
            <a:ext cx="2242500" cy="44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10" name="Google Shape;8010;p286"/>
          <p:cNvSpPr txBox="1"/>
          <p:nvPr>
            <p:ph idx="5" type="subTitle"/>
          </p:nvPr>
        </p:nvSpPr>
        <p:spPr>
          <a:xfrm>
            <a:off x="3450749" y="2429675"/>
            <a:ext cx="2242500" cy="44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11" name="Google Shape;8011;p286"/>
          <p:cNvSpPr txBox="1"/>
          <p:nvPr>
            <p:ph idx="6" type="subTitle"/>
          </p:nvPr>
        </p:nvSpPr>
        <p:spPr>
          <a:xfrm>
            <a:off x="6076097" y="2429675"/>
            <a:ext cx="2242500" cy="4482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12" name="Google Shape;8012;p286"/>
          <p:cNvSpPr/>
          <p:nvPr/>
        </p:nvSpPr>
        <p:spPr>
          <a:xfrm flipH="1" rot="5400000">
            <a:off x="1244294" y="3260444"/>
            <a:ext cx="638612" cy="3127501"/>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13" name="Google Shape;8013;p286"/>
          <p:cNvSpPr/>
          <p:nvPr/>
        </p:nvSpPr>
        <p:spPr>
          <a:xfrm rot="5400000">
            <a:off x="2760247" y="4350153"/>
            <a:ext cx="177785" cy="1168080"/>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14" name="Google Shape;8014;p286"/>
          <p:cNvSpPr/>
          <p:nvPr/>
        </p:nvSpPr>
        <p:spPr>
          <a:xfrm flipH="1" rot="10800000">
            <a:off x="7367525" y="38"/>
            <a:ext cx="1776410" cy="1237169"/>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15" name="Google Shape;8015;p286"/>
          <p:cNvSpPr/>
          <p:nvPr/>
        </p:nvSpPr>
        <p:spPr>
          <a:xfrm rot="10800000">
            <a:off x="-95059" y="-195503"/>
            <a:ext cx="748032" cy="162826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8016" name="Google Shape;8016;p286"/>
          <p:cNvGrpSpPr/>
          <p:nvPr/>
        </p:nvGrpSpPr>
        <p:grpSpPr>
          <a:xfrm>
            <a:off x="202359" y="-94585"/>
            <a:ext cx="1584434" cy="747352"/>
            <a:chOff x="2772675" y="3209200"/>
            <a:chExt cx="2642925" cy="1246625"/>
          </a:xfrm>
        </p:grpSpPr>
        <p:sp>
          <p:nvSpPr>
            <p:cNvPr id="8017" name="Google Shape;8017;p286"/>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18" name="Google Shape;8018;p286"/>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19" name="Google Shape;8019;p286"/>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20" name="Google Shape;8020;p286"/>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21" name="Google Shape;8021;p286"/>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22" name="Google Shape;8022;p286"/>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23" name="Google Shape;8023;p286"/>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24" name="Google Shape;8024;p286"/>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25" name="Google Shape;8025;p286"/>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26" name="Google Shape;8026;p286"/>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27" name="Google Shape;8027;p286"/>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28" name="Google Shape;8028;p286"/>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8029" name="Google Shape;8029;p286"/>
          <p:cNvSpPr/>
          <p:nvPr/>
        </p:nvSpPr>
        <p:spPr>
          <a:xfrm>
            <a:off x="-95053" y="445033"/>
            <a:ext cx="879835" cy="1435463"/>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8030" name="Google Shape;8030;p286"/>
          <p:cNvGrpSpPr/>
          <p:nvPr/>
        </p:nvGrpSpPr>
        <p:grpSpPr>
          <a:xfrm>
            <a:off x="91436" y="4584246"/>
            <a:ext cx="761266" cy="699881"/>
            <a:chOff x="97161" y="4607146"/>
            <a:chExt cx="761266" cy="699881"/>
          </a:xfrm>
        </p:grpSpPr>
        <p:sp>
          <p:nvSpPr>
            <p:cNvPr id="8031" name="Google Shape;8031;p286"/>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8032" name="Google Shape;8032;p286"/>
            <p:cNvGrpSpPr/>
            <p:nvPr/>
          </p:nvGrpSpPr>
          <p:grpSpPr>
            <a:xfrm>
              <a:off x="97161" y="4607146"/>
              <a:ext cx="761266" cy="699881"/>
              <a:chOff x="97161" y="4607146"/>
              <a:chExt cx="761266" cy="699881"/>
            </a:xfrm>
          </p:grpSpPr>
          <p:grpSp>
            <p:nvGrpSpPr>
              <p:cNvPr id="8033" name="Google Shape;8033;p286"/>
              <p:cNvGrpSpPr/>
              <p:nvPr/>
            </p:nvGrpSpPr>
            <p:grpSpPr>
              <a:xfrm rot="7188827">
                <a:off x="251575" y="4648019"/>
                <a:ext cx="452437" cy="618135"/>
                <a:chOff x="7662294" y="881711"/>
                <a:chExt cx="783230" cy="1070076"/>
              </a:xfrm>
            </p:grpSpPr>
            <p:sp>
              <p:nvSpPr>
                <p:cNvPr id="8034" name="Google Shape;8034;p286"/>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35" name="Google Shape;8035;p286"/>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36" name="Google Shape;8036;p286"/>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37" name="Google Shape;8037;p286"/>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38" name="Google Shape;8038;p286"/>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39" name="Google Shape;8039;p286"/>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40" name="Google Shape;8040;p286"/>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41" name="Google Shape;8041;p286"/>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8042" name="Google Shape;8042;p286"/>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8043" name="Google Shape;8043;p286"/>
          <p:cNvGrpSpPr/>
          <p:nvPr/>
        </p:nvGrpSpPr>
        <p:grpSpPr>
          <a:xfrm>
            <a:off x="8318605" y="105890"/>
            <a:ext cx="487252" cy="596410"/>
            <a:chOff x="2229900" y="1049875"/>
            <a:chExt cx="958025" cy="1172650"/>
          </a:xfrm>
        </p:grpSpPr>
        <p:sp>
          <p:nvSpPr>
            <p:cNvPr id="8044" name="Google Shape;8044;p286"/>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45" name="Google Shape;8045;p286"/>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46" name="Google Shape;8046;p286"/>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47" name="Google Shape;8047;p286"/>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48" name="Google Shape;8048;p286"/>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49" name="Google Shape;8049;p286"/>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50" name="Google Shape;8050;p286"/>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51" name="Google Shape;8051;p286"/>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52" name="Google Shape;8052;p286"/>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053" name="Google Shape;8053;p286"/>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8054" name="Google Shape;8054;p28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lgn="ctr">
              <a:spcBef>
                <a:spcPts val="0"/>
              </a:spcBef>
              <a:spcAft>
                <a:spcPts val="0"/>
              </a:spcAft>
              <a:buSzPts val="3200"/>
              <a:buNone/>
              <a:defRPr/>
            </a:lvl2pPr>
            <a:lvl3pPr lvl="2" algn="ctr">
              <a:spcBef>
                <a:spcPts val="0"/>
              </a:spcBef>
              <a:spcAft>
                <a:spcPts val="0"/>
              </a:spcAft>
              <a:buSzPts val="3200"/>
              <a:buNone/>
              <a:defRPr/>
            </a:lvl3pPr>
            <a:lvl4pPr lvl="3" algn="ctr">
              <a:spcBef>
                <a:spcPts val="0"/>
              </a:spcBef>
              <a:spcAft>
                <a:spcPts val="0"/>
              </a:spcAft>
              <a:buSzPts val="3200"/>
              <a:buNone/>
              <a:defRPr/>
            </a:lvl4pPr>
            <a:lvl5pPr lvl="4" algn="ctr">
              <a:spcBef>
                <a:spcPts val="0"/>
              </a:spcBef>
              <a:spcAft>
                <a:spcPts val="0"/>
              </a:spcAft>
              <a:buSzPts val="3200"/>
              <a:buNone/>
              <a:defRPr/>
            </a:lvl5pPr>
            <a:lvl6pPr lvl="5" algn="ctr">
              <a:spcBef>
                <a:spcPts val="0"/>
              </a:spcBef>
              <a:spcAft>
                <a:spcPts val="0"/>
              </a:spcAft>
              <a:buSzPts val="3200"/>
              <a:buNone/>
              <a:defRPr/>
            </a:lvl6pPr>
            <a:lvl7pPr lvl="6" algn="ctr">
              <a:spcBef>
                <a:spcPts val="0"/>
              </a:spcBef>
              <a:spcAft>
                <a:spcPts val="0"/>
              </a:spcAft>
              <a:buSzPts val="3200"/>
              <a:buNone/>
              <a:defRPr/>
            </a:lvl7pPr>
            <a:lvl8pPr lvl="7" algn="ctr">
              <a:spcBef>
                <a:spcPts val="0"/>
              </a:spcBef>
              <a:spcAft>
                <a:spcPts val="0"/>
              </a:spcAft>
              <a:buSzPts val="3200"/>
              <a:buNone/>
              <a:defRPr/>
            </a:lvl8pPr>
            <a:lvl9pPr lvl="8" algn="ctr">
              <a:spcBef>
                <a:spcPts val="0"/>
              </a:spcBef>
              <a:spcAft>
                <a:spcPts val="0"/>
              </a:spcAft>
              <a:buSzPts val="3200"/>
              <a:buNone/>
              <a:defRPr/>
            </a:lvl9pPr>
          </a:lstStyle>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8055" name="Shape 8055"/>
        <p:cNvGrpSpPr/>
        <p:nvPr/>
      </p:nvGrpSpPr>
      <p:grpSpPr>
        <a:xfrm>
          <a:off x="0" y="0"/>
          <a:ext cx="0" cy="0"/>
          <a:chOff x="0" y="0"/>
          <a:chExt cx="0" cy="0"/>
        </a:xfrm>
      </p:grpSpPr>
      <p:pic>
        <p:nvPicPr>
          <p:cNvPr id="8056" name="Google Shape;8056;p287"/>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057" name="Google Shape;8057;p287"/>
          <p:cNvSpPr txBox="1"/>
          <p:nvPr>
            <p:ph idx="1" type="subTitle"/>
          </p:nvPr>
        </p:nvSpPr>
        <p:spPr>
          <a:xfrm>
            <a:off x="1726800" y="1779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58" name="Google Shape;8058;p287"/>
          <p:cNvSpPr txBox="1"/>
          <p:nvPr>
            <p:ph idx="2" type="subTitle"/>
          </p:nvPr>
        </p:nvSpPr>
        <p:spPr>
          <a:xfrm>
            <a:off x="5408605" y="1779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59" name="Google Shape;8059;p287"/>
          <p:cNvSpPr txBox="1"/>
          <p:nvPr>
            <p:ph idx="3" type="subTitle"/>
          </p:nvPr>
        </p:nvSpPr>
        <p:spPr>
          <a:xfrm>
            <a:off x="1726800" y="3443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60" name="Google Shape;8060;p287"/>
          <p:cNvSpPr txBox="1"/>
          <p:nvPr>
            <p:ph idx="4" type="subTitle"/>
          </p:nvPr>
        </p:nvSpPr>
        <p:spPr>
          <a:xfrm>
            <a:off x="5408605" y="3443150"/>
            <a:ext cx="2704500" cy="879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61" name="Google Shape;8061;p287"/>
          <p:cNvSpPr txBox="1"/>
          <p:nvPr>
            <p:ph idx="5" type="subTitle"/>
          </p:nvPr>
        </p:nvSpPr>
        <p:spPr>
          <a:xfrm>
            <a:off x="1726800" y="1454950"/>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62" name="Google Shape;8062;p287"/>
          <p:cNvSpPr txBox="1"/>
          <p:nvPr>
            <p:ph idx="6" type="subTitle"/>
          </p:nvPr>
        </p:nvSpPr>
        <p:spPr>
          <a:xfrm>
            <a:off x="1726800" y="3115625"/>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63" name="Google Shape;8063;p287"/>
          <p:cNvSpPr txBox="1"/>
          <p:nvPr>
            <p:ph idx="7" type="subTitle"/>
          </p:nvPr>
        </p:nvSpPr>
        <p:spPr>
          <a:xfrm>
            <a:off x="5408585" y="1454950"/>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64" name="Google Shape;8064;p287"/>
          <p:cNvSpPr txBox="1"/>
          <p:nvPr>
            <p:ph idx="8" type="subTitle"/>
          </p:nvPr>
        </p:nvSpPr>
        <p:spPr>
          <a:xfrm>
            <a:off x="5408585" y="3115625"/>
            <a:ext cx="2704500" cy="377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65" name="Google Shape;8065;p287"/>
          <p:cNvSpPr/>
          <p:nvPr/>
        </p:nvSpPr>
        <p:spPr>
          <a:xfrm>
            <a:off x="7480775" y="-3400"/>
            <a:ext cx="1663332" cy="1319436"/>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87"/>
          <p:cNvSpPr/>
          <p:nvPr/>
        </p:nvSpPr>
        <p:spPr>
          <a:xfrm>
            <a:off x="8334177" y="610000"/>
            <a:ext cx="429801" cy="1194707"/>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87"/>
          <p:cNvSpPr/>
          <p:nvPr/>
        </p:nvSpPr>
        <p:spPr>
          <a:xfrm rot="10800000">
            <a:off x="0" y="4173671"/>
            <a:ext cx="1497733" cy="1060274"/>
          </a:xfrm>
          <a:custGeom>
            <a:rect b="b" l="l" r="r" t="t"/>
            <a:pathLst>
              <a:path extrusionOk="0" h="62859" w="88794">
                <a:moveTo>
                  <a:pt x="88793" y="0"/>
                </a:moveTo>
                <a:cubicBezTo>
                  <a:pt x="88048" y="0"/>
                  <a:pt x="87254" y="0"/>
                  <a:pt x="86513" y="52"/>
                </a:cubicBezTo>
                <a:cubicBezTo>
                  <a:pt x="80909" y="496"/>
                  <a:pt x="75257" y="845"/>
                  <a:pt x="69704" y="1487"/>
                </a:cubicBezTo>
                <a:cubicBezTo>
                  <a:pt x="62617" y="2233"/>
                  <a:pt x="55625" y="3125"/>
                  <a:pt x="48585" y="4164"/>
                </a:cubicBezTo>
                <a:cubicBezTo>
                  <a:pt x="41148" y="5207"/>
                  <a:pt x="33712" y="6445"/>
                  <a:pt x="26228" y="7686"/>
                </a:cubicBezTo>
                <a:cubicBezTo>
                  <a:pt x="22063" y="8380"/>
                  <a:pt x="17847" y="9122"/>
                  <a:pt x="13735" y="10114"/>
                </a:cubicBezTo>
                <a:cubicBezTo>
                  <a:pt x="10114" y="10907"/>
                  <a:pt x="6893" y="12545"/>
                  <a:pt x="4561" y="15567"/>
                </a:cubicBezTo>
                <a:cubicBezTo>
                  <a:pt x="0" y="21417"/>
                  <a:pt x="1935" y="28012"/>
                  <a:pt x="8924" y="30539"/>
                </a:cubicBezTo>
                <a:cubicBezTo>
                  <a:pt x="11052" y="31303"/>
                  <a:pt x="13211" y="31513"/>
                  <a:pt x="15401" y="31513"/>
                </a:cubicBezTo>
                <a:cubicBezTo>
                  <a:pt x="15918" y="31513"/>
                  <a:pt x="16435" y="31502"/>
                  <a:pt x="16955" y="31483"/>
                </a:cubicBezTo>
                <a:cubicBezTo>
                  <a:pt x="19324" y="31381"/>
                  <a:pt x="21691" y="31253"/>
                  <a:pt x="24059" y="31253"/>
                </a:cubicBezTo>
                <a:cubicBezTo>
                  <a:pt x="26302" y="31253"/>
                  <a:pt x="28545" y="31368"/>
                  <a:pt x="30789" y="31729"/>
                </a:cubicBezTo>
                <a:cubicBezTo>
                  <a:pt x="42041" y="33664"/>
                  <a:pt x="51512" y="38820"/>
                  <a:pt x="58948" y="47446"/>
                </a:cubicBezTo>
                <a:cubicBezTo>
                  <a:pt x="61030" y="49874"/>
                  <a:pt x="62914" y="52404"/>
                  <a:pt x="64897" y="54831"/>
                </a:cubicBezTo>
                <a:cubicBezTo>
                  <a:pt x="67226" y="57659"/>
                  <a:pt x="69954" y="59939"/>
                  <a:pt x="73472" y="61129"/>
                </a:cubicBezTo>
                <a:cubicBezTo>
                  <a:pt x="76348" y="62069"/>
                  <a:pt x="79275" y="62664"/>
                  <a:pt x="82249" y="62815"/>
                </a:cubicBezTo>
                <a:cubicBezTo>
                  <a:pt x="82976" y="62848"/>
                  <a:pt x="83703" y="62859"/>
                  <a:pt x="84430" y="62859"/>
                </a:cubicBezTo>
                <a:cubicBezTo>
                  <a:pt x="85885" y="62859"/>
                  <a:pt x="87339" y="62815"/>
                  <a:pt x="88793" y="62815"/>
                </a:cubicBezTo>
                <a:lnTo>
                  <a:pt x="887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87"/>
          <p:cNvSpPr/>
          <p:nvPr/>
        </p:nvSpPr>
        <p:spPr>
          <a:xfrm rot="-5587537">
            <a:off x="-98335" y="3721536"/>
            <a:ext cx="922835" cy="546913"/>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9" name="Google Shape;8069;p287"/>
          <p:cNvGrpSpPr/>
          <p:nvPr/>
        </p:nvGrpSpPr>
        <p:grpSpPr>
          <a:xfrm rot="5400000">
            <a:off x="43083" y="3900173"/>
            <a:ext cx="290922" cy="377098"/>
            <a:chOff x="4153450" y="2187950"/>
            <a:chExt cx="1609975" cy="2086875"/>
          </a:xfrm>
        </p:grpSpPr>
        <p:sp>
          <p:nvSpPr>
            <p:cNvPr id="8070" name="Google Shape;8070;p287"/>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87"/>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87"/>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287"/>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287"/>
          <p:cNvGrpSpPr/>
          <p:nvPr/>
        </p:nvGrpSpPr>
        <p:grpSpPr>
          <a:xfrm>
            <a:off x="7879422" y="539503"/>
            <a:ext cx="771626" cy="572701"/>
            <a:chOff x="7371599" y="1417781"/>
            <a:chExt cx="952389" cy="706864"/>
          </a:xfrm>
        </p:grpSpPr>
        <p:sp>
          <p:nvSpPr>
            <p:cNvPr id="8075" name="Google Shape;8075;p287"/>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287"/>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287"/>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87"/>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87"/>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87"/>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87"/>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87"/>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3" name="Google Shape;8083;p287"/>
          <p:cNvSpPr/>
          <p:nvPr/>
        </p:nvSpPr>
        <p:spPr>
          <a:xfrm>
            <a:off x="8693750" y="4470625"/>
            <a:ext cx="488883" cy="803646"/>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87"/>
          <p:cNvSpPr/>
          <p:nvPr/>
        </p:nvSpPr>
        <p:spPr>
          <a:xfrm rot="-4987592">
            <a:off x="8179313" y="4042267"/>
            <a:ext cx="810853" cy="1323095"/>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8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8086" name="Shape 8086"/>
        <p:cNvGrpSpPr/>
        <p:nvPr/>
      </p:nvGrpSpPr>
      <p:grpSpPr>
        <a:xfrm>
          <a:off x="0" y="0"/>
          <a:ext cx="0" cy="0"/>
          <a:chOff x="0" y="0"/>
          <a:chExt cx="0" cy="0"/>
        </a:xfrm>
      </p:grpSpPr>
      <p:pic>
        <p:nvPicPr>
          <p:cNvPr id="8087" name="Google Shape;8087;p288"/>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088" name="Google Shape;8088;p288"/>
          <p:cNvSpPr/>
          <p:nvPr/>
        </p:nvSpPr>
        <p:spPr>
          <a:xfrm rot="10800000">
            <a:off x="235431" y="283897"/>
            <a:ext cx="1172067" cy="694514"/>
          </a:xfrm>
          <a:custGeom>
            <a:rect b="b" l="l" r="r" t="t"/>
            <a:pathLst>
              <a:path extrusionOk="0" h="33314" w="56221">
                <a:moveTo>
                  <a:pt x="9303" y="0"/>
                </a:moveTo>
                <a:cubicBezTo>
                  <a:pt x="7874" y="0"/>
                  <a:pt x="6453" y="53"/>
                  <a:pt x="5057" y="195"/>
                </a:cubicBezTo>
                <a:cubicBezTo>
                  <a:pt x="1884" y="493"/>
                  <a:pt x="1" y="2476"/>
                  <a:pt x="52" y="5700"/>
                </a:cubicBezTo>
                <a:cubicBezTo>
                  <a:pt x="151" y="10162"/>
                  <a:pt x="3173" y="14870"/>
                  <a:pt x="5256" y="18637"/>
                </a:cubicBezTo>
                <a:cubicBezTo>
                  <a:pt x="7191" y="22207"/>
                  <a:pt x="9472" y="25630"/>
                  <a:pt x="12593" y="28156"/>
                </a:cubicBezTo>
                <a:cubicBezTo>
                  <a:pt x="14528" y="29743"/>
                  <a:pt x="16809" y="30885"/>
                  <a:pt x="19137" y="31726"/>
                </a:cubicBezTo>
                <a:cubicBezTo>
                  <a:pt x="22100" y="32793"/>
                  <a:pt x="25233" y="33314"/>
                  <a:pt x="28364" y="33314"/>
                </a:cubicBezTo>
                <a:cubicBezTo>
                  <a:pt x="33671" y="33314"/>
                  <a:pt x="38972" y="31818"/>
                  <a:pt x="43429" y="28949"/>
                </a:cubicBezTo>
                <a:cubicBezTo>
                  <a:pt x="50568" y="24388"/>
                  <a:pt x="55379" y="16409"/>
                  <a:pt x="56073" y="7981"/>
                </a:cubicBezTo>
                <a:cubicBezTo>
                  <a:pt x="56220" y="6097"/>
                  <a:pt x="56073" y="3915"/>
                  <a:pt x="54685" y="2674"/>
                </a:cubicBezTo>
                <a:cubicBezTo>
                  <a:pt x="53495" y="1635"/>
                  <a:pt x="51810" y="1484"/>
                  <a:pt x="50223" y="1437"/>
                </a:cubicBezTo>
                <a:cubicBezTo>
                  <a:pt x="40110" y="988"/>
                  <a:pt x="29996" y="643"/>
                  <a:pt x="19883" y="393"/>
                </a:cubicBezTo>
                <a:cubicBezTo>
                  <a:pt x="16454" y="323"/>
                  <a:pt x="12850" y="0"/>
                  <a:pt x="9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8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8090" name="Google Shape;8090;p288"/>
          <p:cNvSpPr txBox="1"/>
          <p:nvPr>
            <p:ph idx="1" type="subTitle"/>
          </p:nvPr>
        </p:nvSpPr>
        <p:spPr>
          <a:xfrm>
            <a:off x="789425" y="188470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91" name="Google Shape;8091;p288"/>
          <p:cNvSpPr txBox="1"/>
          <p:nvPr>
            <p:ph idx="2" type="subTitle"/>
          </p:nvPr>
        </p:nvSpPr>
        <p:spPr>
          <a:xfrm>
            <a:off x="3455275" y="188470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92" name="Google Shape;8092;p288"/>
          <p:cNvSpPr txBox="1"/>
          <p:nvPr>
            <p:ph idx="3" type="subTitle"/>
          </p:nvPr>
        </p:nvSpPr>
        <p:spPr>
          <a:xfrm>
            <a:off x="789425" y="359285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93" name="Google Shape;8093;p288"/>
          <p:cNvSpPr txBox="1"/>
          <p:nvPr>
            <p:ph idx="4" type="subTitle"/>
          </p:nvPr>
        </p:nvSpPr>
        <p:spPr>
          <a:xfrm>
            <a:off x="3455275" y="359285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94" name="Google Shape;8094;p288"/>
          <p:cNvSpPr txBox="1"/>
          <p:nvPr>
            <p:ph idx="5" type="subTitle"/>
          </p:nvPr>
        </p:nvSpPr>
        <p:spPr>
          <a:xfrm>
            <a:off x="6121125" y="188470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95" name="Google Shape;8095;p288"/>
          <p:cNvSpPr txBox="1"/>
          <p:nvPr>
            <p:ph idx="6" type="subTitle"/>
          </p:nvPr>
        </p:nvSpPr>
        <p:spPr>
          <a:xfrm>
            <a:off x="6121125" y="3592850"/>
            <a:ext cx="2234400" cy="887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096" name="Google Shape;8096;p288"/>
          <p:cNvSpPr txBox="1"/>
          <p:nvPr>
            <p:ph idx="7" type="subTitle"/>
          </p:nvPr>
        </p:nvSpPr>
        <p:spPr>
          <a:xfrm>
            <a:off x="789425" y="1548625"/>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97" name="Google Shape;8097;p288"/>
          <p:cNvSpPr txBox="1"/>
          <p:nvPr>
            <p:ph idx="8" type="subTitle"/>
          </p:nvPr>
        </p:nvSpPr>
        <p:spPr>
          <a:xfrm>
            <a:off x="3455275" y="1548625"/>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98" name="Google Shape;8098;p288"/>
          <p:cNvSpPr txBox="1"/>
          <p:nvPr>
            <p:ph idx="9" type="subTitle"/>
          </p:nvPr>
        </p:nvSpPr>
        <p:spPr>
          <a:xfrm>
            <a:off x="6121126" y="1548625"/>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099" name="Google Shape;8099;p288"/>
          <p:cNvSpPr txBox="1"/>
          <p:nvPr>
            <p:ph idx="13" type="subTitle"/>
          </p:nvPr>
        </p:nvSpPr>
        <p:spPr>
          <a:xfrm>
            <a:off x="789425" y="3261127"/>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100" name="Google Shape;8100;p288"/>
          <p:cNvSpPr txBox="1"/>
          <p:nvPr>
            <p:ph idx="14" type="subTitle"/>
          </p:nvPr>
        </p:nvSpPr>
        <p:spPr>
          <a:xfrm>
            <a:off x="3455275" y="3261127"/>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101" name="Google Shape;8101;p288"/>
          <p:cNvSpPr txBox="1"/>
          <p:nvPr>
            <p:ph idx="15" type="subTitle"/>
          </p:nvPr>
        </p:nvSpPr>
        <p:spPr>
          <a:xfrm>
            <a:off x="6121126" y="3261127"/>
            <a:ext cx="2226600" cy="3771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000">
                <a:solidFill>
                  <a:schemeClr val="dk1"/>
                </a:solidFill>
                <a:latin typeface="Archivo Black"/>
                <a:ea typeface="Archivo Black"/>
                <a:cs typeface="Archivo Black"/>
                <a:sym typeface="Archivo Black"/>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102" name="Google Shape;8102;p288"/>
          <p:cNvSpPr/>
          <p:nvPr/>
        </p:nvSpPr>
        <p:spPr>
          <a:xfrm rot="10800000">
            <a:off x="9" y="2"/>
            <a:ext cx="694139" cy="1445788"/>
          </a:xfrm>
          <a:custGeom>
            <a:rect b="b" l="l" r="r" t="t"/>
            <a:pathLst>
              <a:path extrusionOk="0" h="83741" w="40205">
                <a:moveTo>
                  <a:pt x="33992" y="1"/>
                </a:moveTo>
                <a:cubicBezTo>
                  <a:pt x="31125" y="1"/>
                  <a:pt x="28582" y="1805"/>
                  <a:pt x="27208" y="5180"/>
                </a:cubicBezTo>
                <a:cubicBezTo>
                  <a:pt x="27060" y="5424"/>
                  <a:pt x="26963" y="5665"/>
                  <a:pt x="26917" y="5909"/>
                </a:cubicBezTo>
                <a:cubicBezTo>
                  <a:pt x="26141" y="8283"/>
                  <a:pt x="26090" y="10708"/>
                  <a:pt x="26238" y="13183"/>
                </a:cubicBezTo>
                <a:cubicBezTo>
                  <a:pt x="26478" y="16527"/>
                  <a:pt x="26575" y="19876"/>
                  <a:pt x="26044" y="23220"/>
                </a:cubicBezTo>
                <a:cubicBezTo>
                  <a:pt x="24538" y="32822"/>
                  <a:pt x="20174" y="40825"/>
                  <a:pt x="12706" y="47129"/>
                </a:cubicBezTo>
                <a:cubicBezTo>
                  <a:pt x="10816" y="48778"/>
                  <a:pt x="8826" y="50280"/>
                  <a:pt x="6840" y="51882"/>
                </a:cubicBezTo>
                <a:cubicBezTo>
                  <a:pt x="3833" y="54256"/>
                  <a:pt x="1940" y="57313"/>
                  <a:pt x="1117" y="61096"/>
                </a:cubicBezTo>
                <a:cubicBezTo>
                  <a:pt x="97" y="65507"/>
                  <a:pt x="0" y="69968"/>
                  <a:pt x="535" y="74430"/>
                </a:cubicBezTo>
                <a:cubicBezTo>
                  <a:pt x="970" y="77728"/>
                  <a:pt x="1746" y="80882"/>
                  <a:pt x="3492" y="83741"/>
                </a:cubicBezTo>
                <a:lnTo>
                  <a:pt x="40204" y="83741"/>
                </a:lnTo>
                <a:lnTo>
                  <a:pt x="40204" y="2708"/>
                </a:lnTo>
                <a:cubicBezTo>
                  <a:pt x="39766" y="2367"/>
                  <a:pt x="39378" y="2030"/>
                  <a:pt x="38893" y="1688"/>
                </a:cubicBezTo>
                <a:cubicBezTo>
                  <a:pt x="37255" y="550"/>
                  <a:pt x="35574" y="1"/>
                  <a:pt x="33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88"/>
          <p:cNvSpPr/>
          <p:nvPr/>
        </p:nvSpPr>
        <p:spPr>
          <a:xfrm flipH="1" rot="10800000">
            <a:off x="8015367" y="4624875"/>
            <a:ext cx="1174533" cy="749761"/>
          </a:xfrm>
          <a:custGeom>
            <a:rect b="b" l="l" r="r" t="t"/>
            <a:pathLst>
              <a:path extrusionOk="0" h="69278" w="108527">
                <a:moveTo>
                  <a:pt x="30712" y="0"/>
                </a:moveTo>
                <a:cubicBezTo>
                  <a:pt x="25186" y="0"/>
                  <a:pt x="19514" y="320"/>
                  <a:pt x="14687" y="1993"/>
                </a:cubicBezTo>
                <a:cubicBezTo>
                  <a:pt x="12274" y="2880"/>
                  <a:pt x="11237" y="4457"/>
                  <a:pt x="9660" y="6330"/>
                </a:cubicBezTo>
                <a:cubicBezTo>
                  <a:pt x="7196" y="9287"/>
                  <a:pt x="4093" y="11700"/>
                  <a:pt x="2366" y="15150"/>
                </a:cubicBezTo>
                <a:cubicBezTo>
                  <a:pt x="0" y="19933"/>
                  <a:pt x="789" y="25796"/>
                  <a:pt x="3253" y="30480"/>
                </a:cubicBezTo>
                <a:cubicBezTo>
                  <a:pt x="5670" y="35211"/>
                  <a:pt x="9562" y="39055"/>
                  <a:pt x="13457" y="42604"/>
                </a:cubicBezTo>
                <a:cubicBezTo>
                  <a:pt x="20996" y="49504"/>
                  <a:pt x="28980" y="55958"/>
                  <a:pt x="37903" y="60840"/>
                </a:cubicBezTo>
                <a:cubicBezTo>
                  <a:pt x="46873" y="65717"/>
                  <a:pt x="56828" y="69021"/>
                  <a:pt x="66981" y="69265"/>
                </a:cubicBezTo>
                <a:cubicBezTo>
                  <a:pt x="67351" y="69274"/>
                  <a:pt x="67720" y="69278"/>
                  <a:pt x="68090" y="69278"/>
                </a:cubicBezTo>
                <a:cubicBezTo>
                  <a:pt x="80979" y="69278"/>
                  <a:pt x="93866" y="64281"/>
                  <a:pt x="103303" y="55466"/>
                </a:cubicBezTo>
                <a:cubicBezTo>
                  <a:pt x="104734" y="54086"/>
                  <a:pt x="106114" y="52607"/>
                  <a:pt x="107001" y="50833"/>
                </a:cubicBezTo>
                <a:cubicBezTo>
                  <a:pt x="108034" y="48861"/>
                  <a:pt x="108330" y="46547"/>
                  <a:pt x="108381" y="44327"/>
                </a:cubicBezTo>
                <a:cubicBezTo>
                  <a:pt x="108527" y="40976"/>
                  <a:pt x="108184" y="37577"/>
                  <a:pt x="107837" y="34225"/>
                </a:cubicBezTo>
                <a:cubicBezTo>
                  <a:pt x="107001" y="25598"/>
                  <a:pt x="106114" y="16975"/>
                  <a:pt x="105274" y="8349"/>
                </a:cubicBezTo>
                <a:cubicBezTo>
                  <a:pt x="105128" y="7067"/>
                  <a:pt x="104931" y="5589"/>
                  <a:pt x="103894" y="4800"/>
                </a:cubicBezTo>
                <a:cubicBezTo>
                  <a:pt x="103204" y="4307"/>
                  <a:pt x="102368" y="4209"/>
                  <a:pt x="101528" y="4110"/>
                </a:cubicBezTo>
                <a:cubicBezTo>
                  <a:pt x="81026" y="1646"/>
                  <a:pt x="60377" y="266"/>
                  <a:pt x="39724" y="120"/>
                </a:cubicBezTo>
                <a:cubicBezTo>
                  <a:pt x="36885" y="101"/>
                  <a:pt x="33822" y="0"/>
                  <a:pt x="307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4" name="Google Shape;8104;p288"/>
          <p:cNvGrpSpPr/>
          <p:nvPr/>
        </p:nvGrpSpPr>
        <p:grpSpPr>
          <a:xfrm rot="5400000">
            <a:off x="8441416" y="4227896"/>
            <a:ext cx="1017262" cy="479701"/>
            <a:chOff x="2772675" y="3209200"/>
            <a:chExt cx="2642925" cy="1246625"/>
          </a:xfrm>
        </p:grpSpPr>
        <p:sp>
          <p:nvSpPr>
            <p:cNvPr id="8105" name="Google Shape;8105;p28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28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28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8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8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8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8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8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28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28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28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8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288"/>
          <p:cNvGrpSpPr/>
          <p:nvPr/>
        </p:nvGrpSpPr>
        <p:grpSpPr>
          <a:xfrm>
            <a:off x="311747" y="344824"/>
            <a:ext cx="616291" cy="457411"/>
            <a:chOff x="7371599" y="1417781"/>
            <a:chExt cx="952389" cy="706864"/>
          </a:xfrm>
        </p:grpSpPr>
        <p:sp>
          <p:nvSpPr>
            <p:cNvPr id="8118" name="Google Shape;8118;p288"/>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88"/>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88"/>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88"/>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88"/>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88"/>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88"/>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88"/>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288"/>
          <p:cNvGrpSpPr/>
          <p:nvPr/>
        </p:nvGrpSpPr>
        <p:grpSpPr>
          <a:xfrm rot="-8264951">
            <a:off x="8297569" y="-48091"/>
            <a:ext cx="869117" cy="1175199"/>
            <a:chOff x="3964050" y="1010200"/>
            <a:chExt cx="1718750" cy="2324050"/>
          </a:xfrm>
        </p:grpSpPr>
        <p:sp>
          <p:nvSpPr>
            <p:cNvPr id="8127" name="Google Shape;8127;p288"/>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88"/>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288"/>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288"/>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288"/>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88"/>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88"/>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288"/>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288"/>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88"/>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8137" name="Shape 8137"/>
        <p:cNvGrpSpPr/>
        <p:nvPr/>
      </p:nvGrpSpPr>
      <p:grpSpPr>
        <a:xfrm>
          <a:off x="0" y="0"/>
          <a:ext cx="0" cy="0"/>
          <a:chOff x="0" y="0"/>
          <a:chExt cx="0" cy="0"/>
        </a:xfrm>
      </p:grpSpPr>
      <p:pic>
        <p:nvPicPr>
          <p:cNvPr id="8138" name="Google Shape;8138;p289"/>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139" name="Google Shape;8139;p289"/>
          <p:cNvSpPr/>
          <p:nvPr/>
        </p:nvSpPr>
        <p:spPr>
          <a:xfrm rot="10800000">
            <a:off x="7491899" y="3597091"/>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89"/>
          <p:cNvSpPr/>
          <p:nvPr/>
        </p:nvSpPr>
        <p:spPr>
          <a:xfrm rot="-5400000">
            <a:off x="7422641" y="4146576"/>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89"/>
          <p:cNvSpPr/>
          <p:nvPr/>
        </p:nvSpPr>
        <p:spPr>
          <a:xfrm flipH="1" rot="10800000">
            <a:off x="8316650" y="32"/>
            <a:ext cx="827374" cy="859120"/>
          </a:xfrm>
          <a:custGeom>
            <a:rect b="b" l="l" r="r" t="t"/>
            <a:pathLst>
              <a:path extrusionOk="0" h="74142" w="47448">
                <a:moveTo>
                  <a:pt x="13685" y="0"/>
                </a:moveTo>
                <a:cubicBezTo>
                  <a:pt x="10072" y="0"/>
                  <a:pt x="7003" y="1437"/>
                  <a:pt x="4661" y="4630"/>
                </a:cubicBezTo>
                <a:cubicBezTo>
                  <a:pt x="3372" y="6363"/>
                  <a:pt x="2531" y="8398"/>
                  <a:pt x="1885" y="10480"/>
                </a:cubicBezTo>
                <a:cubicBezTo>
                  <a:pt x="845" y="14049"/>
                  <a:pt x="449" y="17766"/>
                  <a:pt x="251" y="21486"/>
                </a:cubicBezTo>
                <a:cubicBezTo>
                  <a:pt x="1" y="27681"/>
                  <a:pt x="151" y="33927"/>
                  <a:pt x="1936" y="39976"/>
                </a:cubicBezTo>
                <a:cubicBezTo>
                  <a:pt x="6795" y="56832"/>
                  <a:pt x="17352" y="68234"/>
                  <a:pt x="34307" y="73442"/>
                </a:cubicBezTo>
                <a:cubicBezTo>
                  <a:pt x="35812" y="73897"/>
                  <a:pt x="37313" y="74141"/>
                  <a:pt x="38854" y="74141"/>
                </a:cubicBezTo>
                <a:cubicBezTo>
                  <a:pt x="38990" y="74141"/>
                  <a:pt x="39128" y="74139"/>
                  <a:pt x="39265" y="74136"/>
                </a:cubicBezTo>
                <a:cubicBezTo>
                  <a:pt x="40175" y="74118"/>
                  <a:pt x="41084" y="74113"/>
                  <a:pt x="41993" y="74113"/>
                </a:cubicBezTo>
                <a:cubicBezTo>
                  <a:pt x="43811" y="74113"/>
                  <a:pt x="45628" y="74136"/>
                  <a:pt x="47447" y="74136"/>
                </a:cubicBezTo>
                <a:lnTo>
                  <a:pt x="47447" y="24310"/>
                </a:lnTo>
                <a:cubicBezTo>
                  <a:pt x="47249" y="24210"/>
                  <a:pt x="47051" y="24163"/>
                  <a:pt x="46852" y="24064"/>
                </a:cubicBezTo>
                <a:cubicBezTo>
                  <a:pt x="44619" y="22723"/>
                  <a:pt x="42339" y="21486"/>
                  <a:pt x="40110" y="20098"/>
                </a:cubicBezTo>
                <a:cubicBezTo>
                  <a:pt x="36144" y="17619"/>
                  <a:pt x="32721" y="14446"/>
                  <a:pt x="29897" y="10678"/>
                </a:cubicBezTo>
                <a:cubicBezTo>
                  <a:pt x="28457" y="8743"/>
                  <a:pt x="26871" y="6910"/>
                  <a:pt x="25138" y="5173"/>
                </a:cubicBezTo>
                <a:cubicBezTo>
                  <a:pt x="22508" y="2449"/>
                  <a:pt x="19335" y="565"/>
                  <a:pt x="15520" y="116"/>
                </a:cubicBezTo>
                <a:cubicBezTo>
                  <a:pt x="14894" y="39"/>
                  <a:pt x="14282" y="0"/>
                  <a:pt x="13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89"/>
          <p:cNvSpPr/>
          <p:nvPr/>
        </p:nvSpPr>
        <p:spPr>
          <a:xfrm rot="-8100000">
            <a:off x="7718446" y="-384431"/>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3" name="Google Shape;8143;p289"/>
          <p:cNvGrpSpPr/>
          <p:nvPr/>
        </p:nvGrpSpPr>
        <p:grpSpPr>
          <a:xfrm rot="7186391">
            <a:off x="7708857" y="4231197"/>
            <a:ext cx="621797" cy="461498"/>
            <a:chOff x="7371599" y="1417781"/>
            <a:chExt cx="952389" cy="706864"/>
          </a:xfrm>
        </p:grpSpPr>
        <p:sp>
          <p:nvSpPr>
            <p:cNvPr id="8144" name="Google Shape;8144;p289"/>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89"/>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89"/>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89"/>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289"/>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289"/>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89"/>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289"/>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2" name="Google Shape;8152;p289"/>
          <p:cNvSpPr/>
          <p:nvPr/>
        </p:nvSpPr>
        <p:spPr>
          <a:xfrm>
            <a:off x="0" y="25"/>
            <a:ext cx="1489216" cy="1283046"/>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3" name="Google Shape;8153;p289"/>
          <p:cNvGrpSpPr/>
          <p:nvPr/>
        </p:nvGrpSpPr>
        <p:grpSpPr>
          <a:xfrm rot="10800000">
            <a:off x="1225881" y="-174"/>
            <a:ext cx="415857" cy="572847"/>
            <a:chOff x="4153450" y="2187950"/>
            <a:chExt cx="1609975" cy="2086875"/>
          </a:xfrm>
        </p:grpSpPr>
        <p:sp>
          <p:nvSpPr>
            <p:cNvPr id="8154" name="Google Shape;8154;p289"/>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89"/>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89"/>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89"/>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289"/>
          <p:cNvGrpSpPr/>
          <p:nvPr/>
        </p:nvGrpSpPr>
        <p:grpSpPr>
          <a:xfrm>
            <a:off x="138586" y="3597112"/>
            <a:ext cx="1212063" cy="1638920"/>
            <a:chOff x="3964050" y="1010200"/>
            <a:chExt cx="1718750" cy="2324050"/>
          </a:xfrm>
        </p:grpSpPr>
        <p:sp>
          <p:nvSpPr>
            <p:cNvPr id="8159" name="Google Shape;8159;p289"/>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89"/>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89"/>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89"/>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89"/>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289"/>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89"/>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89"/>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89"/>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89"/>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9" name="Google Shape;8169;p289"/>
          <p:cNvSpPr txBox="1"/>
          <p:nvPr>
            <p:ph hasCustomPrompt="1" type="title"/>
          </p:nvPr>
        </p:nvSpPr>
        <p:spPr>
          <a:xfrm>
            <a:off x="1236025" y="1206400"/>
            <a:ext cx="2675400" cy="7689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lt1"/>
              </a:buClr>
              <a:buSzPts val="6000"/>
              <a:buNone/>
              <a:defRPr sz="3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170" name="Google Shape;8170;p289"/>
          <p:cNvSpPr txBox="1"/>
          <p:nvPr>
            <p:ph idx="1" type="subTitle"/>
          </p:nvPr>
        </p:nvSpPr>
        <p:spPr>
          <a:xfrm>
            <a:off x="3988175" y="13399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8171" name="Google Shape;8171;p289"/>
          <p:cNvSpPr txBox="1"/>
          <p:nvPr>
            <p:ph hasCustomPrompt="1" idx="2" type="title"/>
          </p:nvPr>
        </p:nvSpPr>
        <p:spPr>
          <a:xfrm>
            <a:off x="1236027" y="2187300"/>
            <a:ext cx="2675400" cy="7689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lt1"/>
              </a:buClr>
              <a:buSzPts val="6000"/>
              <a:buNone/>
              <a:defRPr sz="3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172" name="Google Shape;8172;p289"/>
          <p:cNvSpPr txBox="1"/>
          <p:nvPr>
            <p:ph idx="3" type="subTitle"/>
          </p:nvPr>
        </p:nvSpPr>
        <p:spPr>
          <a:xfrm>
            <a:off x="3988175" y="23208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
        <p:nvSpPr>
          <p:cNvPr id="8173" name="Google Shape;8173;p289"/>
          <p:cNvSpPr txBox="1"/>
          <p:nvPr>
            <p:ph hasCustomPrompt="1" idx="4" type="title"/>
          </p:nvPr>
        </p:nvSpPr>
        <p:spPr>
          <a:xfrm>
            <a:off x="1236028" y="3168200"/>
            <a:ext cx="2675400" cy="768900"/>
          </a:xfrm>
          <a:prstGeom prst="rect">
            <a:avLst/>
          </a:prstGeom>
          <a:noFill/>
        </p:spPr>
        <p:txBody>
          <a:bodyPr anchorCtr="0" anchor="ctr" bIns="91425" lIns="91425" spcFirstLastPara="1" rIns="91425" wrap="square" tIns="91425">
            <a:noAutofit/>
          </a:bodyPr>
          <a:lstStyle>
            <a:lvl1pPr lvl="0" algn="r">
              <a:spcBef>
                <a:spcPts val="0"/>
              </a:spcBef>
              <a:spcAft>
                <a:spcPts val="0"/>
              </a:spcAft>
              <a:buClr>
                <a:schemeClr val="lt1"/>
              </a:buClr>
              <a:buSzPts val="6000"/>
              <a:buNone/>
              <a:defRPr sz="3000"/>
            </a:lvl1pPr>
            <a:lvl2pPr lvl="1" algn="ctr">
              <a:spcBef>
                <a:spcPts val="0"/>
              </a:spcBef>
              <a:spcAft>
                <a:spcPts val="0"/>
              </a:spcAft>
              <a:buClr>
                <a:schemeClr val="lt1"/>
              </a:buClr>
              <a:buSzPts val="6000"/>
              <a:buNone/>
              <a:defRPr sz="6000">
                <a:solidFill>
                  <a:schemeClr val="lt1"/>
                </a:solidFill>
              </a:defRPr>
            </a:lvl2pPr>
            <a:lvl3pPr lvl="2" algn="ctr">
              <a:spcBef>
                <a:spcPts val="0"/>
              </a:spcBef>
              <a:spcAft>
                <a:spcPts val="0"/>
              </a:spcAft>
              <a:buClr>
                <a:schemeClr val="lt1"/>
              </a:buClr>
              <a:buSzPts val="6000"/>
              <a:buNone/>
              <a:defRPr sz="6000">
                <a:solidFill>
                  <a:schemeClr val="lt1"/>
                </a:solidFill>
              </a:defRPr>
            </a:lvl3pPr>
            <a:lvl4pPr lvl="3" algn="ctr">
              <a:spcBef>
                <a:spcPts val="0"/>
              </a:spcBef>
              <a:spcAft>
                <a:spcPts val="0"/>
              </a:spcAft>
              <a:buClr>
                <a:schemeClr val="lt1"/>
              </a:buClr>
              <a:buSzPts val="6000"/>
              <a:buNone/>
              <a:defRPr sz="6000">
                <a:solidFill>
                  <a:schemeClr val="lt1"/>
                </a:solidFill>
              </a:defRPr>
            </a:lvl4pPr>
            <a:lvl5pPr lvl="4" algn="ctr">
              <a:spcBef>
                <a:spcPts val="0"/>
              </a:spcBef>
              <a:spcAft>
                <a:spcPts val="0"/>
              </a:spcAft>
              <a:buClr>
                <a:schemeClr val="lt1"/>
              </a:buClr>
              <a:buSzPts val="6000"/>
              <a:buNone/>
              <a:defRPr sz="6000">
                <a:solidFill>
                  <a:schemeClr val="lt1"/>
                </a:solidFill>
              </a:defRPr>
            </a:lvl5pPr>
            <a:lvl6pPr lvl="5" algn="ctr">
              <a:spcBef>
                <a:spcPts val="0"/>
              </a:spcBef>
              <a:spcAft>
                <a:spcPts val="0"/>
              </a:spcAft>
              <a:buClr>
                <a:schemeClr val="lt1"/>
              </a:buClr>
              <a:buSzPts val="6000"/>
              <a:buNone/>
              <a:defRPr sz="6000">
                <a:solidFill>
                  <a:schemeClr val="lt1"/>
                </a:solidFill>
              </a:defRPr>
            </a:lvl6pPr>
            <a:lvl7pPr lvl="6" algn="ctr">
              <a:spcBef>
                <a:spcPts val="0"/>
              </a:spcBef>
              <a:spcAft>
                <a:spcPts val="0"/>
              </a:spcAft>
              <a:buClr>
                <a:schemeClr val="lt1"/>
              </a:buClr>
              <a:buSzPts val="6000"/>
              <a:buNone/>
              <a:defRPr sz="6000">
                <a:solidFill>
                  <a:schemeClr val="lt1"/>
                </a:solidFill>
              </a:defRPr>
            </a:lvl7pPr>
            <a:lvl8pPr lvl="7" algn="ctr">
              <a:spcBef>
                <a:spcPts val="0"/>
              </a:spcBef>
              <a:spcAft>
                <a:spcPts val="0"/>
              </a:spcAft>
              <a:buClr>
                <a:schemeClr val="lt1"/>
              </a:buClr>
              <a:buSzPts val="6000"/>
              <a:buNone/>
              <a:defRPr sz="6000">
                <a:solidFill>
                  <a:schemeClr val="lt1"/>
                </a:solidFill>
              </a:defRPr>
            </a:lvl8pPr>
            <a:lvl9pPr lvl="8" algn="ctr">
              <a:spcBef>
                <a:spcPts val="0"/>
              </a:spcBef>
              <a:spcAft>
                <a:spcPts val="0"/>
              </a:spcAft>
              <a:buClr>
                <a:schemeClr val="lt1"/>
              </a:buClr>
              <a:buSzPts val="6000"/>
              <a:buNone/>
              <a:defRPr sz="6000">
                <a:solidFill>
                  <a:schemeClr val="lt1"/>
                </a:solidFill>
              </a:defRPr>
            </a:lvl9pPr>
          </a:lstStyle>
          <a:p>
            <a:r>
              <a:t>xx%</a:t>
            </a:r>
          </a:p>
        </p:txBody>
      </p:sp>
      <p:sp>
        <p:nvSpPr>
          <p:cNvPr id="8174" name="Google Shape;8174;p289"/>
          <p:cNvSpPr txBox="1"/>
          <p:nvPr>
            <p:ph idx="5" type="subTitle"/>
          </p:nvPr>
        </p:nvSpPr>
        <p:spPr>
          <a:xfrm>
            <a:off x="3988175" y="3301700"/>
            <a:ext cx="3919800" cy="457200"/>
          </a:xfrm>
          <a:prstGeom prst="rect">
            <a:avLst/>
          </a:prstGeom>
          <a:solidFill>
            <a:schemeClr val="l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PT Sans"/>
              <a:buNone/>
              <a:defRPr sz="1600">
                <a:solidFill>
                  <a:schemeClr val="dk1"/>
                </a:solidFill>
              </a:defRPr>
            </a:lvl1pPr>
            <a:lvl2pPr lvl="1" algn="ctr">
              <a:lnSpc>
                <a:spcPct val="100000"/>
              </a:lnSpc>
              <a:spcBef>
                <a:spcPts val="0"/>
              </a:spcBef>
              <a:spcAft>
                <a:spcPts val="0"/>
              </a:spcAft>
              <a:buClr>
                <a:schemeClr val="dk1"/>
              </a:buClr>
              <a:buSzPts val="1200"/>
              <a:buNone/>
              <a:defRPr>
                <a:solidFill>
                  <a:schemeClr val="dk1"/>
                </a:solidFill>
              </a:defRPr>
            </a:lvl2pPr>
            <a:lvl3pPr lvl="2" algn="ctr">
              <a:lnSpc>
                <a:spcPct val="100000"/>
              </a:lnSpc>
              <a:spcBef>
                <a:spcPts val="0"/>
              </a:spcBef>
              <a:spcAft>
                <a:spcPts val="0"/>
              </a:spcAft>
              <a:buClr>
                <a:schemeClr val="dk1"/>
              </a:buClr>
              <a:buSzPts val="1200"/>
              <a:buNone/>
              <a:defRPr>
                <a:solidFill>
                  <a:schemeClr val="dk1"/>
                </a:solidFill>
              </a:defRPr>
            </a:lvl3pPr>
            <a:lvl4pPr lvl="3"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8175" name="Shape 8175"/>
        <p:cNvGrpSpPr/>
        <p:nvPr/>
      </p:nvGrpSpPr>
      <p:grpSpPr>
        <a:xfrm>
          <a:off x="0" y="0"/>
          <a:ext cx="0" cy="0"/>
          <a:chOff x="0" y="0"/>
          <a:chExt cx="0" cy="0"/>
        </a:xfrm>
      </p:grpSpPr>
      <p:pic>
        <p:nvPicPr>
          <p:cNvPr id="8176" name="Google Shape;8176;p290"/>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177" name="Google Shape;8177;p290"/>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1600"/>
              </a:spcBef>
              <a:spcAft>
                <a:spcPts val="0"/>
              </a:spcAft>
              <a:buSzPts val="1200"/>
              <a:buNone/>
              <a:defRPr/>
            </a:lvl3pPr>
            <a:lvl4pPr lvl="3" algn="ctr">
              <a:lnSpc>
                <a:spcPct val="100000"/>
              </a:lnSpc>
              <a:spcBef>
                <a:spcPts val="1600"/>
              </a:spcBef>
              <a:spcAft>
                <a:spcPts val="0"/>
              </a:spcAft>
              <a:buSzPts val="1200"/>
              <a:buNone/>
              <a:defRPr/>
            </a:lvl4pPr>
            <a:lvl5pPr lvl="4" algn="ctr">
              <a:lnSpc>
                <a:spcPct val="100000"/>
              </a:lnSpc>
              <a:spcBef>
                <a:spcPts val="1600"/>
              </a:spcBef>
              <a:spcAft>
                <a:spcPts val="0"/>
              </a:spcAft>
              <a:buSzPts val="1200"/>
              <a:buNone/>
              <a:defRPr/>
            </a:lvl5pPr>
            <a:lvl6pPr lvl="5" algn="ctr">
              <a:lnSpc>
                <a:spcPct val="100000"/>
              </a:lnSpc>
              <a:spcBef>
                <a:spcPts val="1600"/>
              </a:spcBef>
              <a:spcAft>
                <a:spcPts val="0"/>
              </a:spcAft>
              <a:buSzPts val="1200"/>
              <a:buNone/>
              <a:defRPr/>
            </a:lvl6pPr>
            <a:lvl7pPr lvl="6" algn="ctr">
              <a:lnSpc>
                <a:spcPct val="100000"/>
              </a:lnSpc>
              <a:spcBef>
                <a:spcPts val="1600"/>
              </a:spcBef>
              <a:spcAft>
                <a:spcPts val="0"/>
              </a:spcAft>
              <a:buSzPts val="1200"/>
              <a:buNone/>
              <a:defRPr/>
            </a:lvl7pPr>
            <a:lvl8pPr lvl="7" algn="ctr">
              <a:lnSpc>
                <a:spcPct val="100000"/>
              </a:lnSpc>
              <a:spcBef>
                <a:spcPts val="1600"/>
              </a:spcBef>
              <a:spcAft>
                <a:spcPts val="0"/>
              </a:spcAft>
              <a:buSzPts val="1200"/>
              <a:buNone/>
              <a:defRPr/>
            </a:lvl8pPr>
            <a:lvl9pPr lvl="8" algn="ctr">
              <a:lnSpc>
                <a:spcPct val="100000"/>
              </a:lnSpc>
              <a:spcBef>
                <a:spcPts val="1600"/>
              </a:spcBef>
              <a:spcAft>
                <a:spcPts val="1600"/>
              </a:spcAft>
              <a:buSzPts val="1200"/>
              <a:buNone/>
              <a:defRPr/>
            </a:lvl9pPr>
          </a:lstStyle>
          <a:p/>
        </p:txBody>
      </p:sp>
      <p:sp>
        <p:nvSpPr>
          <p:cNvPr id="8178" name="Google Shape;8178;p290"/>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GB" sz="1200">
                <a:solidFill>
                  <a:schemeClr val="dk1"/>
                </a:solidFill>
                <a:latin typeface="Jost"/>
                <a:ea typeface="Jost"/>
                <a:cs typeface="Jost"/>
                <a:sym typeface="Jost"/>
              </a:rPr>
              <a:t>CREDITS: </a:t>
            </a:r>
            <a:r>
              <a:rPr lang="en-GB" sz="1200">
                <a:solidFill>
                  <a:schemeClr val="dk1"/>
                </a:solidFill>
                <a:latin typeface="Jost"/>
                <a:ea typeface="Jost"/>
                <a:cs typeface="Jost"/>
                <a:sym typeface="Jost"/>
              </a:rPr>
              <a:t>This presentation template was created by </a:t>
            </a:r>
            <a:r>
              <a:rPr b="1" lang="en-GB" sz="1200" u="sng">
                <a:solidFill>
                  <a:schemeClr val="hlink"/>
                </a:solidFill>
                <a:latin typeface="Jost"/>
                <a:ea typeface="Jost"/>
                <a:cs typeface="Jost"/>
                <a:sym typeface="Jost"/>
                <a:hlinkClick r:id="rId3"/>
              </a:rPr>
              <a:t>Slidesgo</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includes icons by </a:t>
            </a:r>
            <a:r>
              <a:rPr b="1" lang="en-GB" sz="1200" u="sng">
                <a:solidFill>
                  <a:schemeClr val="dk1"/>
                </a:solidFill>
                <a:latin typeface="Jost"/>
                <a:ea typeface="Jost"/>
                <a:cs typeface="Jost"/>
                <a:sym typeface="Jost"/>
                <a:hlinkClick r:id="rId4">
                  <a:extLst>
                    <a:ext uri="{A12FA001-AC4F-418D-AE19-62706E023703}">
                      <ahyp:hlinkClr val="tx"/>
                    </a:ext>
                  </a:extLst>
                </a:hlinkClick>
              </a:rPr>
              <a:t>Flaticon</a:t>
            </a:r>
            <a:r>
              <a:rPr b="1" lang="en-GB" sz="1200">
                <a:solidFill>
                  <a:schemeClr val="dk1"/>
                </a:solidFill>
                <a:latin typeface="Jost"/>
                <a:ea typeface="Jost"/>
                <a:cs typeface="Jost"/>
                <a:sym typeface="Jost"/>
              </a:rPr>
              <a:t>,</a:t>
            </a:r>
            <a:r>
              <a:rPr lang="en-GB" sz="1200">
                <a:solidFill>
                  <a:schemeClr val="dk1"/>
                </a:solidFill>
                <a:latin typeface="Jost"/>
                <a:ea typeface="Jost"/>
                <a:cs typeface="Jost"/>
                <a:sym typeface="Jost"/>
              </a:rPr>
              <a:t> and infographics &amp; images by </a:t>
            </a:r>
            <a:r>
              <a:rPr b="1" lang="en-GB" sz="1200" u="sng">
                <a:solidFill>
                  <a:schemeClr val="dk1"/>
                </a:solidFill>
                <a:latin typeface="Jost"/>
                <a:ea typeface="Jost"/>
                <a:cs typeface="Jost"/>
                <a:sym typeface="Jost"/>
                <a:hlinkClick r:id="rId5">
                  <a:extLst>
                    <a:ext uri="{A12FA001-AC4F-418D-AE19-62706E023703}">
                      <ahyp:hlinkClr val="tx"/>
                    </a:ext>
                  </a:extLst>
                </a:hlinkClick>
              </a:rPr>
              <a:t>Freepik</a:t>
            </a:r>
            <a:r>
              <a:rPr b="1" lang="en-GB" sz="1200" u="sng">
                <a:solidFill>
                  <a:schemeClr val="dk1"/>
                </a:solidFill>
                <a:latin typeface="Jost"/>
                <a:ea typeface="Jost"/>
                <a:cs typeface="Jost"/>
                <a:sym typeface="Jost"/>
              </a:rPr>
              <a:t> </a:t>
            </a:r>
            <a:endParaRPr b="1" sz="1200" u="sng">
              <a:solidFill>
                <a:schemeClr val="dk1"/>
              </a:solidFill>
              <a:latin typeface="Jost"/>
              <a:ea typeface="Jost"/>
              <a:cs typeface="Jost"/>
              <a:sym typeface="Jost"/>
            </a:endParaRPr>
          </a:p>
        </p:txBody>
      </p:sp>
      <p:sp>
        <p:nvSpPr>
          <p:cNvPr id="8179" name="Google Shape;8179;p290"/>
          <p:cNvSpPr txBox="1"/>
          <p:nvPr>
            <p:ph type="title"/>
          </p:nvPr>
        </p:nvSpPr>
        <p:spPr>
          <a:xfrm>
            <a:off x="2347938" y="714225"/>
            <a:ext cx="4448100" cy="1058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sz="6000"/>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grpSp>
        <p:nvGrpSpPr>
          <p:cNvPr id="8180" name="Google Shape;8180;p290"/>
          <p:cNvGrpSpPr/>
          <p:nvPr/>
        </p:nvGrpSpPr>
        <p:grpSpPr>
          <a:xfrm rot="-3672737">
            <a:off x="7872930" y="3513638"/>
            <a:ext cx="953303" cy="1289032"/>
            <a:chOff x="3964050" y="1010200"/>
            <a:chExt cx="1718750" cy="2324050"/>
          </a:xfrm>
        </p:grpSpPr>
        <p:sp>
          <p:nvSpPr>
            <p:cNvPr id="8181" name="Google Shape;8181;p290"/>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290"/>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290"/>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90"/>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90"/>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90"/>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90"/>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90"/>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90"/>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290"/>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1" name="Google Shape;8191;p290"/>
          <p:cNvSpPr/>
          <p:nvPr/>
        </p:nvSpPr>
        <p:spPr>
          <a:xfrm flipH="1" rot="-5400000">
            <a:off x="7167434" y="3206033"/>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90"/>
          <p:cNvSpPr/>
          <p:nvPr/>
        </p:nvSpPr>
        <p:spPr>
          <a:xfrm>
            <a:off x="0" y="1"/>
            <a:ext cx="1768316" cy="1456311"/>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3" name="Google Shape;8193;p290"/>
          <p:cNvGrpSpPr/>
          <p:nvPr/>
        </p:nvGrpSpPr>
        <p:grpSpPr>
          <a:xfrm>
            <a:off x="1045958" y="-35767"/>
            <a:ext cx="1768381" cy="834117"/>
            <a:chOff x="2772675" y="3209200"/>
            <a:chExt cx="2642925" cy="1246625"/>
          </a:xfrm>
        </p:grpSpPr>
        <p:sp>
          <p:nvSpPr>
            <p:cNvPr id="8194" name="Google Shape;8194;p29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29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29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9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9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9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9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9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9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9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9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9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290"/>
          <p:cNvGrpSpPr/>
          <p:nvPr/>
        </p:nvGrpSpPr>
        <p:grpSpPr>
          <a:xfrm>
            <a:off x="168742" y="1068715"/>
            <a:ext cx="487252" cy="596410"/>
            <a:chOff x="2229900" y="1049875"/>
            <a:chExt cx="958025" cy="1172650"/>
          </a:xfrm>
        </p:grpSpPr>
        <p:sp>
          <p:nvSpPr>
            <p:cNvPr id="8207" name="Google Shape;8207;p290"/>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90"/>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90"/>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90"/>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90"/>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90"/>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90"/>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90"/>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90"/>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90"/>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7" name="Google Shape;8217;p290"/>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218" name="Google Shape;8218;p290"/>
          <p:cNvSpPr/>
          <p:nvPr/>
        </p:nvSpPr>
        <p:spPr>
          <a:xfrm rot="5400000">
            <a:off x="8490511" y="2797461"/>
            <a:ext cx="282223" cy="784604"/>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9" name="Google Shape;8219;p290"/>
          <p:cNvGrpSpPr/>
          <p:nvPr/>
        </p:nvGrpSpPr>
        <p:grpSpPr>
          <a:xfrm rot="1356436">
            <a:off x="8298403" y="2727130"/>
            <a:ext cx="666453" cy="494641"/>
            <a:chOff x="7371599" y="1417781"/>
            <a:chExt cx="952389" cy="706864"/>
          </a:xfrm>
        </p:grpSpPr>
        <p:sp>
          <p:nvSpPr>
            <p:cNvPr id="8220" name="Google Shape;8220;p290"/>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9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90"/>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90"/>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9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90"/>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90"/>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90"/>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8" name="Google Shape;8228;p290"/>
          <p:cNvSpPr/>
          <p:nvPr/>
        </p:nvSpPr>
        <p:spPr>
          <a:xfrm flipH="1" rot="5400000">
            <a:off x="673604" y="3992679"/>
            <a:ext cx="477135" cy="1824508"/>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8229" name="Google Shape;8229;p290"/>
          <p:cNvGrpSpPr/>
          <p:nvPr/>
        </p:nvGrpSpPr>
        <p:grpSpPr>
          <a:xfrm>
            <a:off x="972524" y="4666368"/>
            <a:ext cx="352923" cy="556195"/>
            <a:chOff x="97161" y="4607146"/>
            <a:chExt cx="761266" cy="699881"/>
          </a:xfrm>
        </p:grpSpPr>
        <p:sp>
          <p:nvSpPr>
            <p:cNvPr id="8230" name="Google Shape;8230;p290"/>
            <p:cNvSpPr/>
            <p:nvPr/>
          </p:nvSpPr>
          <p:spPr>
            <a:xfrm rot="7188648">
              <a:off x="732387" y="4799595"/>
              <a:ext cx="89958" cy="80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8231" name="Google Shape;8231;p290"/>
            <p:cNvGrpSpPr/>
            <p:nvPr/>
          </p:nvGrpSpPr>
          <p:grpSpPr>
            <a:xfrm>
              <a:off x="97161" y="4607146"/>
              <a:ext cx="761266" cy="699881"/>
              <a:chOff x="97161" y="4607146"/>
              <a:chExt cx="761266" cy="699881"/>
            </a:xfrm>
          </p:grpSpPr>
          <p:grpSp>
            <p:nvGrpSpPr>
              <p:cNvPr id="8232" name="Google Shape;8232;p290"/>
              <p:cNvGrpSpPr/>
              <p:nvPr/>
            </p:nvGrpSpPr>
            <p:grpSpPr>
              <a:xfrm rot="7188827">
                <a:off x="251575" y="4648019"/>
                <a:ext cx="452437" cy="618135"/>
                <a:chOff x="7662294" y="881711"/>
                <a:chExt cx="783230" cy="1070076"/>
              </a:xfrm>
            </p:grpSpPr>
            <p:sp>
              <p:nvSpPr>
                <p:cNvPr id="8233" name="Google Shape;8233;p290"/>
                <p:cNvSpPr/>
                <p:nvPr/>
              </p:nvSpPr>
              <p:spPr>
                <a:xfrm>
                  <a:off x="7662294" y="881711"/>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234" name="Google Shape;8234;p290"/>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235" name="Google Shape;8235;p290"/>
                <p:cNvSpPr/>
                <p:nvPr/>
              </p:nvSpPr>
              <p:spPr>
                <a:xfrm>
                  <a:off x="7969907" y="922615"/>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236" name="Google Shape;8236;p290"/>
                <p:cNvSpPr/>
                <p:nvPr/>
              </p:nvSpPr>
              <p:spPr>
                <a:xfrm>
                  <a:off x="7786422" y="1214851"/>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237" name="Google Shape;8237;p290"/>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238" name="Google Shape;8238;p290"/>
                <p:cNvSpPr/>
                <p:nvPr/>
              </p:nvSpPr>
              <p:spPr>
                <a:xfrm>
                  <a:off x="8060337" y="1527952"/>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239" name="Google Shape;8239;p290"/>
                <p:cNvSpPr/>
                <p:nvPr/>
              </p:nvSpPr>
              <p:spPr>
                <a:xfrm>
                  <a:off x="8084638" y="1253725"/>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240" name="Google Shape;8240;p290"/>
                <p:cNvSpPr/>
                <p:nvPr/>
              </p:nvSpPr>
              <p:spPr>
                <a:xfrm rot="1552049">
                  <a:off x="8267012" y="1790964"/>
                  <a:ext cx="165794" cy="96372"/>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8241" name="Google Shape;8241;p290"/>
              <p:cNvSpPr/>
              <p:nvPr/>
            </p:nvSpPr>
            <p:spPr>
              <a:xfrm rot="7188648">
                <a:off x="183801" y="5021864"/>
                <a:ext cx="138064" cy="118379"/>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grpSp>
        <p:nvGrpSpPr>
          <p:cNvPr id="8242" name="Google Shape;8242;p290"/>
          <p:cNvGrpSpPr/>
          <p:nvPr/>
        </p:nvGrpSpPr>
        <p:grpSpPr>
          <a:xfrm rot="-8443391">
            <a:off x="7802897" y="-160218"/>
            <a:ext cx="835536" cy="1860303"/>
            <a:chOff x="1092600" y="942825"/>
            <a:chExt cx="966650" cy="2152225"/>
          </a:xfrm>
        </p:grpSpPr>
        <p:sp>
          <p:nvSpPr>
            <p:cNvPr id="8243" name="Google Shape;8243;p290"/>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90"/>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90"/>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90"/>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90"/>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90"/>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90"/>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290"/>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290"/>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290"/>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290"/>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8254" name="Shape 8254"/>
        <p:cNvGrpSpPr/>
        <p:nvPr/>
      </p:nvGrpSpPr>
      <p:grpSpPr>
        <a:xfrm>
          <a:off x="0" y="0"/>
          <a:ext cx="0" cy="0"/>
          <a:chOff x="0" y="0"/>
          <a:chExt cx="0" cy="0"/>
        </a:xfrm>
      </p:grpSpPr>
      <p:pic>
        <p:nvPicPr>
          <p:cNvPr id="8255" name="Google Shape;8255;p291"/>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256" name="Google Shape;8256;p291"/>
          <p:cNvSpPr/>
          <p:nvPr/>
        </p:nvSpPr>
        <p:spPr>
          <a:xfrm>
            <a:off x="7274424" y="1"/>
            <a:ext cx="1869547" cy="1469543"/>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91"/>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91"/>
          <p:cNvSpPr/>
          <p:nvPr/>
        </p:nvSpPr>
        <p:spPr>
          <a:xfrm>
            <a:off x="7451545" y="3964823"/>
            <a:ext cx="1692515" cy="1178612"/>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9" name="Google Shape;8259;p291"/>
          <p:cNvGrpSpPr/>
          <p:nvPr/>
        </p:nvGrpSpPr>
        <p:grpSpPr>
          <a:xfrm rot="-5400000">
            <a:off x="8559514" y="334754"/>
            <a:ext cx="509074" cy="659870"/>
            <a:chOff x="4153450" y="2187950"/>
            <a:chExt cx="1609975" cy="2086875"/>
          </a:xfrm>
        </p:grpSpPr>
        <p:sp>
          <p:nvSpPr>
            <p:cNvPr id="8260" name="Google Shape;8260;p291"/>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91"/>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91"/>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91"/>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4" name="Google Shape;8264;p291"/>
          <p:cNvSpPr/>
          <p:nvPr/>
        </p:nvSpPr>
        <p:spPr>
          <a:xfrm rot="-5400000">
            <a:off x="7255042" y="4390744"/>
            <a:ext cx="250833" cy="908063"/>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291"/>
          <p:cNvSpPr/>
          <p:nvPr/>
        </p:nvSpPr>
        <p:spPr>
          <a:xfrm flipH="1">
            <a:off x="131" y="4455150"/>
            <a:ext cx="2848794"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91"/>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7" name="Google Shape;8267;p291"/>
          <p:cNvGrpSpPr/>
          <p:nvPr/>
        </p:nvGrpSpPr>
        <p:grpSpPr>
          <a:xfrm>
            <a:off x="978456" y="-39258"/>
            <a:ext cx="1459423" cy="688386"/>
            <a:chOff x="2772675" y="3209200"/>
            <a:chExt cx="2642925" cy="1246625"/>
          </a:xfrm>
        </p:grpSpPr>
        <p:sp>
          <p:nvSpPr>
            <p:cNvPr id="8268" name="Google Shape;8268;p29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29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29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9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9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29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29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29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9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9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9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9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291"/>
          <p:cNvGrpSpPr/>
          <p:nvPr/>
        </p:nvGrpSpPr>
        <p:grpSpPr>
          <a:xfrm>
            <a:off x="123430" y="1205590"/>
            <a:ext cx="487252" cy="596410"/>
            <a:chOff x="2229900" y="1049875"/>
            <a:chExt cx="958025" cy="1172650"/>
          </a:xfrm>
        </p:grpSpPr>
        <p:sp>
          <p:nvSpPr>
            <p:cNvPr id="8281" name="Google Shape;8281;p291"/>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91"/>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91"/>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91"/>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91"/>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291"/>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291"/>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291"/>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91"/>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91"/>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291"/>
          <p:cNvGrpSpPr/>
          <p:nvPr/>
        </p:nvGrpSpPr>
        <p:grpSpPr>
          <a:xfrm rot="-1292740">
            <a:off x="1055488" y="3879987"/>
            <a:ext cx="859066" cy="1348284"/>
            <a:chOff x="2393300" y="1206650"/>
            <a:chExt cx="1306900" cy="2051150"/>
          </a:xfrm>
        </p:grpSpPr>
        <p:sp>
          <p:nvSpPr>
            <p:cNvPr id="8292" name="Google Shape;8292;p291"/>
            <p:cNvSpPr/>
            <p:nvPr/>
          </p:nvSpPr>
          <p:spPr>
            <a:xfrm>
              <a:off x="2393300" y="1206650"/>
              <a:ext cx="1306900" cy="2051150"/>
            </a:xfrm>
            <a:custGeom>
              <a:rect b="b" l="l" r="r" t="t"/>
              <a:pathLst>
                <a:path extrusionOk="0" h="82046" w="52276">
                  <a:moveTo>
                    <a:pt x="33883" y="278"/>
                  </a:moveTo>
                  <a:cubicBezTo>
                    <a:pt x="34672" y="376"/>
                    <a:pt x="35067" y="921"/>
                    <a:pt x="35312" y="1560"/>
                  </a:cubicBezTo>
                  <a:cubicBezTo>
                    <a:pt x="35560" y="2302"/>
                    <a:pt x="35805" y="3040"/>
                    <a:pt x="35955" y="3829"/>
                  </a:cubicBezTo>
                  <a:cubicBezTo>
                    <a:pt x="36349" y="5999"/>
                    <a:pt x="36645" y="8220"/>
                    <a:pt x="36645" y="10488"/>
                  </a:cubicBezTo>
                  <a:cubicBezTo>
                    <a:pt x="36645" y="12658"/>
                    <a:pt x="36251" y="14777"/>
                    <a:pt x="35461" y="16801"/>
                  </a:cubicBezTo>
                  <a:cubicBezTo>
                    <a:pt x="34475" y="19267"/>
                    <a:pt x="33536" y="21681"/>
                    <a:pt x="32550" y="24100"/>
                  </a:cubicBezTo>
                  <a:cubicBezTo>
                    <a:pt x="32502" y="24147"/>
                    <a:pt x="32451" y="24246"/>
                    <a:pt x="32352" y="24297"/>
                  </a:cubicBezTo>
                  <a:cubicBezTo>
                    <a:pt x="32798" y="21634"/>
                    <a:pt x="33240" y="18971"/>
                    <a:pt x="33587" y="16308"/>
                  </a:cubicBezTo>
                  <a:cubicBezTo>
                    <a:pt x="33982" y="13645"/>
                    <a:pt x="34179" y="10982"/>
                    <a:pt x="34424" y="8267"/>
                  </a:cubicBezTo>
                  <a:lnTo>
                    <a:pt x="34424" y="8267"/>
                  </a:lnTo>
                  <a:cubicBezTo>
                    <a:pt x="34029" y="9845"/>
                    <a:pt x="33785" y="11424"/>
                    <a:pt x="33635" y="13053"/>
                  </a:cubicBezTo>
                  <a:cubicBezTo>
                    <a:pt x="33489" y="14580"/>
                    <a:pt x="33339" y="16059"/>
                    <a:pt x="33094" y="17590"/>
                  </a:cubicBezTo>
                  <a:cubicBezTo>
                    <a:pt x="32700" y="20005"/>
                    <a:pt x="32254" y="22423"/>
                    <a:pt x="31812" y="24790"/>
                  </a:cubicBezTo>
                  <a:cubicBezTo>
                    <a:pt x="31761" y="25284"/>
                    <a:pt x="31615" y="25777"/>
                    <a:pt x="31516" y="26270"/>
                  </a:cubicBezTo>
                  <a:lnTo>
                    <a:pt x="31417" y="26270"/>
                  </a:lnTo>
                  <a:lnTo>
                    <a:pt x="31417" y="25678"/>
                  </a:lnTo>
                  <a:cubicBezTo>
                    <a:pt x="31516" y="24147"/>
                    <a:pt x="31169" y="22620"/>
                    <a:pt x="30972" y="21090"/>
                  </a:cubicBezTo>
                  <a:cubicBezTo>
                    <a:pt x="30826" y="19957"/>
                    <a:pt x="30676" y="18872"/>
                    <a:pt x="30628" y="17736"/>
                  </a:cubicBezTo>
                  <a:cubicBezTo>
                    <a:pt x="30577" y="16059"/>
                    <a:pt x="30577" y="14434"/>
                    <a:pt x="30628" y="12757"/>
                  </a:cubicBezTo>
                  <a:cubicBezTo>
                    <a:pt x="30727" y="11128"/>
                    <a:pt x="30873" y="9502"/>
                    <a:pt x="31121" y="7924"/>
                  </a:cubicBezTo>
                  <a:cubicBezTo>
                    <a:pt x="31319" y="6444"/>
                    <a:pt x="31615" y="5012"/>
                    <a:pt x="31958" y="3584"/>
                  </a:cubicBezTo>
                  <a:cubicBezTo>
                    <a:pt x="32155" y="2744"/>
                    <a:pt x="32550" y="1955"/>
                    <a:pt x="32897" y="1166"/>
                  </a:cubicBezTo>
                  <a:cubicBezTo>
                    <a:pt x="33094" y="724"/>
                    <a:pt x="33390" y="376"/>
                    <a:pt x="33883" y="278"/>
                  </a:cubicBezTo>
                  <a:close/>
                  <a:moveTo>
                    <a:pt x="21305" y="3927"/>
                  </a:moveTo>
                  <a:cubicBezTo>
                    <a:pt x="21850" y="4026"/>
                    <a:pt x="22244" y="4472"/>
                    <a:pt x="22540" y="4914"/>
                  </a:cubicBezTo>
                  <a:cubicBezTo>
                    <a:pt x="22883" y="5505"/>
                    <a:pt x="23278" y="6097"/>
                    <a:pt x="23527" y="6740"/>
                  </a:cubicBezTo>
                  <a:cubicBezTo>
                    <a:pt x="24856" y="10291"/>
                    <a:pt x="26288" y="13842"/>
                    <a:pt x="27322" y="17492"/>
                  </a:cubicBezTo>
                  <a:cubicBezTo>
                    <a:pt x="27965" y="19807"/>
                    <a:pt x="28308" y="22175"/>
                    <a:pt x="28162" y="24593"/>
                  </a:cubicBezTo>
                  <a:cubicBezTo>
                    <a:pt x="28064" y="25627"/>
                    <a:pt x="27867" y="26665"/>
                    <a:pt x="27717" y="27749"/>
                  </a:cubicBezTo>
                  <a:cubicBezTo>
                    <a:pt x="27669" y="28243"/>
                    <a:pt x="27571" y="28736"/>
                    <a:pt x="27472" y="29276"/>
                  </a:cubicBezTo>
                  <a:cubicBezTo>
                    <a:pt x="26829" y="23311"/>
                    <a:pt x="25053" y="17590"/>
                    <a:pt x="22935" y="12015"/>
                  </a:cubicBezTo>
                  <a:lnTo>
                    <a:pt x="22935" y="12015"/>
                  </a:lnTo>
                  <a:cubicBezTo>
                    <a:pt x="23278" y="13250"/>
                    <a:pt x="23673" y="14434"/>
                    <a:pt x="24067" y="15665"/>
                  </a:cubicBezTo>
                  <a:cubicBezTo>
                    <a:pt x="24955" y="18427"/>
                    <a:pt x="25744" y="21240"/>
                    <a:pt x="26288" y="24147"/>
                  </a:cubicBezTo>
                  <a:cubicBezTo>
                    <a:pt x="26584" y="25678"/>
                    <a:pt x="26782" y="27256"/>
                    <a:pt x="26979" y="28834"/>
                  </a:cubicBezTo>
                  <a:cubicBezTo>
                    <a:pt x="27077" y="29229"/>
                    <a:pt x="27125" y="29624"/>
                    <a:pt x="27026" y="30065"/>
                  </a:cubicBezTo>
                  <a:cubicBezTo>
                    <a:pt x="26979" y="30018"/>
                    <a:pt x="26928" y="29919"/>
                    <a:pt x="26928" y="29868"/>
                  </a:cubicBezTo>
                  <a:cubicBezTo>
                    <a:pt x="25448" y="26712"/>
                    <a:pt x="23968" y="23556"/>
                    <a:pt x="22588" y="20352"/>
                  </a:cubicBezTo>
                  <a:cubicBezTo>
                    <a:pt x="21357" y="17637"/>
                    <a:pt x="20568" y="14730"/>
                    <a:pt x="20173" y="11771"/>
                  </a:cubicBezTo>
                  <a:cubicBezTo>
                    <a:pt x="19924" y="10240"/>
                    <a:pt x="19877" y="8760"/>
                    <a:pt x="19924" y="7281"/>
                  </a:cubicBezTo>
                  <a:cubicBezTo>
                    <a:pt x="19976" y="6492"/>
                    <a:pt x="20173" y="5703"/>
                    <a:pt x="20319" y="4914"/>
                  </a:cubicBezTo>
                  <a:cubicBezTo>
                    <a:pt x="20469" y="4420"/>
                    <a:pt x="20714" y="4026"/>
                    <a:pt x="21305" y="3927"/>
                  </a:cubicBezTo>
                  <a:close/>
                  <a:moveTo>
                    <a:pt x="51064" y="12949"/>
                  </a:moveTo>
                  <a:cubicBezTo>
                    <a:pt x="51537" y="12949"/>
                    <a:pt x="51835" y="13243"/>
                    <a:pt x="51835" y="13791"/>
                  </a:cubicBezTo>
                  <a:cubicBezTo>
                    <a:pt x="51784" y="14434"/>
                    <a:pt x="51685" y="15073"/>
                    <a:pt x="51586" y="15716"/>
                  </a:cubicBezTo>
                  <a:cubicBezTo>
                    <a:pt x="51586" y="15961"/>
                    <a:pt x="51488" y="16158"/>
                    <a:pt x="51389" y="16407"/>
                  </a:cubicBezTo>
                  <a:cubicBezTo>
                    <a:pt x="50205" y="19314"/>
                    <a:pt x="48974" y="22226"/>
                    <a:pt x="47148" y="24889"/>
                  </a:cubicBezTo>
                  <a:cubicBezTo>
                    <a:pt x="46161" y="26317"/>
                    <a:pt x="44879" y="27552"/>
                    <a:pt x="43550" y="28637"/>
                  </a:cubicBezTo>
                  <a:cubicBezTo>
                    <a:pt x="42169" y="29770"/>
                    <a:pt x="40736" y="30855"/>
                    <a:pt x="39308" y="31991"/>
                  </a:cubicBezTo>
                  <a:lnTo>
                    <a:pt x="36645" y="34208"/>
                  </a:lnTo>
                  <a:cubicBezTo>
                    <a:pt x="36546" y="34307"/>
                    <a:pt x="36448" y="34405"/>
                    <a:pt x="36298" y="34504"/>
                  </a:cubicBezTo>
                  <a:cubicBezTo>
                    <a:pt x="36298" y="34405"/>
                    <a:pt x="36251" y="34358"/>
                    <a:pt x="36251" y="34307"/>
                  </a:cubicBezTo>
                  <a:cubicBezTo>
                    <a:pt x="37138" y="31991"/>
                    <a:pt x="37975" y="29624"/>
                    <a:pt x="39454" y="27552"/>
                  </a:cubicBezTo>
                  <a:cubicBezTo>
                    <a:pt x="40934" y="25481"/>
                    <a:pt x="42070" y="23212"/>
                    <a:pt x="43301" y="20991"/>
                  </a:cubicBezTo>
                  <a:cubicBezTo>
                    <a:pt x="44287" y="19070"/>
                    <a:pt x="45522" y="17294"/>
                    <a:pt x="46903" y="15617"/>
                  </a:cubicBezTo>
                  <a:cubicBezTo>
                    <a:pt x="47740" y="14580"/>
                    <a:pt x="48627" y="13692"/>
                    <a:pt x="49910" y="13152"/>
                  </a:cubicBezTo>
                  <a:cubicBezTo>
                    <a:pt x="50205" y="13053"/>
                    <a:pt x="50600" y="12954"/>
                    <a:pt x="50947" y="12954"/>
                  </a:cubicBezTo>
                  <a:cubicBezTo>
                    <a:pt x="50987" y="12951"/>
                    <a:pt x="51026" y="12949"/>
                    <a:pt x="51064" y="12949"/>
                  </a:cubicBezTo>
                  <a:close/>
                  <a:moveTo>
                    <a:pt x="13417" y="17423"/>
                  </a:moveTo>
                  <a:cubicBezTo>
                    <a:pt x="13688" y="17423"/>
                    <a:pt x="14002" y="17573"/>
                    <a:pt x="14354" y="17886"/>
                  </a:cubicBezTo>
                  <a:cubicBezTo>
                    <a:pt x="14847" y="18328"/>
                    <a:pt x="15289" y="18872"/>
                    <a:pt x="15683" y="19464"/>
                  </a:cubicBezTo>
                  <a:cubicBezTo>
                    <a:pt x="17017" y="21484"/>
                    <a:pt x="18003" y="23705"/>
                    <a:pt x="18891" y="25923"/>
                  </a:cubicBezTo>
                  <a:cubicBezTo>
                    <a:pt x="20319" y="29426"/>
                    <a:pt x="21305" y="33024"/>
                    <a:pt x="22146" y="36725"/>
                  </a:cubicBezTo>
                  <a:cubicBezTo>
                    <a:pt x="22738" y="39140"/>
                    <a:pt x="23179" y="41558"/>
                    <a:pt x="23724" y="44024"/>
                  </a:cubicBezTo>
                  <a:cubicBezTo>
                    <a:pt x="23968" y="45058"/>
                    <a:pt x="24363" y="46143"/>
                    <a:pt x="24659" y="47180"/>
                  </a:cubicBezTo>
                  <a:cubicBezTo>
                    <a:pt x="24710" y="47279"/>
                    <a:pt x="24710" y="47378"/>
                    <a:pt x="24758" y="47524"/>
                  </a:cubicBezTo>
                  <a:cubicBezTo>
                    <a:pt x="24659" y="47476"/>
                    <a:pt x="24612" y="47425"/>
                    <a:pt x="24560" y="47425"/>
                  </a:cubicBezTo>
                  <a:cubicBezTo>
                    <a:pt x="22982" y="45504"/>
                    <a:pt x="21455" y="43630"/>
                    <a:pt x="19877" y="41704"/>
                  </a:cubicBezTo>
                  <a:cubicBezTo>
                    <a:pt x="18200" y="39684"/>
                    <a:pt x="16622" y="37613"/>
                    <a:pt x="15387" y="35293"/>
                  </a:cubicBezTo>
                  <a:cubicBezTo>
                    <a:pt x="14302" y="33222"/>
                    <a:pt x="13663" y="31004"/>
                    <a:pt x="13269" y="28685"/>
                  </a:cubicBezTo>
                  <a:cubicBezTo>
                    <a:pt x="12921" y="26613"/>
                    <a:pt x="12625" y="24542"/>
                    <a:pt x="12381" y="22471"/>
                  </a:cubicBezTo>
                  <a:cubicBezTo>
                    <a:pt x="12231" y="21240"/>
                    <a:pt x="12132" y="20005"/>
                    <a:pt x="12381" y="18774"/>
                  </a:cubicBezTo>
                  <a:cubicBezTo>
                    <a:pt x="12428" y="18675"/>
                    <a:pt x="12428" y="18576"/>
                    <a:pt x="12479" y="18427"/>
                  </a:cubicBezTo>
                  <a:cubicBezTo>
                    <a:pt x="12687" y="17772"/>
                    <a:pt x="13003" y="17423"/>
                    <a:pt x="13417" y="17423"/>
                  </a:cubicBezTo>
                  <a:close/>
                  <a:moveTo>
                    <a:pt x="34698" y="23750"/>
                  </a:moveTo>
                  <a:cubicBezTo>
                    <a:pt x="34952" y="23750"/>
                    <a:pt x="35172" y="23952"/>
                    <a:pt x="35312" y="24345"/>
                  </a:cubicBezTo>
                  <a:cubicBezTo>
                    <a:pt x="35607" y="25086"/>
                    <a:pt x="35706" y="25875"/>
                    <a:pt x="35560" y="26665"/>
                  </a:cubicBezTo>
                  <a:cubicBezTo>
                    <a:pt x="35067" y="30263"/>
                    <a:pt x="34278" y="33814"/>
                    <a:pt x="33339" y="37317"/>
                  </a:cubicBezTo>
                  <a:cubicBezTo>
                    <a:pt x="32798" y="39337"/>
                    <a:pt x="31812" y="41211"/>
                    <a:pt x="30727" y="42987"/>
                  </a:cubicBezTo>
                  <a:cubicBezTo>
                    <a:pt x="29591" y="44861"/>
                    <a:pt x="28506" y="46735"/>
                    <a:pt x="27421" y="48609"/>
                  </a:cubicBezTo>
                  <a:cubicBezTo>
                    <a:pt x="27373" y="48707"/>
                    <a:pt x="27275" y="48806"/>
                    <a:pt x="27223" y="48905"/>
                  </a:cubicBezTo>
                  <a:lnTo>
                    <a:pt x="27125" y="48905"/>
                  </a:lnTo>
                  <a:cubicBezTo>
                    <a:pt x="27223" y="48510"/>
                    <a:pt x="27322" y="48116"/>
                    <a:pt x="27322" y="47772"/>
                  </a:cubicBezTo>
                  <a:cubicBezTo>
                    <a:pt x="27472" y="46194"/>
                    <a:pt x="27571" y="44616"/>
                    <a:pt x="27618" y="43038"/>
                  </a:cubicBezTo>
                  <a:cubicBezTo>
                    <a:pt x="27618" y="42000"/>
                    <a:pt x="27472" y="41014"/>
                    <a:pt x="27373" y="40028"/>
                  </a:cubicBezTo>
                  <a:cubicBezTo>
                    <a:pt x="27176" y="37120"/>
                    <a:pt x="27322" y="34259"/>
                    <a:pt x="29050" y="31695"/>
                  </a:cubicBezTo>
                  <a:cubicBezTo>
                    <a:pt x="29393" y="31150"/>
                    <a:pt x="29741" y="30559"/>
                    <a:pt x="30135" y="29967"/>
                  </a:cubicBezTo>
                  <a:cubicBezTo>
                    <a:pt x="31169" y="28389"/>
                    <a:pt x="32155" y="26810"/>
                    <a:pt x="33193" y="25232"/>
                  </a:cubicBezTo>
                  <a:cubicBezTo>
                    <a:pt x="33489" y="24838"/>
                    <a:pt x="33733" y="24443"/>
                    <a:pt x="34081" y="24100"/>
                  </a:cubicBezTo>
                  <a:cubicBezTo>
                    <a:pt x="34293" y="23866"/>
                    <a:pt x="34505" y="23750"/>
                    <a:pt x="34698" y="23750"/>
                  </a:cubicBezTo>
                  <a:close/>
                  <a:moveTo>
                    <a:pt x="34818" y="47674"/>
                  </a:moveTo>
                  <a:lnTo>
                    <a:pt x="34968" y="47772"/>
                  </a:lnTo>
                  <a:cubicBezTo>
                    <a:pt x="34917" y="47970"/>
                    <a:pt x="34968" y="48214"/>
                    <a:pt x="34870" y="48364"/>
                  </a:cubicBezTo>
                  <a:cubicBezTo>
                    <a:pt x="34574" y="48956"/>
                    <a:pt x="34325" y="49548"/>
                    <a:pt x="33931" y="50088"/>
                  </a:cubicBezTo>
                  <a:cubicBezTo>
                    <a:pt x="32996" y="51370"/>
                    <a:pt x="31859" y="52408"/>
                    <a:pt x="30628" y="53394"/>
                  </a:cubicBezTo>
                  <a:cubicBezTo>
                    <a:pt x="31911" y="51619"/>
                    <a:pt x="33142" y="49844"/>
                    <a:pt x="34424" y="48068"/>
                  </a:cubicBezTo>
                  <a:cubicBezTo>
                    <a:pt x="34522" y="47918"/>
                    <a:pt x="34720" y="47820"/>
                    <a:pt x="34818" y="47674"/>
                  </a:cubicBezTo>
                  <a:close/>
                  <a:moveTo>
                    <a:pt x="643" y="30906"/>
                  </a:moveTo>
                  <a:cubicBezTo>
                    <a:pt x="888" y="31004"/>
                    <a:pt x="1136" y="31004"/>
                    <a:pt x="1282" y="31150"/>
                  </a:cubicBezTo>
                  <a:cubicBezTo>
                    <a:pt x="1728" y="31545"/>
                    <a:pt x="2123" y="31892"/>
                    <a:pt x="2517" y="32334"/>
                  </a:cubicBezTo>
                  <a:cubicBezTo>
                    <a:pt x="4241" y="34358"/>
                    <a:pt x="5476" y="36674"/>
                    <a:pt x="6510" y="39092"/>
                  </a:cubicBezTo>
                  <a:cubicBezTo>
                    <a:pt x="7200" y="40817"/>
                    <a:pt x="7942" y="42545"/>
                    <a:pt x="8731" y="44269"/>
                  </a:cubicBezTo>
                  <a:cubicBezTo>
                    <a:pt x="10554" y="48510"/>
                    <a:pt x="13269" y="52211"/>
                    <a:pt x="16721" y="55316"/>
                  </a:cubicBezTo>
                  <a:cubicBezTo>
                    <a:pt x="17952" y="56452"/>
                    <a:pt x="19187" y="57636"/>
                    <a:pt x="20418" y="58768"/>
                  </a:cubicBezTo>
                  <a:cubicBezTo>
                    <a:pt x="20615" y="58965"/>
                    <a:pt x="20765" y="59163"/>
                    <a:pt x="20962" y="59360"/>
                  </a:cubicBezTo>
                  <a:cubicBezTo>
                    <a:pt x="20911" y="59360"/>
                    <a:pt x="20911" y="59411"/>
                    <a:pt x="20863" y="59411"/>
                  </a:cubicBezTo>
                  <a:cubicBezTo>
                    <a:pt x="20812" y="59411"/>
                    <a:pt x="20714" y="59360"/>
                    <a:pt x="20615" y="59313"/>
                  </a:cubicBezTo>
                  <a:cubicBezTo>
                    <a:pt x="17510" y="57683"/>
                    <a:pt x="14452" y="55860"/>
                    <a:pt x="11592" y="53836"/>
                  </a:cubicBezTo>
                  <a:cubicBezTo>
                    <a:pt x="6660" y="50384"/>
                    <a:pt x="3405" y="45650"/>
                    <a:pt x="1776" y="39882"/>
                  </a:cubicBezTo>
                  <a:cubicBezTo>
                    <a:pt x="1184" y="37858"/>
                    <a:pt x="742" y="35739"/>
                    <a:pt x="493" y="33668"/>
                  </a:cubicBezTo>
                  <a:cubicBezTo>
                    <a:pt x="395" y="32878"/>
                    <a:pt x="150" y="32089"/>
                    <a:pt x="446" y="31300"/>
                  </a:cubicBezTo>
                  <a:lnTo>
                    <a:pt x="643" y="30906"/>
                  </a:lnTo>
                  <a:close/>
                  <a:moveTo>
                    <a:pt x="50699" y="39135"/>
                  </a:moveTo>
                  <a:cubicBezTo>
                    <a:pt x="51342" y="39135"/>
                    <a:pt x="51685" y="39439"/>
                    <a:pt x="51685" y="40126"/>
                  </a:cubicBezTo>
                  <a:cubicBezTo>
                    <a:pt x="51685" y="40572"/>
                    <a:pt x="51638" y="41014"/>
                    <a:pt x="51488" y="41408"/>
                  </a:cubicBezTo>
                  <a:cubicBezTo>
                    <a:pt x="51144" y="42150"/>
                    <a:pt x="50750" y="42888"/>
                    <a:pt x="50355" y="43578"/>
                  </a:cubicBezTo>
                  <a:cubicBezTo>
                    <a:pt x="48876" y="45997"/>
                    <a:pt x="47199" y="48313"/>
                    <a:pt x="45424" y="50483"/>
                  </a:cubicBezTo>
                  <a:cubicBezTo>
                    <a:pt x="43944" y="52309"/>
                    <a:pt x="42117" y="53690"/>
                    <a:pt x="40243" y="55020"/>
                  </a:cubicBezTo>
                  <a:cubicBezTo>
                    <a:pt x="38223" y="56401"/>
                    <a:pt x="36298" y="57833"/>
                    <a:pt x="34475" y="59411"/>
                  </a:cubicBezTo>
                  <a:cubicBezTo>
                    <a:pt x="33193" y="60595"/>
                    <a:pt x="31958" y="61778"/>
                    <a:pt x="30924" y="63108"/>
                  </a:cubicBezTo>
                  <a:cubicBezTo>
                    <a:pt x="30826" y="63258"/>
                    <a:pt x="30676" y="63357"/>
                    <a:pt x="30577" y="63455"/>
                  </a:cubicBezTo>
                  <a:cubicBezTo>
                    <a:pt x="30577" y="63455"/>
                    <a:pt x="30530" y="63404"/>
                    <a:pt x="30478" y="63404"/>
                  </a:cubicBezTo>
                  <a:cubicBezTo>
                    <a:pt x="30577" y="63108"/>
                    <a:pt x="30676" y="62863"/>
                    <a:pt x="30774" y="62567"/>
                  </a:cubicBezTo>
                  <a:cubicBezTo>
                    <a:pt x="31220" y="61135"/>
                    <a:pt x="31615" y="59656"/>
                    <a:pt x="32155" y="58228"/>
                  </a:cubicBezTo>
                  <a:cubicBezTo>
                    <a:pt x="33193" y="55466"/>
                    <a:pt x="34917" y="53146"/>
                    <a:pt x="36941" y="51027"/>
                  </a:cubicBezTo>
                  <a:cubicBezTo>
                    <a:pt x="38618" y="49299"/>
                    <a:pt x="40295" y="47622"/>
                    <a:pt x="41971" y="45997"/>
                  </a:cubicBezTo>
                  <a:cubicBezTo>
                    <a:pt x="43747" y="44221"/>
                    <a:pt x="45570" y="42545"/>
                    <a:pt x="47345" y="40817"/>
                  </a:cubicBezTo>
                  <a:cubicBezTo>
                    <a:pt x="47988" y="40225"/>
                    <a:pt x="48726" y="39732"/>
                    <a:pt x="49515" y="39436"/>
                  </a:cubicBezTo>
                  <a:cubicBezTo>
                    <a:pt x="49862" y="39290"/>
                    <a:pt x="50205" y="39191"/>
                    <a:pt x="50553" y="39140"/>
                  </a:cubicBezTo>
                  <a:cubicBezTo>
                    <a:pt x="50603" y="39137"/>
                    <a:pt x="50652" y="39135"/>
                    <a:pt x="50699" y="39135"/>
                  </a:cubicBezTo>
                  <a:close/>
                  <a:moveTo>
                    <a:pt x="13663" y="62765"/>
                  </a:moveTo>
                  <a:cubicBezTo>
                    <a:pt x="14105" y="63061"/>
                    <a:pt x="14500" y="63258"/>
                    <a:pt x="14847" y="63554"/>
                  </a:cubicBezTo>
                  <a:cubicBezTo>
                    <a:pt x="15782" y="64442"/>
                    <a:pt x="16721" y="65329"/>
                    <a:pt x="17608" y="66264"/>
                  </a:cubicBezTo>
                  <a:cubicBezTo>
                    <a:pt x="18149" y="66757"/>
                    <a:pt x="18595" y="67302"/>
                    <a:pt x="19187" y="67894"/>
                  </a:cubicBezTo>
                  <a:cubicBezTo>
                    <a:pt x="17557" y="67349"/>
                    <a:pt x="13860" y="63948"/>
                    <a:pt x="13663" y="62765"/>
                  </a:cubicBezTo>
                  <a:close/>
                  <a:moveTo>
                    <a:pt x="33925" y="0"/>
                  </a:moveTo>
                  <a:cubicBezTo>
                    <a:pt x="33491" y="0"/>
                    <a:pt x="33056" y="226"/>
                    <a:pt x="32747" y="771"/>
                  </a:cubicBezTo>
                  <a:cubicBezTo>
                    <a:pt x="32404" y="1363"/>
                    <a:pt x="32108" y="2053"/>
                    <a:pt x="31859" y="2696"/>
                  </a:cubicBezTo>
                  <a:cubicBezTo>
                    <a:pt x="31267" y="4373"/>
                    <a:pt x="30972" y="6149"/>
                    <a:pt x="30727" y="7924"/>
                  </a:cubicBezTo>
                  <a:cubicBezTo>
                    <a:pt x="30478" y="9798"/>
                    <a:pt x="30281" y="11719"/>
                    <a:pt x="30234" y="13645"/>
                  </a:cubicBezTo>
                  <a:cubicBezTo>
                    <a:pt x="30234" y="14730"/>
                    <a:pt x="30182" y="15862"/>
                    <a:pt x="30281" y="16998"/>
                  </a:cubicBezTo>
                  <a:cubicBezTo>
                    <a:pt x="30380" y="18576"/>
                    <a:pt x="30478" y="20155"/>
                    <a:pt x="30676" y="21681"/>
                  </a:cubicBezTo>
                  <a:cubicBezTo>
                    <a:pt x="30972" y="23457"/>
                    <a:pt x="31220" y="25232"/>
                    <a:pt x="31169" y="27059"/>
                  </a:cubicBezTo>
                  <a:cubicBezTo>
                    <a:pt x="31169" y="27552"/>
                    <a:pt x="31070" y="27947"/>
                    <a:pt x="30774" y="28341"/>
                  </a:cubicBezTo>
                  <a:cubicBezTo>
                    <a:pt x="29741" y="29868"/>
                    <a:pt x="28656" y="31399"/>
                    <a:pt x="27867" y="33123"/>
                  </a:cubicBezTo>
                  <a:cubicBezTo>
                    <a:pt x="27815" y="33174"/>
                    <a:pt x="27768" y="33222"/>
                    <a:pt x="27669" y="33372"/>
                  </a:cubicBezTo>
                  <a:cubicBezTo>
                    <a:pt x="27669" y="33222"/>
                    <a:pt x="27618" y="33123"/>
                    <a:pt x="27618" y="33024"/>
                  </a:cubicBezTo>
                  <a:cubicBezTo>
                    <a:pt x="27519" y="31150"/>
                    <a:pt x="27717" y="29328"/>
                    <a:pt x="28064" y="27454"/>
                  </a:cubicBezTo>
                  <a:cubicBezTo>
                    <a:pt x="28407" y="25627"/>
                    <a:pt x="28656" y="23753"/>
                    <a:pt x="28458" y="21831"/>
                  </a:cubicBezTo>
                  <a:cubicBezTo>
                    <a:pt x="28261" y="20005"/>
                    <a:pt x="27965" y="18182"/>
                    <a:pt x="27373" y="16407"/>
                  </a:cubicBezTo>
                  <a:cubicBezTo>
                    <a:pt x="26237" y="13199"/>
                    <a:pt x="25105" y="9995"/>
                    <a:pt x="23921" y="6788"/>
                  </a:cubicBezTo>
                  <a:cubicBezTo>
                    <a:pt x="23673" y="6097"/>
                    <a:pt x="23231" y="5458"/>
                    <a:pt x="22836" y="4768"/>
                  </a:cubicBezTo>
                  <a:cubicBezTo>
                    <a:pt x="22639" y="4472"/>
                    <a:pt x="22343" y="4176"/>
                    <a:pt x="22047" y="3927"/>
                  </a:cubicBezTo>
                  <a:cubicBezTo>
                    <a:pt x="21800" y="3722"/>
                    <a:pt x="21520" y="3619"/>
                    <a:pt x="21247" y="3619"/>
                  </a:cubicBezTo>
                  <a:cubicBezTo>
                    <a:pt x="20866" y="3619"/>
                    <a:pt x="20502" y="3820"/>
                    <a:pt x="20272" y="4223"/>
                  </a:cubicBezTo>
                  <a:cubicBezTo>
                    <a:pt x="20074" y="4570"/>
                    <a:pt x="19924" y="5012"/>
                    <a:pt x="19826" y="5407"/>
                  </a:cubicBezTo>
                  <a:cubicBezTo>
                    <a:pt x="19483" y="7036"/>
                    <a:pt x="19483" y="8760"/>
                    <a:pt x="19629" y="10437"/>
                  </a:cubicBezTo>
                  <a:cubicBezTo>
                    <a:pt x="19826" y="12363"/>
                    <a:pt x="20173" y="14284"/>
                    <a:pt x="20666" y="16158"/>
                  </a:cubicBezTo>
                  <a:cubicBezTo>
                    <a:pt x="21357" y="18821"/>
                    <a:pt x="22540" y="21287"/>
                    <a:pt x="23673" y="23753"/>
                  </a:cubicBezTo>
                  <a:cubicBezTo>
                    <a:pt x="24710" y="25974"/>
                    <a:pt x="25744" y="28191"/>
                    <a:pt x="26782" y="30361"/>
                  </a:cubicBezTo>
                  <a:cubicBezTo>
                    <a:pt x="27472" y="31892"/>
                    <a:pt x="27571" y="33470"/>
                    <a:pt x="27223" y="35048"/>
                  </a:cubicBezTo>
                  <a:cubicBezTo>
                    <a:pt x="26880" y="36674"/>
                    <a:pt x="26979" y="38351"/>
                    <a:pt x="27026" y="40028"/>
                  </a:cubicBezTo>
                  <a:cubicBezTo>
                    <a:pt x="27077" y="40967"/>
                    <a:pt x="27223" y="41902"/>
                    <a:pt x="27223" y="42841"/>
                  </a:cubicBezTo>
                  <a:cubicBezTo>
                    <a:pt x="27275" y="43874"/>
                    <a:pt x="27125" y="44912"/>
                    <a:pt x="27125" y="45946"/>
                  </a:cubicBezTo>
                  <a:cubicBezTo>
                    <a:pt x="27125" y="48068"/>
                    <a:pt x="26434" y="50088"/>
                    <a:pt x="26138" y="52160"/>
                  </a:cubicBezTo>
                  <a:cubicBezTo>
                    <a:pt x="26091" y="52112"/>
                    <a:pt x="26091" y="52061"/>
                    <a:pt x="26091" y="52014"/>
                  </a:cubicBezTo>
                  <a:cubicBezTo>
                    <a:pt x="25941" y="50238"/>
                    <a:pt x="25547" y="48510"/>
                    <a:pt x="24955" y="46833"/>
                  </a:cubicBezTo>
                  <a:cubicBezTo>
                    <a:pt x="24264" y="45011"/>
                    <a:pt x="23822" y="43085"/>
                    <a:pt x="23428" y="41113"/>
                  </a:cubicBezTo>
                  <a:cubicBezTo>
                    <a:pt x="22836" y="37956"/>
                    <a:pt x="22094" y="34753"/>
                    <a:pt x="21207" y="31644"/>
                  </a:cubicBezTo>
                  <a:cubicBezTo>
                    <a:pt x="20074" y="27698"/>
                    <a:pt x="18642" y="23903"/>
                    <a:pt x="16622" y="20301"/>
                  </a:cubicBezTo>
                  <a:cubicBezTo>
                    <a:pt x="16228" y="19563"/>
                    <a:pt x="15683" y="18821"/>
                    <a:pt x="15143" y="18131"/>
                  </a:cubicBezTo>
                  <a:cubicBezTo>
                    <a:pt x="14894" y="17787"/>
                    <a:pt x="14500" y="17492"/>
                    <a:pt x="14105" y="17294"/>
                  </a:cubicBezTo>
                  <a:cubicBezTo>
                    <a:pt x="13856" y="17144"/>
                    <a:pt x="13617" y="17072"/>
                    <a:pt x="13395" y="17072"/>
                  </a:cubicBezTo>
                  <a:cubicBezTo>
                    <a:pt x="12961" y="17072"/>
                    <a:pt x="12591" y="17346"/>
                    <a:pt x="12330" y="17835"/>
                  </a:cubicBezTo>
                  <a:cubicBezTo>
                    <a:pt x="12231" y="18032"/>
                    <a:pt x="12184" y="18229"/>
                    <a:pt x="12085" y="18478"/>
                  </a:cubicBezTo>
                  <a:cubicBezTo>
                    <a:pt x="11789" y="19760"/>
                    <a:pt x="11836" y="21090"/>
                    <a:pt x="11986" y="22423"/>
                  </a:cubicBezTo>
                  <a:cubicBezTo>
                    <a:pt x="12231" y="24495"/>
                    <a:pt x="12578" y="26566"/>
                    <a:pt x="12874" y="28586"/>
                  </a:cubicBezTo>
                  <a:cubicBezTo>
                    <a:pt x="13367" y="31991"/>
                    <a:pt x="14551" y="35147"/>
                    <a:pt x="16571" y="37956"/>
                  </a:cubicBezTo>
                  <a:cubicBezTo>
                    <a:pt x="17952" y="39830"/>
                    <a:pt x="19431" y="41657"/>
                    <a:pt x="20863" y="43480"/>
                  </a:cubicBezTo>
                  <a:cubicBezTo>
                    <a:pt x="21996" y="44861"/>
                    <a:pt x="23231" y="46241"/>
                    <a:pt x="24316" y="47674"/>
                  </a:cubicBezTo>
                  <a:cubicBezTo>
                    <a:pt x="24907" y="48364"/>
                    <a:pt x="25349" y="49201"/>
                    <a:pt x="25499" y="50140"/>
                  </a:cubicBezTo>
                  <a:cubicBezTo>
                    <a:pt x="25645" y="51126"/>
                    <a:pt x="25795" y="52061"/>
                    <a:pt x="25795" y="53000"/>
                  </a:cubicBezTo>
                  <a:cubicBezTo>
                    <a:pt x="25795" y="54184"/>
                    <a:pt x="25645" y="55367"/>
                    <a:pt x="25499" y="56598"/>
                  </a:cubicBezTo>
                  <a:cubicBezTo>
                    <a:pt x="25401" y="57932"/>
                    <a:pt x="25251" y="59261"/>
                    <a:pt x="25152" y="60595"/>
                  </a:cubicBezTo>
                  <a:cubicBezTo>
                    <a:pt x="25105" y="61778"/>
                    <a:pt x="25152" y="63009"/>
                    <a:pt x="25152" y="64193"/>
                  </a:cubicBezTo>
                  <a:cubicBezTo>
                    <a:pt x="25152" y="64390"/>
                    <a:pt x="25152" y="64540"/>
                    <a:pt x="25105" y="64737"/>
                  </a:cubicBezTo>
                  <a:cubicBezTo>
                    <a:pt x="24955" y="64588"/>
                    <a:pt x="24907" y="64442"/>
                    <a:pt x="24809" y="64292"/>
                  </a:cubicBezTo>
                  <a:cubicBezTo>
                    <a:pt x="24264" y="62962"/>
                    <a:pt x="23527" y="61727"/>
                    <a:pt x="22588" y="60642"/>
                  </a:cubicBezTo>
                  <a:cubicBezTo>
                    <a:pt x="21061" y="58768"/>
                    <a:pt x="19285" y="57190"/>
                    <a:pt x="17510" y="55612"/>
                  </a:cubicBezTo>
                  <a:cubicBezTo>
                    <a:pt x="14058" y="52507"/>
                    <a:pt x="11197" y="48956"/>
                    <a:pt x="9323" y="44715"/>
                  </a:cubicBezTo>
                  <a:cubicBezTo>
                    <a:pt x="8483" y="42789"/>
                    <a:pt x="7646" y="40915"/>
                    <a:pt x="6857" y="38994"/>
                  </a:cubicBezTo>
                  <a:cubicBezTo>
                    <a:pt x="5820" y="36575"/>
                    <a:pt x="4589" y="34208"/>
                    <a:pt x="2813" y="32188"/>
                  </a:cubicBezTo>
                  <a:cubicBezTo>
                    <a:pt x="2419" y="31695"/>
                    <a:pt x="1925" y="31249"/>
                    <a:pt x="1432" y="30807"/>
                  </a:cubicBezTo>
                  <a:cubicBezTo>
                    <a:pt x="1234" y="30675"/>
                    <a:pt x="1036" y="30587"/>
                    <a:pt x="779" y="30587"/>
                  </a:cubicBezTo>
                  <a:cubicBezTo>
                    <a:pt x="652" y="30587"/>
                    <a:pt x="511" y="30609"/>
                    <a:pt x="347" y="30657"/>
                  </a:cubicBezTo>
                  <a:cubicBezTo>
                    <a:pt x="249" y="30906"/>
                    <a:pt x="99" y="31150"/>
                    <a:pt x="99" y="31446"/>
                  </a:cubicBezTo>
                  <a:cubicBezTo>
                    <a:pt x="51" y="32137"/>
                    <a:pt x="0" y="32827"/>
                    <a:pt x="99" y="33518"/>
                  </a:cubicBezTo>
                  <a:cubicBezTo>
                    <a:pt x="446" y="35542"/>
                    <a:pt x="789" y="37562"/>
                    <a:pt x="1282" y="39487"/>
                  </a:cubicBezTo>
                  <a:cubicBezTo>
                    <a:pt x="3010" y="46143"/>
                    <a:pt x="6806" y="51323"/>
                    <a:pt x="12578" y="54973"/>
                  </a:cubicBezTo>
                  <a:cubicBezTo>
                    <a:pt x="15289" y="56697"/>
                    <a:pt x="18003" y="58275"/>
                    <a:pt x="20812" y="59806"/>
                  </a:cubicBezTo>
                  <a:cubicBezTo>
                    <a:pt x="21554" y="60200"/>
                    <a:pt x="22244" y="60741"/>
                    <a:pt x="22785" y="61483"/>
                  </a:cubicBezTo>
                  <a:cubicBezTo>
                    <a:pt x="24264" y="63404"/>
                    <a:pt x="25203" y="65574"/>
                    <a:pt x="25302" y="68040"/>
                  </a:cubicBezTo>
                  <a:cubicBezTo>
                    <a:pt x="25349" y="68584"/>
                    <a:pt x="25401" y="69125"/>
                    <a:pt x="25499" y="69669"/>
                  </a:cubicBezTo>
                  <a:cubicBezTo>
                    <a:pt x="25645" y="70754"/>
                    <a:pt x="25843" y="71839"/>
                    <a:pt x="25992" y="72924"/>
                  </a:cubicBezTo>
                  <a:cubicBezTo>
                    <a:pt x="25941" y="72924"/>
                    <a:pt x="25894" y="72924"/>
                    <a:pt x="25894" y="72873"/>
                  </a:cubicBezTo>
                  <a:cubicBezTo>
                    <a:pt x="24856" y="71492"/>
                    <a:pt x="23527" y="70604"/>
                    <a:pt x="22047" y="69768"/>
                  </a:cubicBezTo>
                  <a:cubicBezTo>
                    <a:pt x="21404" y="69373"/>
                    <a:pt x="20765" y="68927"/>
                    <a:pt x="20173" y="68387"/>
                  </a:cubicBezTo>
                  <a:cubicBezTo>
                    <a:pt x="19384" y="67645"/>
                    <a:pt x="18642" y="66809"/>
                    <a:pt x="17904" y="66067"/>
                  </a:cubicBezTo>
                  <a:cubicBezTo>
                    <a:pt x="17163" y="65278"/>
                    <a:pt x="16472" y="64540"/>
                    <a:pt x="15683" y="63798"/>
                  </a:cubicBezTo>
                  <a:cubicBezTo>
                    <a:pt x="15289" y="63404"/>
                    <a:pt x="14748" y="63061"/>
                    <a:pt x="14255" y="62765"/>
                  </a:cubicBezTo>
                  <a:cubicBezTo>
                    <a:pt x="14072" y="62643"/>
                    <a:pt x="13889" y="62559"/>
                    <a:pt x="13694" y="62559"/>
                  </a:cubicBezTo>
                  <a:cubicBezTo>
                    <a:pt x="13574" y="62559"/>
                    <a:pt x="13448" y="62591"/>
                    <a:pt x="13316" y="62666"/>
                  </a:cubicBezTo>
                  <a:cubicBezTo>
                    <a:pt x="13170" y="63108"/>
                    <a:pt x="13415" y="63404"/>
                    <a:pt x="13663" y="63652"/>
                  </a:cubicBezTo>
                  <a:cubicBezTo>
                    <a:pt x="14500" y="64588"/>
                    <a:pt x="15340" y="65475"/>
                    <a:pt x="16228" y="66264"/>
                  </a:cubicBezTo>
                  <a:cubicBezTo>
                    <a:pt x="17952" y="67795"/>
                    <a:pt x="19924" y="68927"/>
                    <a:pt x="21850" y="70064"/>
                  </a:cubicBezTo>
                  <a:cubicBezTo>
                    <a:pt x="22738" y="70557"/>
                    <a:pt x="23574" y="71097"/>
                    <a:pt x="24363" y="71689"/>
                  </a:cubicBezTo>
                  <a:cubicBezTo>
                    <a:pt x="25349" y="72478"/>
                    <a:pt x="26138" y="73465"/>
                    <a:pt x="26434" y="74700"/>
                  </a:cubicBezTo>
                  <a:cubicBezTo>
                    <a:pt x="26683" y="75489"/>
                    <a:pt x="26928" y="76325"/>
                    <a:pt x="27176" y="77067"/>
                  </a:cubicBezTo>
                  <a:cubicBezTo>
                    <a:pt x="27669" y="78594"/>
                    <a:pt x="28261" y="80026"/>
                    <a:pt x="28900" y="81505"/>
                  </a:cubicBezTo>
                  <a:cubicBezTo>
                    <a:pt x="28999" y="81651"/>
                    <a:pt x="29098" y="81849"/>
                    <a:pt x="29196" y="82046"/>
                  </a:cubicBezTo>
                  <a:cubicBezTo>
                    <a:pt x="29247" y="81998"/>
                    <a:pt x="29295" y="81998"/>
                    <a:pt x="29346" y="81998"/>
                  </a:cubicBezTo>
                  <a:cubicBezTo>
                    <a:pt x="29393" y="81604"/>
                    <a:pt x="29393" y="81604"/>
                    <a:pt x="29098" y="81012"/>
                  </a:cubicBezTo>
                  <a:cubicBezTo>
                    <a:pt x="28557" y="79730"/>
                    <a:pt x="28064" y="78396"/>
                    <a:pt x="27571" y="77067"/>
                  </a:cubicBezTo>
                  <a:cubicBezTo>
                    <a:pt x="27322" y="76376"/>
                    <a:pt x="27125" y="75686"/>
                    <a:pt x="26928" y="74944"/>
                  </a:cubicBezTo>
                  <a:cubicBezTo>
                    <a:pt x="26584" y="73812"/>
                    <a:pt x="26632" y="72727"/>
                    <a:pt x="26928" y="71642"/>
                  </a:cubicBezTo>
                  <a:cubicBezTo>
                    <a:pt x="28210" y="67053"/>
                    <a:pt x="30727" y="63305"/>
                    <a:pt x="34179" y="60149"/>
                  </a:cubicBezTo>
                  <a:cubicBezTo>
                    <a:pt x="36101" y="58472"/>
                    <a:pt x="38125" y="56945"/>
                    <a:pt x="40243" y="55466"/>
                  </a:cubicBezTo>
                  <a:cubicBezTo>
                    <a:pt x="42117" y="54184"/>
                    <a:pt x="43944" y="52803"/>
                    <a:pt x="45424" y="51027"/>
                  </a:cubicBezTo>
                  <a:cubicBezTo>
                    <a:pt x="47345" y="48759"/>
                    <a:pt x="49073" y="46293"/>
                    <a:pt x="50651" y="43728"/>
                  </a:cubicBezTo>
                  <a:cubicBezTo>
                    <a:pt x="51192" y="42841"/>
                    <a:pt x="51736" y="41902"/>
                    <a:pt x="51981" y="40868"/>
                  </a:cubicBezTo>
                  <a:cubicBezTo>
                    <a:pt x="52275" y="39612"/>
                    <a:pt x="51715" y="38817"/>
                    <a:pt x="50635" y="38817"/>
                  </a:cubicBezTo>
                  <a:cubicBezTo>
                    <a:pt x="50442" y="38817"/>
                    <a:pt x="50232" y="38843"/>
                    <a:pt x="50008" y="38895"/>
                  </a:cubicBezTo>
                  <a:cubicBezTo>
                    <a:pt x="48974" y="39191"/>
                    <a:pt x="48035" y="39684"/>
                    <a:pt x="47298" y="40422"/>
                  </a:cubicBezTo>
                  <a:cubicBezTo>
                    <a:pt x="45917" y="41657"/>
                    <a:pt x="44536" y="42939"/>
                    <a:pt x="43254" y="44221"/>
                  </a:cubicBezTo>
                  <a:cubicBezTo>
                    <a:pt x="41032" y="46391"/>
                    <a:pt x="38815" y="48561"/>
                    <a:pt x="36645" y="50830"/>
                  </a:cubicBezTo>
                  <a:cubicBezTo>
                    <a:pt x="33733" y="53789"/>
                    <a:pt x="31713" y="57289"/>
                    <a:pt x="30727" y="61333"/>
                  </a:cubicBezTo>
                  <a:cubicBezTo>
                    <a:pt x="30380" y="62863"/>
                    <a:pt x="29887" y="64343"/>
                    <a:pt x="29098" y="65724"/>
                  </a:cubicBezTo>
                  <a:cubicBezTo>
                    <a:pt x="27867" y="67842"/>
                    <a:pt x="26928" y="70064"/>
                    <a:pt x="26387" y="72530"/>
                  </a:cubicBezTo>
                  <a:cubicBezTo>
                    <a:pt x="26336" y="72281"/>
                    <a:pt x="26237" y="72135"/>
                    <a:pt x="26237" y="71985"/>
                  </a:cubicBezTo>
                  <a:cubicBezTo>
                    <a:pt x="25992" y="70064"/>
                    <a:pt x="25697" y="68138"/>
                    <a:pt x="25547" y="66217"/>
                  </a:cubicBezTo>
                  <a:cubicBezTo>
                    <a:pt x="25448" y="64244"/>
                    <a:pt x="25547" y="62319"/>
                    <a:pt x="25547" y="60346"/>
                  </a:cubicBezTo>
                  <a:cubicBezTo>
                    <a:pt x="25547" y="59459"/>
                    <a:pt x="25795" y="58622"/>
                    <a:pt x="26387" y="57932"/>
                  </a:cubicBezTo>
                  <a:cubicBezTo>
                    <a:pt x="27223" y="56894"/>
                    <a:pt x="28162" y="55959"/>
                    <a:pt x="29196" y="55119"/>
                  </a:cubicBezTo>
                  <a:cubicBezTo>
                    <a:pt x="30727" y="53888"/>
                    <a:pt x="32254" y="52554"/>
                    <a:pt x="33587" y="51075"/>
                  </a:cubicBezTo>
                  <a:cubicBezTo>
                    <a:pt x="34227" y="50337"/>
                    <a:pt x="34818" y="49548"/>
                    <a:pt x="35114" y="48660"/>
                  </a:cubicBezTo>
                  <a:cubicBezTo>
                    <a:pt x="35213" y="48265"/>
                    <a:pt x="35363" y="47871"/>
                    <a:pt x="35114" y="47476"/>
                  </a:cubicBezTo>
                  <a:cubicBezTo>
                    <a:pt x="34945" y="47460"/>
                    <a:pt x="34824" y="47449"/>
                    <a:pt x="34732" y="47449"/>
                  </a:cubicBezTo>
                  <a:cubicBezTo>
                    <a:pt x="34527" y="47449"/>
                    <a:pt x="34461" y="47503"/>
                    <a:pt x="34325" y="47674"/>
                  </a:cubicBezTo>
                  <a:cubicBezTo>
                    <a:pt x="34128" y="47918"/>
                    <a:pt x="33931" y="48116"/>
                    <a:pt x="33785" y="48364"/>
                  </a:cubicBezTo>
                  <a:lnTo>
                    <a:pt x="30380" y="53099"/>
                  </a:lnTo>
                  <a:cubicBezTo>
                    <a:pt x="29689" y="54034"/>
                    <a:pt x="28900" y="54921"/>
                    <a:pt x="28013" y="55762"/>
                  </a:cubicBezTo>
                  <a:cubicBezTo>
                    <a:pt x="27275" y="56401"/>
                    <a:pt x="26683" y="57190"/>
                    <a:pt x="26040" y="57932"/>
                  </a:cubicBezTo>
                  <a:cubicBezTo>
                    <a:pt x="25941" y="57979"/>
                    <a:pt x="25894" y="58078"/>
                    <a:pt x="25744" y="58176"/>
                  </a:cubicBezTo>
                  <a:cubicBezTo>
                    <a:pt x="25744" y="57683"/>
                    <a:pt x="25744" y="57340"/>
                    <a:pt x="25795" y="56945"/>
                  </a:cubicBezTo>
                  <a:cubicBezTo>
                    <a:pt x="26040" y="55269"/>
                    <a:pt x="26288" y="53639"/>
                    <a:pt x="26584" y="51962"/>
                  </a:cubicBezTo>
                  <a:cubicBezTo>
                    <a:pt x="26782" y="50976"/>
                    <a:pt x="26928" y="49942"/>
                    <a:pt x="27519" y="49003"/>
                  </a:cubicBezTo>
                  <a:cubicBezTo>
                    <a:pt x="28261" y="47820"/>
                    <a:pt x="28952" y="46636"/>
                    <a:pt x="29642" y="45405"/>
                  </a:cubicBezTo>
                  <a:cubicBezTo>
                    <a:pt x="30628" y="43776"/>
                    <a:pt x="31563" y="42099"/>
                    <a:pt x="32550" y="40422"/>
                  </a:cubicBezTo>
                  <a:cubicBezTo>
                    <a:pt x="32944" y="39684"/>
                    <a:pt x="33339" y="38994"/>
                    <a:pt x="33785" y="38303"/>
                  </a:cubicBezTo>
                  <a:cubicBezTo>
                    <a:pt x="33931" y="38055"/>
                    <a:pt x="34179" y="37858"/>
                    <a:pt x="34376" y="37562"/>
                  </a:cubicBezTo>
                  <a:cubicBezTo>
                    <a:pt x="35461" y="35838"/>
                    <a:pt x="36791" y="34405"/>
                    <a:pt x="38421" y="33174"/>
                  </a:cubicBezTo>
                  <a:cubicBezTo>
                    <a:pt x="39849" y="32038"/>
                    <a:pt x="41328" y="30906"/>
                    <a:pt x="42808" y="29770"/>
                  </a:cubicBezTo>
                  <a:cubicBezTo>
                    <a:pt x="44485" y="28389"/>
                    <a:pt x="46161" y="27008"/>
                    <a:pt x="47396" y="25185"/>
                  </a:cubicBezTo>
                  <a:cubicBezTo>
                    <a:pt x="49270" y="22423"/>
                    <a:pt x="50600" y="19413"/>
                    <a:pt x="51736" y="16355"/>
                  </a:cubicBezTo>
                  <a:cubicBezTo>
                    <a:pt x="52032" y="15617"/>
                    <a:pt x="52131" y="14730"/>
                    <a:pt x="52178" y="13941"/>
                  </a:cubicBezTo>
                  <a:cubicBezTo>
                    <a:pt x="52222" y="13105"/>
                    <a:pt x="51661" y="12552"/>
                    <a:pt x="50889" y="12552"/>
                  </a:cubicBezTo>
                  <a:cubicBezTo>
                    <a:pt x="50750" y="12552"/>
                    <a:pt x="50604" y="12570"/>
                    <a:pt x="50454" y="12607"/>
                  </a:cubicBezTo>
                  <a:cubicBezTo>
                    <a:pt x="49961" y="12757"/>
                    <a:pt x="49468" y="13002"/>
                    <a:pt x="48974" y="13250"/>
                  </a:cubicBezTo>
                  <a:cubicBezTo>
                    <a:pt x="47937" y="13842"/>
                    <a:pt x="47148" y="14678"/>
                    <a:pt x="46457" y="15566"/>
                  </a:cubicBezTo>
                  <a:cubicBezTo>
                    <a:pt x="45029" y="17294"/>
                    <a:pt x="43794" y="19117"/>
                    <a:pt x="42760" y="21141"/>
                  </a:cubicBezTo>
                  <a:cubicBezTo>
                    <a:pt x="41526" y="23556"/>
                    <a:pt x="40145" y="25923"/>
                    <a:pt x="38618" y="28191"/>
                  </a:cubicBezTo>
                  <a:cubicBezTo>
                    <a:pt x="37730" y="29474"/>
                    <a:pt x="37138" y="30855"/>
                    <a:pt x="36645" y="32334"/>
                  </a:cubicBezTo>
                  <a:cubicBezTo>
                    <a:pt x="36251" y="33668"/>
                    <a:pt x="35659" y="34899"/>
                    <a:pt x="34917" y="36082"/>
                  </a:cubicBezTo>
                  <a:cubicBezTo>
                    <a:pt x="34574" y="36725"/>
                    <a:pt x="34081" y="37317"/>
                    <a:pt x="33686" y="37909"/>
                  </a:cubicBezTo>
                  <a:cubicBezTo>
                    <a:pt x="33587" y="37759"/>
                    <a:pt x="33635" y="37660"/>
                    <a:pt x="33635" y="37613"/>
                  </a:cubicBezTo>
                  <a:cubicBezTo>
                    <a:pt x="34081" y="35640"/>
                    <a:pt x="34574" y="33668"/>
                    <a:pt x="35016" y="31695"/>
                  </a:cubicBezTo>
                  <a:cubicBezTo>
                    <a:pt x="35363" y="29967"/>
                    <a:pt x="35856" y="28243"/>
                    <a:pt x="35903" y="26467"/>
                  </a:cubicBezTo>
                  <a:cubicBezTo>
                    <a:pt x="35903" y="25627"/>
                    <a:pt x="35955" y="24838"/>
                    <a:pt x="35560" y="24100"/>
                  </a:cubicBezTo>
                  <a:cubicBezTo>
                    <a:pt x="35328" y="23635"/>
                    <a:pt x="35009" y="23392"/>
                    <a:pt x="34655" y="23392"/>
                  </a:cubicBezTo>
                  <a:cubicBezTo>
                    <a:pt x="34409" y="23392"/>
                    <a:pt x="34146" y="23510"/>
                    <a:pt x="33883" y="23753"/>
                  </a:cubicBezTo>
                  <a:cubicBezTo>
                    <a:pt x="33536" y="24100"/>
                    <a:pt x="33240" y="24593"/>
                    <a:pt x="32944" y="24988"/>
                  </a:cubicBezTo>
                  <a:cubicBezTo>
                    <a:pt x="32798" y="25185"/>
                    <a:pt x="32700" y="25331"/>
                    <a:pt x="32550" y="25528"/>
                  </a:cubicBezTo>
                  <a:cubicBezTo>
                    <a:pt x="32502" y="25382"/>
                    <a:pt x="32502" y="25232"/>
                    <a:pt x="32550" y="25134"/>
                  </a:cubicBezTo>
                  <a:cubicBezTo>
                    <a:pt x="32846" y="24199"/>
                    <a:pt x="33193" y="23260"/>
                    <a:pt x="33587" y="22325"/>
                  </a:cubicBezTo>
                  <a:cubicBezTo>
                    <a:pt x="34278" y="20549"/>
                    <a:pt x="35067" y="18722"/>
                    <a:pt x="35805" y="16900"/>
                  </a:cubicBezTo>
                  <a:cubicBezTo>
                    <a:pt x="36692" y="14777"/>
                    <a:pt x="36988" y="12508"/>
                    <a:pt x="36988" y="10240"/>
                  </a:cubicBezTo>
                  <a:cubicBezTo>
                    <a:pt x="36988" y="9254"/>
                    <a:pt x="36890" y="8220"/>
                    <a:pt x="36744" y="7234"/>
                  </a:cubicBezTo>
                  <a:cubicBezTo>
                    <a:pt x="36594" y="5754"/>
                    <a:pt x="36349" y="4274"/>
                    <a:pt x="36053" y="2795"/>
                  </a:cubicBezTo>
                  <a:cubicBezTo>
                    <a:pt x="35955" y="2053"/>
                    <a:pt x="35659" y="1315"/>
                    <a:pt x="35166" y="672"/>
                  </a:cubicBezTo>
                  <a:cubicBezTo>
                    <a:pt x="34858" y="263"/>
                    <a:pt x="34392" y="0"/>
                    <a:pt x="339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91"/>
            <p:cNvSpPr/>
            <p:nvPr/>
          </p:nvSpPr>
          <p:spPr>
            <a:xfrm>
              <a:off x="2468550" y="2142025"/>
              <a:ext cx="472200" cy="573300"/>
            </a:xfrm>
            <a:custGeom>
              <a:rect b="b" l="l" r="r" t="t"/>
              <a:pathLst>
                <a:path extrusionOk="0" h="22932" w="18888">
                  <a:moveTo>
                    <a:pt x="48" y="1"/>
                  </a:moveTo>
                  <a:lnTo>
                    <a:pt x="48" y="1"/>
                  </a:lnTo>
                  <a:cubicBezTo>
                    <a:pt x="0" y="198"/>
                    <a:pt x="48" y="344"/>
                    <a:pt x="146" y="494"/>
                  </a:cubicBezTo>
                  <a:cubicBezTo>
                    <a:pt x="1381" y="2810"/>
                    <a:pt x="2565" y="5078"/>
                    <a:pt x="3847" y="7398"/>
                  </a:cubicBezTo>
                  <a:cubicBezTo>
                    <a:pt x="5623" y="10602"/>
                    <a:pt x="7891" y="13415"/>
                    <a:pt x="10602" y="15928"/>
                  </a:cubicBezTo>
                  <a:cubicBezTo>
                    <a:pt x="12527" y="17802"/>
                    <a:pt x="14598" y="19530"/>
                    <a:pt x="16717" y="21207"/>
                  </a:cubicBezTo>
                  <a:cubicBezTo>
                    <a:pt x="17408" y="21748"/>
                    <a:pt x="18098" y="22339"/>
                    <a:pt x="18741" y="22931"/>
                  </a:cubicBezTo>
                  <a:lnTo>
                    <a:pt x="18887" y="22785"/>
                  </a:lnTo>
                  <a:cubicBezTo>
                    <a:pt x="18197" y="22142"/>
                    <a:pt x="17558" y="21550"/>
                    <a:pt x="16867" y="20959"/>
                  </a:cubicBezTo>
                  <a:cubicBezTo>
                    <a:pt x="15139" y="19479"/>
                    <a:pt x="13364" y="18051"/>
                    <a:pt x="11639" y="16520"/>
                  </a:cubicBezTo>
                  <a:cubicBezTo>
                    <a:pt x="9024" y="14105"/>
                    <a:pt x="6609" y="11490"/>
                    <a:pt x="4782" y="8432"/>
                  </a:cubicBezTo>
                  <a:cubicBezTo>
                    <a:pt x="3749" y="6708"/>
                    <a:pt x="2762" y="4881"/>
                    <a:pt x="1725" y="3106"/>
                  </a:cubicBezTo>
                  <a:cubicBezTo>
                    <a:pt x="1184" y="2072"/>
                    <a:pt x="592" y="1034"/>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91"/>
            <p:cNvSpPr/>
            <p:nvPr/>
          </p:nvSpPr>
          <p:spPr>
            <a:xfrm>
              <a:off x="3146675" y="2320750"/>
              <a:ext cx="431550" cy="493200"/>
            </a:xfrm>
            <a:custGeom>
              <a:rect b="b" l="l" r="r" t="t"/>
              <a:pathLst>
                <a:path extrusionOk="0" h="19728" w="17262">
                  <a:moveTo>
                    <a:pt x="17111" y="1"/>
                  </a:moveTo>
                  <a:cubicBezTo>
                    <a:pt x="17013" y="99"/>
                    <a:pt x="16965" y="198"/>
                    <a:pt x="16867" y="297"/>
                  </a:cubicBezTo>
                  <a:cubicBezTo>
                    <a:pt x="14401" y="3406"/>
                    <a:pt x="11686" y="6365"/>
                    <a:pt x="8826" y="9075"/>
                  </a:cubicBezTo>
                  <a:cubicBezTo>
                    <a:pt x="5622" y="12085"/>
                    <a:pt x="2861" y="15538"/>
                    <a:pt x="296" y="19088"/>
                  </a:cubicBezTo>
                  <a:cubicBezTo>
                    <a:pt x="197" y="19286"/>
                    <a:pt x="0" y="19432"/>
                    <a:pt x="47" y="19728"/>
                  </a:cubicBezTo>
                  <a:cubicBezTo>
                    <a:pt x="146" y="19629"/>
                    <a:pt x="197" y="19629"/>
                    <a:pt x="245" y="19582"/>
                  </a:cubicBezTo>
                  <a:cubicBezTo>
                    <a:pt x="493" y="19234"/>
                    <a:pt x="789" y="18891"/>
                    <a:pt x="1034" y="18544"/>
                  </a:cubicBezTo>
                  <a:cubicBezTo>
                    <a:pt x="3650" y="15044"/>
                    <a:pt x="6459" y="11738"/>
                    <a:pt x="9615" y="8732"/>
                  </a:cubicBezTo>
                  <a:cubicBezTo>
                    <a:pt x="11836" y="6609"/>
                    <a:pt x="13856" y="4392"/>
                    <a:pt x="15782" y="1973"/>
                  </a:cubicBezTo>
                  <a:cubicBezTo>
                    <a:pt x="16275" y="1382"/>
                    <a:pt x="16768" y="742"/>
                    <a:pt x="17261" y="99"/>
                  </a:cubicBezTo>
                  <a:cubicBezTo>
                    <a:pt x="17210" y="52"/>
                    <a:pt x="17163" y="52"/>
                    <a:pt x="171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91"/>
            <p:cNvSpPr/>
            <p:nvPr/>
          </p:nvSpPr>
          <p:spPr>
            <a:xfrm>
              <a:off x="2787825" y="1849775"/>
              <a:ext cx="233100" cy="574575"/>
            </a:xfrm>
            <a:custGeom>
              <a:rect b="b" l="l" r="r" t="t"/>
              <a:pathLst>
                <a:path extrusionOk="0" h="22983" w="9324">
                  <a:moveTo>
                    <a:pt x="1" y="1"/>
                  </a:moveTo>
                  <a:lnTo>
                    <a:pt x="1" y="348"/>
                  </a:lnTo>
                  <a:cubicBezTo>
                    <a:pt x="1875" y="5228"/>
                    <a:pt x="3603" y="10113"/>
                    <a:pt x="5773" y="14894"/>
                  </a:cubicBezTo>
                  <a:cubicBezTo>
                    <a:pt x="6957" y="17459"/>
                    <a:pt x="8239" y="20023"/>
                    <a:pt x="9126" y="22738"/>
                  </a:cubicBezTo>
                  <a:cubicBezTo>
                    <a:pt x="9126" y="22785"/>
                    <a:pt x="9174" y="22785"/>
                    <a:pt x="9324" y="22982"/>
                  </a:cubicBezTo>
                  <a:cubicBezTo>
                    <a:pt x="9272" y="22588"/>
                    <a:pt x="9225" y="22343"/>
                    <a:pt x="9174" y="22146"/>
                  </a:cubicBezTo>
                  <a:cubicBezTo>
                    <a:pt x="8831" y="21207"/>
                    <a:pt x="8483" y="20272"/>
                    <a:pt x="8089" y="19333"/>
                  </a:cubicBezTo>
                  <a:cubicBezTo>
                    <a:pt x="6759" y="16228"/>
                    <a:pt x="5327" y="13119"/>
                    <a:pt x="4045" y="10014"/>
                  </a:cubicBezTo>
                  <a:cubicBezTo>
                    <a:pt x="2763" y="6905"/>
                    <a:pt x="1579" y="3800"/>
                    <a:pt x="348" y="691"/>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291"/>
            <p:cNvSpPr/>
            <p:nvPr/>
          </p:nvSpPr>
          <p:spPr>
            <a:xfrm>
              <a:off x="3282300" y="1663650"/>
              <a:ext cx="326700" cy="430275"/>
            </a:xfrm>
            <a:custGeom>
              <a:rect b="b" l="l" r="r" t="t"/>
              <a:pathLst>
                <a:path extrusionOk="0" h="17211" w="13068">
                  <a:moveTo>
                    <a:pt x="13067" y="1"/>
                  </a:moveTo>
                  <a:lnTo>
                    <a:pt x="13067" y="1"/>
                  </a:lnTo>
                  <a:cubicBezTo>
                    <a:pt x="12673" y="494"/>
                    <a:pt x="12278" y="1034"/>
                    <a:pt x="11935" y="1579"/>
                  </a:cubicBezTo>
                  <a:cubicBezTo>
                    <a:pt x="10061" y="4538"/>
                    <a:pt x="8037" y="7398"/>
                    <a:pt x="5721" y="10061"/>
                  </a:cubicBezTo>
                  <a:cubicBezTo>
                    <a:pt x="3993" y="12081"/>
                    <a:pt x="2316" y="14153"/>
                    <a:pt x="639" y="16224"/>
                  </a:cubicBezTo>
                  <a:cubicBezTo>
                    <a:pt x="395" y="16520"/>
                    <a:pt x="197" y="16816"/>
                    <a:pt x="0" y="17112"/>
                  </a:cubicBezTo>
                  <a:cubicBezTo>
                    <a:pt x="47" y="17163"/>
                    <a:pt x="99" y="17163"/>
                    <a:pt x="146" y="17210"/>
                  </a:cubicBezTo>
                  <a:cubicBezTo>
                    <a:pt x="197" y="17163"/>
                    <a:pt x="245" y="17064"/>
                    <a:pt x="296" y="17013"/>
                  </a:cubicBezTo>
                  <a:cubicBezTo>
                    <a:pt x="2269" y="14697"/>
                    <a:pt x="4143" y="12330"/>
                    <a:pt x="6115" y="10061"/>
                  </a:cubicBezTo>
                  <a:cubicBezTo>
                    <a:pt x="8680" y="7051"/>
                    <a:pt x="10949" y="3895"/>
                    <a:pt x="12870" y="442"/>
                  </a:cubicBezTo>
                  <a:cubicBezTo>
                    <a:pt x="12921" y="296"/>
                    <a:pt x="13020" y="147"/>
                    <a:pt x="13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291"/>
            <p:cNvSpPr/>
            <p:nvPr/>
          </p:nvSpPr>
          <p:spPr>
            <a:xfrm>
              <a:off x="3070225" y="1955800"/>
              <a:ext cx="146700" cy="485800"/>
            </a:xfrm>
            <a:custGeom>
              <a:rect b="b" l="l" r="r" t="t"/>
              <a:pathLst>
                <a:path extrusionOk="0" h="19432" w="5868">
                  <a:moveTo>
                    <a:pt x="5867" y="1"/>
                  </a:moveTo>
                  <a:cubicBezTo>
                    <a:pt x="4242" y="6562"/>
                    <a:pt x="2119" y="12973"/>
                    <a:pt x="0" y="19432"/>
                  </a:cubicBezTo>
                  <a:cubicBezTo>
                    <a:pt x="2466" y="13119"/>
                    <a:pt x="4538" y="6661"/>
                    <a:pt x="58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291"/>
            <p:cNvSpPr/>
            <p:nvPr/>
          </p:nvSpPr>
          <p:spPr>
            <a:xfrm>
              <a:off x="3237900" y="2359025"/>
              <a:ext cx="286075" cy="314375"/>
            </a:xfrm>
            <a:custGeom>
              <a:rect b="b" l="l" r="r" t="t"/>
              <a:pathLst>
                <a:path extrusionOk="0" h="12575" w="11443">
                  <a:moveTo>
                    <a:pt x="11442" y="1"/>
                  </a:moveTo>
                  <a:lnTo>
                    <a:pt x="11442" y="1"/>
                  </a:lnTo>
                  <a:cubicBezTo>
                    <a:pt x="11194" y="99"/>
                    <a:pt x="11048" y="296"/>
                    <a:pt x="10898" y="494"/>
                  </a:cubicBezTo>
                  <a:cubicBezTo>
                    <a:pt x="9813" y="1677"/>
                    <a:pt x="8827" y="2861"/>
                    <a:pt x="7742" y="3993"/>
                  </a:cubicBezTo>
                  <a:cubicBezTo>
                    <a:pt x="6163" y="5571"/>
                    <a:pt x="4538" y="7150"/>
                    <a:pt x="2960" y="8728"/>
                  </a:cubicBezTo>
                  <a:cubicBezTo>
                    <a:pt x="1875" y="9864"/>
                    <a:pt x="888" y="11095"/>
                    <a:pt x="1" y="12428"/>
                  </a:cubicBezTo>
                  <a:lnTo>
                    <a:pt x="147" y="12574"/>
                  </a:lnTo>
                  <a:cubicBezTo>
                    <a:pt x="198" y="12476"/>
                    <a:pt x="198" y="12428"/>
                    <a:pt x="245" y="12330"/>
                  </a:cubicBezTo>
                  <a:cubicBezTo>
                    <a:pt x="1725" y="10259"/>
                    <a:pt x="3552" y="8483"/>
                    <a:pt x="5374" y="6708"/>
                  </a:cubicBezTo>
                  <a:cubicBezTo>
                    <a:pt x="7446" y="4684"/>
                    <a:pt x="9470" y="2664"/>
                    <a:pt x="11245" y="344"/>
                  </a:cubicBezTo>
                  <a:cubicBezTo>
                    <a:pt x="11344" y="198"/>
                    <a:pt x="11391" y="99"/>
                    <a:pt x="11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91"/>
            <p:cNvSpPr/>
            <p:nvPr/>
          </p:nvSpPr>
          <p:spPr>
            <a:xfrm>
              <a:off x="2801450" y="1928675"/>
              <a:ext cx="147975" cy="350175"/>
            </a:xfrm>
            <a:custGeom>
              <a:rect b="b" l="l" r="r" t="t"/>
              <a:pathLst>
                <a:path extrusionOk="0" h="14007" w="5919">
                  <a:moveTo>
                    <a:pt x="0" y="1"/>
                  </a:moveTo>
                  <a:cubicBezTo>
                    <a:pt x="1578" y="4834"/>
                    <a:pt x="3354" y="9568"/>
                    <a:pt x="5918" y="14007"/>
                  </a:cubicBezTo>
                  <a:cubicBezTo>
                    <a:pt x="3598" y="9470"/>
                    <a:pt x="1823" y="468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91"/>
            <p:cNvSpPr/>
            <p:nvPr/>
          </p:nvSpPr>
          <p:spPr>
            <a:xfrm>
              <a:off x="2500600" y="2240675"/>
              <a:ext cx="237950" cy="315650"/>
            </a:xfrm>
            <a:custGeom>
              <a:rect b="b" l="l" r="r" t="t"/>
              <a:pathLst>
                <a:path extrusionOk="0" h="12626" w="9518">
                  <a:moveTo>
                    <a:pt x="1" y="0"/>
                  </a:moveTo>
                  <a:lnTo>
                    <a:pt x="1" y="0"/>
                  </a:lnTo>
                  <a:cubicBezTo>
                    <a:pt x="2368" y="4782"/>
                    <a:pt x="5228" y="9272"/>
                    <a:pt x="9517" y="12625"/>
                  </a:cubicBezTo>
                  <a:cubicBezTo>
                    <a:pt x="5426" y="9122"/>
                    <a:pt x="2565" y="468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291"/>
            <p:cNvSpPr/>
            <p:nvPr/>
          </p:nvSpPr>
          <p:spPr>
            <a:xfrm>
              <a:off x="3366125" y="1689500"/>
              <a:ext cx="199775" cy="277475"/>
            </a:xfrm>
            <a:custGeom>
              <a:rect b="b" l="l" r="r" t="t"/>
              <a:pathLst>
                <a:path extrusionOk="0" h="11099" w="7991">
                  <a:moveTo>
                    <a:pt x="7990" y="0"/>
                  </a:moveTo>
                  <a:cubicBezTo>
                    <a:pt x="5426" y="3898"/>
                    <a:pt x="2861" y="7595"/>
                    <a:pt x="1" y="11099"/>
                  </a:cubicBezTo>
                  <a:cubicBezTo>
                    <a:pt x="1823" y="9422"/>
                    <a:pt x="7596" y="1432"/>
                    <a:pt x="7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91"/>
            <p:cNvSpPr/>
            <p:nvPr/>
          </p:nvSpPr>
          <p:spPr>
            <a:xfrm>
              <a:off x="3101000" y="2053250"/>
              <a:ext cx="72825" cy="272450"/>
            </a:xfrm>
            <a:custGeom>
              <a:rect b="b" l="l" r="r" t="t"/>
              <a:pathLst>
                <a:path extrusionOk="0" h="10898" w="2913">
                  <a:moveTo>
                    <a:pt x="2912" y="1"/>
                  </a:moveTo>
                  <a:lnTo>
                    <a:pt x="2912" y="1"/>
                  </a:lnTo>
                  <a:cubicBezTo>
                    <a:pt x="1926" y="3650"/>
                    <a:pt x="987" y="7249"/>
                    <a:pt x="0" y="10898"/>
                  </a:cubicBezTo>
                  <a:cubicBezTo>
                    <a:pt x="1235" y="7347"/>
                    <a:pt x="2269" y="3698"/>
                    <a:pt x="29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91"/>
            <p:cNvSpPr/>
            <p:nvPr/>
          </p:nvSpPr>
          <p:spPr>
            <a:xfrm>
              <a:off x="3189775" y="1515700"/>
              <a:ext cx="35825" cy="242875"/>
            </a:xfrm>
            <a:custGeom>
              <a:rect b="b" l="l" r="r" t="t"/>
              <a:pathLst>
                <a:path extrusionOk="0" h="9715" w="1433">
                  <a:moveTo>
                    <a:pt x="1432" y="1"/>
                  </a:moveTo>
                  <a:cubicBezTo>
                    <a:pt x="789" y="3204"/>
                    <a:pt x="296" y="6412"/>
                    <a:pt x="0" y="9667"/>
                  </a:cubicBezTo>
                  <a:cubicBezTo>
                    <a:pt x="52" y="9667"/>
                    <a:pt x="99" y="9714"/>
                    <a:pt x="150" y="9714"/>
                  </a:cubicBezTo>
                  <a:cubicBezTo>
                    <a:pt x="545" y="6459"/>
                    <a:pt x="987" y="3255"/>
                    <a:pt x="1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91"/>
            <p:cNvSpPr/>
            <p:nvPr/>
          </p:nvSpPr>
          <p:spPr>
            <a:xfrm>
              <a:off x="2993775" y="1647575"/>
              <a:ext cx="51825" cy="199750"/>
            </a:xfrm>
            <a:custGeom>
              <a:rect b="b" l="l" r="r" t="t"/>
              <a:pathLst>
                <a:path extrusionOk="0" h="7990" w="2073">
                  <a:moveTo>
                    <a:pt x="1" y="0"/>
                  </a:moveTo>
                  <a:lnTo>
                    <a:pt x="2072" y="7990"/>
                  </a:lnTo>
                  <a:cubicBezTo>
                    <a:pt x="1678" y="5228"/>
                    <a:pt x="987" y="256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91"/>
            <p:cNvSpPr/>
            <p:nvPr/>
          </p:nvSpPr>
          <p:spPr>
            <a:xfrm>
              <a:off x="2956800" y="1542825"/>
              <a:ext cx="16000" cy="48050"/>
            </a:xfrm>
            <a:custGeom>
              <a:rect b="b" l="l" r="r" t="t"/>
              <a:pathLst>
                <a:path extrusionOk="0" h="1922" w="640">
                  <a:moveTo>
                    <a:pt x="0" y="0"/>
                  </a:moveTo>
                  <a:lnTo>
                    <a:pt x="592" y="1922"/>
                  </a:lnTo>
                  <a:cubicBezTo>
                    <a:pt x="639" y="1184"/>
                    <a:pt x="395" y="59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8306" name="Shape 8306"/>
        <p:cNvGrpSpPr/>
        <p:nvPr/>
      </p:nvGrpSpPr>
      <p:grpSpPr>
        <a:xfrm>
          <a:off x="0" y="0"/>
          <a:ext cx="0" cy="0"/>
          <a:chOff x="0" y="0"/>
          <a:chExt cx="0" cy="0"/>
        </a:xfrm>
      </p:grpSpPr>
      <p:pic>
        <p:nvPicPr>
          <p:cNvPr id="8307" name="Google Shape;8307;p292"/>
          <p:cNvPicPr preferRelativeResize="0"/>
          <p:nvPr/>
        </p:nvPicPr>
        <p:blipFill>
          <a:blip r:embed="rId2">
            <a:alphaModFix amt="28000"/>
          </a:blip>
          <a:stretch>
            <a:fillRect/>
          </a:stretch>
        </p:blipFill>
        <p:spPr>
          <a:xfrm>
            <a:off x="0" y="0"/>
            <a:ext cx="9143975" cy="5143500"/>
          </a:xfrm>
          <a:prstGeom prst="rect">
            <a:avLst/>
          </a:prstGeom>
          <a:noFill/>
          <a:ln>
            <a:noFill/>
          </a:ln>
        </p:spPr>
      </p:pic>
      <p:sp>
        <p:nvSpPr>
          <p:cNvPr id="8308" name="Google Shape;8308;p292"/>
          <p:cNvSpPr/>
          <p:nvPr/>
        </p:nvSpPr>
        <p:spPr>
          <a:xfrm rot="5400000">
            <a:off x="7544727" y="52844"/>
            <a:ext cx="1652101" cy="1546409"/>
          </a:xfrm>
          <a:custGeom>
            <a:rect b="b" l="l" r="r" t="t"/>
            <a:pathLst>
              <a:path extrusionOk="0" h="111856" w="67474">
                <a:moveTo>
                  <a:pt x="0" y="0"/>
                </a:moveTo>
                <a:lnTo>
                  <a:pt x="0" y="1972"/>
                </a:lnTo>
                <a:lnTo>
                  <a:pt x="0" y="55740"/>
                </a:lnTo>
                <a:lnTo>
                  <a:pt x="0" y="106603"/>
                </a:lnTo>
                <a:cubicBezTo>
                  <a:pt x="0" y="107246"/>
                  <a:pt x="99" y="108034"/>
                  <a:pt x="446" y="108429"/>
                </a:cubicBezTo>
                <a:cubicBezTo>
                  <a:pt x="2593" y="110522"/>
                  <a:pt x="5325" y="111856"/>
                  <a:pt x="8117" y="111856"/>
                </a:cubicBezTo>
                <a:cubicBezTo>
                  <a:pt x="10451" y="111856"/>
                  <a:pt x="12826" y="110924"/>
                  <a:pt x="14936" y="108724"/>
                </a:cubicBezTo>
                <a:cubicBezTo>
                  <a:pt x="17104" y="106457"/>
                  <a:pt x="18433" y="103646"/>
                  <a:pt x="18977" y="100590"/>
                </a:cubicBezTo>
                <a:cubicBezTo>
                  <a:pt x="19667" y="96352"/>
                  <a:pt x="19911" y="92113"/>
                  <a:pt x="20700" y="87926"/>
                </a:cubicBezTo>
                <a:cubicBezTo>
                  <a:pt x="23906" y="71662"/>
                  <a:pt x="32726" y="59387"/>
                  <a:pt x="47070" y="51159"/>
                </a:cubicBezTo>
                <a:cubicBezTo>
                  <a:pt x="49778" y="49629"/>
                  <a:pt x="52393" y="48103"/>
                  <a:pt x="55054" y="46526"/>
                </a:cubicBezTo>
                <a:cubicBezTo>
                  <a:pt x="58898" y="44160"/>
                  <a:pt x="61560" y="40809"/>
                  <a:pt x="63283" y="36669"/>
                </a:cubicBezTo>
                <a:cubicBezTo>
                  <a:pt x="65305" y="31886"/>
                  <a:pt x="66390" y="26859"/>
                  <a:pt x="66883" y="21733"/>
                </a:cubicBezTo>
                <a:cubicBezTo>
                  <a:pt x="67474" y="14687"/>
                  <a:pt x="66981" y="7788"/>
                  <a:pt x="63531" y="1380"/>
                </a:cubicBezTo>
                <a:cubicBezTo>
                  <a:pt x="62940" y="343"/>
                  <a:pt x="62348" y="0"/>
                  <a:pt x="6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92"/>
          <p:cNvSpPr/>
          <p:nvPr/>
        </p:nvSpPr>
        <p:spPr>
          <a:xfrm rot="10800000">
            <a:off x="8604494" y="914657"/>
            <a:ext cx="349264" cy="1264136"/>
          </a:xfrm>
          <a:custGeom>
            <a:rect b="b" l="l" r="r" t="t"/>
            <a:pathLst>
              <a:path extrusionOk="0" h="76084" w="21021">
                <a:moveTo>
                  <a:pt x="4181" y="0"/>
                </a:moveTo>
                <a:cubicBezTo>
                  <a:pt x="3106" y="0"/>
                  <a:pt x="2054" y="390"/>
                  <a:pt x="1389" y="1249"/>
                </a:cubicBezTo>
                <a:cubicBezTo>
                  <a:pt x="544" y="2288"/>
                  <a:pt x="544" y="3827"/>
                  <a:pt x="595" y="5215"/>
                </a:cubicBezTo>
                <a:cubicBezTo>
                  <a:pt x="1190" y="27226"/>
                  <a:pt x="346" y="31787"/>
                  <a:pt x="0" y="53847"/>
                </a:cubicBezTo>
                <a:cubicBezTo>
                  <a:pt x="0" y="54592"/>
                  <a:pt x="940" y="72837"/>
                  <a:pt x="1238" y="73578"/>
                </a:cubicBezTo>
                <a:cubicBezTo>
                  <a:pt x="1734" y="75018"/>
                  <a:pt x="3272" y="75910"/>
                  <a:pt x="4760" y="76057"/>
                </a:cubicBezTo>
                <a:cubicBezTo>
                  <a:pt x="4946" y="76075"/>
                  <a:pt x="5131" y="76084"/>
                  <a:pt x="5315" y="76084"/>
                </a:cubicBezTo>
                <a:cubicBezTo>
                  <a:pt x="6653" y="76084"/>
                  <a:pt x="7950" y="75622"/>
                  <a:pt x="9170" y="74966"/>
                </a:cubicBezTo>
                <a:cubicBezTo>
                  <a:pt x="13731" y="72587"/>
                  <a:pt x="16856" y="67926"/>
                  <a:pt x="18443" y="62969"/>
                </a:cubicBezTo>
                <a:cubicBezTo>
                  <a:pt x="20077" y="58011"/>
                  <a:pt x="20327" y="52756"/>
                  <a:pt x="20525" y="47600"/>
                </a:cubicBezTo>
                <a:cubicBezTo>
                  <a:pt x="21021" y="31688"/>
                  <a:pt x="19236" y="16816"/>
                  <a:pt x="9618" y="3676"/>
                </a:cubicBezTo>
                <a:cubicBezTo>
                  <a:pt x="8674" y="2339"/>
                  <a:pt x="7484" y="999"/>
                  <a:pt x="5950" y="356"/>
                </a:cubicBezTo>
                <a:cubicBezTo>
                  <a:pt x="5396" y="124"/>
                  <a:pt x="4785"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0" name="Google Shape;8310;p292"/>
          <p:cNvGrpSpPr/>
          <p:nvPr/>
        </p:nvGrpSpPr>
        <p:grpSpPr>
          <a:xfrm rot="-1847261">
            <a:off x="8151718" y="893234"/>
            <a:ext cx="621830" cy="461522"/>
            <a:chOff x="7371599" y="1417781"/>
            <a:chExt cx="952389" cy="706864"/>
          </a:xfrm>
        </p:grpSpPr>
        <p:sp>
          <p:nvSpPr>
            <p:cNvPr id="8311" name="Google Shape;8311;p29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9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9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9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9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9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9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9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9" name="Google Shape;8319;p292"/>
          <p:cNvSpPr/>
          <p:nvPr/>
        </p:nvSpPr>
        <p:spPr>
          <a:xfrm>
            <a:off x="0" y="1845475"/>
            <a:ext cx="734777" cy="3298063"/>
          </a:xfrm>
          <a:custGeom>
            <a:rect b="b" l="l" r="r" t="t"/>
            <a:pathLst>
              <a:path extrusionOk="0" h="126812" w="35161">
                <a:moveTo>
                  <a:pt x="0" y="1"/>
                </a:moveTo>
                <a:lnTo>
                  <a:pt x="0" y="126812"/>
                </a:lnTo>
                <a:lnTo>
                  <a:pt x="35161" y="126812"/>
                </a:lnTo>
                <a:cubicBezTo>
                  <a:pt x="35064" y="126668"/>
                  <a:pt x="34967" y="126474"/>
                  <a:pt x="34819" y="126327"/>
                </a:cubicBezTo>
                <a:cubicBezTo>
                  <a:pt x="32879" y="123953"/>
                  <a:pt x="30990" y="121625"/>
                  <a:pt x="29050" y="119297"/>
                </a:cubicBezTo>
                <a:cubicBezTo>
                  <a:pt x="26916" y="116775"/>
                  <a:pt x="24783" y="114203"/>
                  <a:pt x="23328" y="111247"/>
                </a:cubicBezTo>
                <a:cubicBezTo>
                  <a:pt x="20709" y="105816"/>
                  <a:pt x="20224" y="100093"/>
                  <a:pt x="20806" y="94224"/>
                </a:cubicBezTo>
                <a:cubicBezTo>
                  <a:pt x="21241" y="89715"/>
                  <a:pt x="22308" y="85398"/>
                  <a:pt x="23716" y="81130"/>
                </a:cubicBezTo>
                <a:cubicBezTo>
                  <a:pt x="25314" y="76378"/>
                  <a:pt x="26963" y="71625"/>
                  <a:pt x="28515" y="66826"/>
                </a:cubicBezTo>
                <a:cubicBezTo>
                  <a:pt x="30164" y="61783"/>
                  <a:pt x="31231" y="56592"/>
                  <a:pt x="31475" y="51308"/>
                </a:cubicBezTo>
                <a:cubicBezTo>
                  <a:pt x="31716" y="44662"/>
                  <a:pt x="30796" y="38261"/>
                  <a:pt x="28662" y="31957"/>
                </a:cubicBezTo>
                <a:cubicBezTo>
                  <a:pt x="26141" y="24442"/>
                  <a:pt x="22261" y="17653"/>
                  <a:pt x="16585" y="11977"/>
                </a:cubicBezTo>
                <a:cubicBezTo>
                  <a:pt x="11833" y="7275"/>
                  <a:pt x="6452" y="3442"/>
                  <a:pt x="582" y="292"/>
                </a:cubicBezTo>
                <a:cubicBezTo>
                  <a:pt x="438" y="195"/>
                  <a:pt x="244"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292"/>
          <p:cNvSpPr/>
          <p:nvPr/>
        </p:nvSpPr>
        <p:spPr>
          <a:xfrm rot="10800000">
            <a:off x="242308" y="3471000"/>
            <a:ext cx="548092" cy="119277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1" name="Google Shape;8321;p292"/>
          <p:cNvGrpSpPr/>
          <p:nvPr/>
        </p:nvGrpSpPr>
        <p:grpSpPr>
          <a:xfrm rot="5400000">
            <a:off x="171791" y="2171970"/>
            <a:ext cx="329884" cy="673643"/>
            <a:chOff x="4153450" y="2187950"/>
            <a:chExt cx="1609975" cy="2086875"/>
          </a:xfrm>
        </p:grpSpPr>
        <p:sp>
          <p:nvSpPr>
            <p:cNvPr id="8322" name="Google Shape;8322;p292"/>
            <p:cNvSpPr/>
            <p:nvPr/>
          </p:nvSpPr>
          <p:spPr>
            <a:xfrm>
              <a:off x="5513025" y="2187950"/>
              <a:ext cx="250400" cy="2085600"/>
            </a:xfrm>
            <a:custGeom>
              <a:rect b="b" l="l" r="r" t="t"/>
              <a:pathLst>
                <a:path extrusionOk="0" h="83424" w="10016">
                  <a:moveTo>
                    <a:pt x="4090" y="1"/>
                  </a:moveTo>
                  <a:cubicBezTo>
                    <a:pt x="3511" y="1"/>
                    <a:pt x="2923" y="95"/>
                    <a:pt x="2381" y="286"/>
                  </a:cubicBezTo>
                  <a:cubicBezTo>
                    <a:pt x="794" y="829"/>
                    <a:pt x="1" y="1821"/>
                    <a:pt x="100" y="3657"/>
                  </a:cubicBezTo>
                  <a:cubicBezTo>
                    <a:pt x="449" y="7623"/>
                    <a:pt x="746" y="11637"/>
                    <a:pt x="1341" y="15603"/>
                  </a:cubicBezTo>
                  <a:cubicBezTo>
                    <a:pt x="2333" y="21850"/>
                    <a:pt x="3027" y="28096"/>
                    <a:pt x="2531" y="34442"/>
                  </a:cubicBezTo>
                  <a:cubicBezTo>
                    <a:pt x="2182" y="38904"/>
                    <a:pt x="1738" y="43366"/>
                    <a:pt x="1738" y="47780"/>
                  </a:cubicBezTo>
                  <a:cubicBezTo>
                    <a:pt x="1686" y="59282"/>
                    <a:pt x="1885" y="70783"/>
                    <a:pt x="2035" y="82233"/>
                  </a:cubicBezTo>
                  <a:cubicBezTo>
                    <a:pt x="2035" y="82630"/>
                    <a:pt x="2083" y="83027"/>
                    <a:pt x="2135" y="83423"/>
                  </a:cubicBezTo>
                  <a:lnTo>
                    <a:pt x="9174" y="83423"/>
                  </a:lnTo>
                  <a:lnTo>
                    <a:pt x="9174" y="80302"/>
                  </a:lnTo>
                  <a:cubicBezTo>
                    <a:pt x="9075" y="68999"/>
                    <a:pt x="8925" y="57695"/>
                    <a:pt x="8976" y="46392"/>
                  </a:cubicBezTo>
                  <a:cubicBezTo>
                    <a:pt x="9024" y="42572"/>
                    <a:pt x="9670" y="38757"/>
                    <a:pt x="10015" y="34938"/>
                  </a:cubicBezTo>
                  <a:lnTo>
                    <a:pt x="10015" y="28790"/>
                  </a:lnTo>
                  <a:cubicBezTo>
                    <a:pt x="9718" y="26212"/>
                    <a:pt x="9420" y="23634"/>
                    <a:pt x="9123" y="21108"/>
                  </a:cubicBezTo>
                  <a:cubicBezTo>
                    <a:pt x="8330" y="15107"/>
                    <a:pt x="7390" y="9158"/>
                    <a:pt x="7687" y="3062"/>
                  </a:cubicBezTo>
                  <a:cubicBezTo>
                    <a:pt x="7687" y="2467"/>
                    <a:pt x="7437" y="1722"/>
                    <a:pt x="7092" y="1226"/>
                  </a:cubicBezTo>
                  <a:cubicBezTo>
                    <a:pt x="6487" y="419"/>
                    <a:pt x="5310" y="1"/>
                    <a:pt x="4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92"/>
            <p:cNvSpPr/>
            <p:nvPr/>
          </p:nvSpPr>
          <p:spPr>
            <a:xfrm>
              <a:off x="4579800" y="2273500"/>
              <a:ext cx="399125" cy="2001325"/>
            </a:xfrm>
            <a:custGeom>
              <a:rect b="b" l="l" r="r" t="t"/>
              <a:pathLst>
                <a:path extrusionOk="0" h="80053" w="15965">
                  <a:moveTo>
                    <a:pt x="4809" y="1"/>
                  </a:moveTo>
                  <a:cubicBezTo>
                    <a:pt x="4286" y="1"/>
                    <a:pt x="3750" y="60"/>
                    <a:pt x="3221" y="184"/>
                  </a:cubicBezTo>
                  <a:cubicBezTo>
                    <a:pt x="1191" y="731"/>
                    <a:pt x="1" y="2020"/>
                    <a:pt x="148" y="4102"/>
                  </a:cubicBezTo>
                  <a:cubicBezTo>
                    <a:pt x="397" y="7969"/>
                    <a:pt x="695" y="11784"/>
                    <a:pt x="1139" y="15604"/>
                  </a:cubicBezTo>
                  <a:cubicBezTo>
                    <a:pt x="2083" y="24032"/>
                    <a:pt x="3221" y="32460"/>
                    <a:pt x="4213" y="40888"/>
                  </a:cubicBezTo>
                  <a:cubicBezTo>
                    <a:pt x="4661" y="45052"/>
                    <a:pt x="4760" y="49264"/>
                    <a:pt x="5454" y="53381"/>
                  </a:cubicBezTo>
                  <a:cubicBezTo>
                    <a:pt x="6890" y="61856"/>
                    <a:pt x="7981" y="70284"/>
                    <a:pt x="7683" y="78863"/>
                  </a:cubicBezTo>
                  <a:cubicBezTo>
                    <a:pt x="7683" y="79260"/>
                    <a:pt x="7735" y="79605"/>
                    <a:pt x="7735" y="80053"/>
                  </a:cubicBezTo>
                  <a:lnTo>
                    <a:pt x="15814" y="80053"/>
                  </a:lnTo>
                  <a:cubicBezTo>
                    <a:pt x="15964" y="73806"/>
                    <a:pt x="15913" y="67659"/>
                    <a:pt x="15020" y="61511"/>
                  </a:cubicBezTo>
                  <a:cubicBezTo>
                    <a:pt x="14326" y="56554"/>
                    <a:pt x="13585" y="51545"/>
                    <a:pt x="13037" y="46539"/>
                  </a:cubicBezTo>
                  <a:cubicBezTo>
                    <a:pt x="12443" y="41431"/>
                    <a:pt x="12197" y="36275"/>
                    <a:pt x="11503" y="31218"/>
                  </a:cubicBezTo>
                  <a:cubicBezTo>
                    <a:pt x="10313" y="22049"/>
                    <a:pt x="8726" y="12974"/>
                    <a:pt x="9270" y="3706"/>
                  </a:cubicBezTo>
                  <a:cubicBezTo>
                    <a:pt x="9321" y="3111"/>
                    <a:pt x="9170" y="2464"/>
                    <a:pt x="8873" y="1921"/>
                  </a:cubicBezTo>
                  <a:cubicBezTo>
                    <a:pt x="8223" y="694"/>
                    <a:pt x="6593" y="1"/>
                    <a:pt x="4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92"/>
            <p:cNvSpPr/>
            <p:nvPr/>
          </p:nvSpPr>
          <p:spPr>
            <a:xfrm>
              <a:off x="5079250" y="2229475"/>
              <a:ext cx="234325" cy="2045350"/>
            </a:xfrm>
            <a:custGeom>
              <a:rect b="b" l="l" r="r" t="t"/>
              <a:pathLst>
                <a:path extrusionOk="0" h="81814" w="9373">
                  <a:moveTo>
                    <a:pt x="3944" y="1"/>
                  </a:moveTo>
                  <a:cubicBezTo>
                    <a:pt x="3806" y="1"/>
                    <a:pt x="3665" y="5"/>
                    <a:pt x="3522" y="13"/>
                  </a:cubicBezTo>
                  <a:cubicBezTo>
                    <a:pt x="1190" y="160"/>
                    <a:pt x="0" y="1500"/>
                    <a:pt x="198" y="3729"/>
                  </a:cubicBezTo>
                  <a:cubicBezTo>
                    <a:pt x="298" y="4475"/>
                    <a:pt x="349" y="5169"/>
                    <a:pt x="496" y="5863"/>
                  </a:cubicBezTo>
                  <a:cubicBezTo>
                    <a:pt x="1388" y="10523"/>
                    <a:pt x="1884" y="15183"/>
                    <a:pt x="1884" y="19990"/>
                  </a:cubicBezTo>
                  <a:cubicBezTo>
                    <a:pt x="1936" y="40019"/>
                    <a:pt x="2082" y="60099"/>
                    <a:pt x="2233" y="80176"/>
                  </a:cubicBezTo>
                  <a:cubicBezTo>
                    <a:pt x="2233" y="80672"/>
                    <a:pt x="2281" y="81219"/>
                    <a:pt x="2281" y="81814"/>
                  </a:cubicBezTo>
                  <a:lnTo>
                    <a:pt x="9372" y="81814"/>
                  </a:lnTo>
                  <a:lnTo>
                    <a:pt x="9372" y="80326"/>
                  </a:lnTo>
                  <a:cubicBezTo>
                    <a:pt x="9221" y="69321"/>
                    <a:pt x="8876" y="58263"/>
                    <a:pt x="9023" y="47210"/>
                  </a:cubicBezTo>
                  <a:cubicBezTo>
                    <a:pt x="9221" y="32583"/>
                    <a:pt x="8975" y="17908"/>
                    <a:pt x="8031" y="3285"/>
                  </a:cubicBezTo>
                  <a:cubicBezTo>
                    <a:pt x="7893" y="1223"/>
                    <a:pt x="6333" y="1"/>
                    <a:pt x="39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92"/>
            <p:cNvSpPr/>
            <p:nvPr/>
          </p:nvSpPr>
          <p:spPr>
            <a:xfrm>
              <a:off x="4153450" y="2476950"/>
              <a:ext cx="280125" cy="1797875"/>
            </a:xfrm>
            <a:custGeom>
              <a:rect b="b" l="l" r="r" t="t"/>
              <a:pathLst>
                <a:path extrusionOk="0" h="71915" w="11205">
                  <a:moveTo>
                    <a:pt x="5067" y="1"/>
                  </a:moveTo>
                  <a:cubicBezTo>
                    <a:pt x="2641" y="1"/>
                    <a:pt x="687" y="1898"/>
                    <a:pt x="346" y="5035"/>
                  </a:cubicBezTo>
                  <a:cubicBezTo>
                    <a:pt x="1" y="7763"/>
                    <a:pt x="695" y="10440"/>
                    <a:pt x="1290" y="13066"/>
                  </a:cubicBezTo>
                  <a:cubicBezTo>
                    <a:pt x="2876" y="20106"/>
                    <a:pt x="4609" y="27046"/>
                    <a:pt x="4213" y="34483"/>
                  </a:cubicBezTo>
                  <a:cubicBezTo>
                    <a:pt x="3519" y="46282"/>
                    <a:pt x="3717" y="58133"/>
                    <a:pt x="3519" y="69979"/>
                  </a:cubicBezTo>
                  <a:lnTo>
                    <a:pt x="3519" y="71915"/>
                  </a:lnTo>
                  <a:lnTo>
                    <a:pt x="10213" y="71915"/>
                  </a:lnTo>
                  <a:cubicBezTo>
                    <a:pt x="10213" y="71268"/>
                    <a:pt x="10162" y="70773"/>
                    <a:pt x="10213" y="70277"/>
                  </a:cubicBezTo>
                  <a:cubicBezTo>
                    <a:pt x="10360" y="59965"/>
                    <a:pt x="10360" y="49606"/>
                    <a:pt x="10808" y="39294"/>
                  </a:cubicBezTo>
                  <a:cubicBezTo>
                    <a:pt x="11205" y="29228"/>
                    <a:pt x="10459" y="19313"/>
                    <a:pt x="8476" y="9496"/>
                  </a:cubicBezTo>
                  <a:cubicBezTo>
                    <a:pt x="8179" y="8108"/>
                    <a:pt x="7933" y="6673"/>
                    <a:pt x="8774" y="5332"/>
                  </a:cubicBezTo>
                  <a:cubicBezTo>
                    <a:pt x="10114" y="3250"/>
                    <a:pt x="9666" y="1616"/>
                    <a:pt x="7437" y="573"/>
                  </a:cubicBezTo>
                  <a:cubicBezTo>
                    <a:pt x="6624" y="185"/>
                    <a:pt x="5823" y="1"/>
                    <a:pt x="5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292"/>
          <p:cNvGrpSpPr/>
          <p:nvPr/>
        </p:nvGrpSpPr>
        <p:grpSpPr>
          <a:xfrm rot="6756311">
            <a:off x="452499" y="4220603"/>
            <a:ext cx="771567" cy="572657"/>
            <a:chOff x="7371599" y="1417781"/>
            <a:chExt cx="952389" cy="706864"/>
          </a:xfrm>
        </p:grpSpPr>
        <p:sp>
          <p:nvSpPr>
            <p:cNvPr id="8327" name="Google Shape;8327;p292"/>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92"/>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92"/>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92"/>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92"/>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92"/>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292"/>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292"/>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5" name="Google Shape;8335;p292"/>
          <p:cNvSpPr/>
          <p:nvPr/>
        </p:nvSpPr>
        <p:spPr>
          <a:xfrm rot="8100000">
            <a:off x="-365195" y="-274528"/>
            <a:ext cx="1641456" cy="1628034"/>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92"/>
          <p:cNvSpPr/>
          <p:nvPr/>
        </p:nvSpPr>
        <p:spPr>
          <a:xfrm rot="-9222540">
            <a:off x="7452278" y="-277767"/>
            <a:ext cx="879804" cy="1435432"/>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Layout>
</file>

<file path=ppt/slideLayouts/slideLayout2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1">
  <p:cSld name="TITLE_1">
    <p:spTree>
      <p:nvGrpSpPr>
        <p:cNvPr id="8337" name="Shape 8337"/>
        <p:cNvGrpSpPr/>
        <p:nvPr/>
      </p:nvGrpSpPr>
      <p:grpSpPr>
        <a:xfrm>
          <a:off x="0" y="0"/>
          <a:ext cx="0" cy="0"/>
          <a:chOff x="0" y="0"/>
          <a:chExt cx="0" cy="0"/>
        </a:xfrm>
      </p:grpSpPr>
      <p:sp>
        <p:nvSpPr>
          <p:cNvPr id="8338" name="Google Shape;8338;p293"/>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8339" name="Google Shape;8339;p293"/>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8340" name="Google Shape;8340;p29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GB"/>
              <a:t>‹#›</a:t>
            </a:fld>
            <a:endParaRPr/>
          </a:p>
        </p:txBody>
      </p:sp>
      <p:pic>
        <p:nvPicPr>
          <p:cNvPr id="8341" name="Google Shape;8341;p293"/>
          <p:cNvPicPr preferRelativeResize="0"/>
          <p:nvPr/>
        </p:nvPicPr>
        <p:blipFill>
          <a:blip r:embed="rId2">
            <a:alphaModFix amt="28000"/>
          </a:blip>
          <a:stretch>
            <a:fillRect/>
          </a:stretch>
        </p:blipFill>
        <p:spPr>
          <a:xfrm>
            <a:off x="13" y="0"/>
            <a:ext cx="9143975" cy="5143500"/>
          </a:xfrm>
          <a:prstGeom prst="rect">
            <a:avLst/>
          </a:prstGeom>
          <a:noFill/>
          <a:ln>
            <a:noFill/>
          </a:ln>
        </p:spPr>
      </p:pic>
      <p:grpSp>
        <p:nvGrpSpPr>
          <p:cNvPr id="8342" name="Google Shape;8342;p293"/>
          <p:cNvGrpSpPr/>
          <p:nvPr/>
        </p:nvGrpSpPr>
        <p:grpSpPr>
          <a:xfrm rot="9422058">
            <a:off x="782725" y="145860"/>
            <a:ext cx="899313" cy="2002301"/>
            <a:chOff x="1092600" y="942825"/>
            <a:chExt cx="966650" cy="2152225"/>
          </a:xfrm>
        </p:grpSpPr>
        <p:sp>
          <p:nvSpPr>
            <p:cNvPr id="8343" name="Google Shape;8343;p293"/>
            <p:cNvSpPr/>
            <p:nvPr/>
          </p:nvSpPr>
          <p:spPr>
            <a:xfrm>
              <a:off x="1092600" y="942825"/>
              <a:ext cx="966650" cy="2152225"/>
            </a:xfrm>
            <a:custGeom>
              <a:rect b="b" l="l" r="r" t="t"/>
              <a:pathLst>
                <a:path extrusionOk="0" h="86089" w="38666">
                  <a:moveTo>
                    <a:pt x="17309" y="328"/>
                  </a:moveTo>
                  <a:cubicBezTo>
                    <a:pt x="17754" y="770"/>
                    <a:pt x="17604" y="1315"/>
                    <a:pt x="17703" y="1808"/>
                  </a:cubicBezTo>
                  <a:cubicBezTo>
                    <a:pt x="17999" y="3090"/>
                    <a:pt x="18196" y="4420"/>
                    <a:pt x="18346" y="5753"/>
                  </a:cubicBezTo>
                  <a:cubicBezTo>
                    <a:pt x="18492" y="6787"/>
                    <a:pt x="18543" y="7872"/>
                    <a:pt x="18394" y="8909"/>
                  </a:cubicBezTo>
                  <a:cubicBezTo>
                    <a:pt x="18196" y="10831"/>
                    <a:pt x="17802" y="12705"/>
                    <a:pt x="17458" y="14579"/>
                  </a:cubicBezTo>
                  <a:cubicBezTo>
                    <a:pt x="17458" y="14532"/>
                    <a:pt x="17407" y="14532"/>
                    <a:pt x="17360" y="14532"/>
                  </a:cubicBezTo>
                  <a:cubicBezTo>
                    <a:pt x="17064" y="12460"/>
                    <a:pt x="16669" y="10436"/>
                    <a:pt x="16373" y="8365"/>
                  </a:cubicBezTo>
                  <a:cubicBezTo>
                    <a:pt x="16026" y="6195"/>
                    <a:pt x="15829" y="4025"/>
                    <a:pt x="16421" y="1855"/>
                  </a:cubicBezTo>
                  <a:cubicBezTo>
                    <a:pt x="16618" y="1315"/>
                    <a:pt x="16717" y="723"/>
                    <a:pt x="17309" y="328"/>
                  </a:cubicBezTo>
                  <a:close/>
                  <a:moveTo>
                    <a:pt x="26040" y="6246"/>
                  </a:moveTo>
                  <a:cubicBezTo>
                    <a:pt x="26434" y="6392"/>
                    <a:pt x="26383" y="6688"/>
                    <a:pt x="26434" y="6984"/>
                  </a:cubicBezTo>
                  <a:cubicBezTo>
                    <a:pt x="26482" y="7872"/>
                    <a:pt x="26237" y="8661"/>
                    <a:pt x="25941" y="9450"/>
                  </a:cubicBezTo>
                  <a:cubicBezTo>
                    <a:pt x="25101" y="11474"/>
                    <a:pt x="24213" y="13545"/>
                    <a:pt x="23325" y="15565"/>
                  </a:cubicBezTo>
                  <a:cubicBezTo>
                    <a:pt x="23128" y="16058"/>
                    <a:pt x="22785" y="16504"/>
                    <a:pt x="22438" y="16899"/>
                  </a:cubicBezTo>
                  <a:cubicBezTo>
                    <a:pt x="21747" y="17688"/>
                    <a:pt x="21009" y="18378"/>
                    <a:pt x="20220" y="19069"/>
                  </a:cubicBezTo>
                  <a:cubicBezTo>
                    <a:pt x="20662" y="17787"/>
                    <a:pt x="21155" y="16504"/>
                    <a:pt x="21601" y="15222"/>
                  </a:cubicBezTo>
                  <a:cubicBezTo>
                    <a:pt x="22292" y="13447"/>
                    <a:pt x="22931" y="11620"/>
                    <a:pt x="23672" y="9844"/>
                  </a:cubicBezTo>
                  <a:cubicBezTo>
                    <a:pt x="23968" y="9008"/>
                    <a:pt x="24410" y="8120"/>
                    <a:pt x="24805" y="7331"/>
                  </a:cubicBezTo>
                  <a:cubicBezTo>
                    <a:pt x="25152" y="6688"/>
                    <a:pt x="25448" y="6491"/>
                    <a:pt x="26040" y="6246"/>
                  </a:cubicBezTo>
                  <a:close/>
                  <a:moveTo>
                    <a:pt x="8877" y="6739"/>
                  </a:moveTo>
                  <a:cubicBezTo>
                    <a:pt x="9122" y="7035"/>
                    <a:pt x="9370" y="7233"/>
                    <a:pt x="9469" y="7430"/>
                  </a:cubicBezTo>
                  <a:cubicBezTo>
                    <a:pt x="10503" y="9549"/>
                    <a:pt x="11738" y="11573"/>
                    <a:pt x="12180" y="13940"/>
                  </a:cubicBezTo>
                  <a:cubicBezTo>
                    <a:pt x="12428" y="15222"/>
                    <a:pt x="12574" y="16504"/>
                    <a:pt x="12673" y="17787"/>
                  </a:cubicBezTo>
                  <a:cubicBezTo>
                    <a:pt x="12870" y="20398"/>
                    <a:pt x="13067" y="23014"/>
                    <a:pt x="14204" y="25429"/>
                  </a:cubicBezTo>
                  <a:cubicBezTo>
                    <a:pt x="14251" y="25480"/>
                    <a:pt x="14251" y="25579"/>
                    <a:pt x="14251" y="25725"/>
                  </a:cubicBezTo>
                  <a:cubicBezTo>
                    <a:pt x="14204" y="25677"/>
                    <a:pt x="14152" y="25677"/>
                    <a:pt x="14105" y="25677"/>
                  </a:cubicBezTo>
                  <a:cubicBezTo>
                    <a:pt x="12969" y="24146"/>
                    <a:pt x="11836" y="22667"/>
                    <a:pt x="10751" y="21140"/>
                  </a:cubicBezTo>
                  <a:cubicBezTo>
                    <a:pt x="9615" y="19609"/>
                    <a:pt x="9122" y="17787"/>
                    <a:pt x="8779" y="15960"/>
                  </a:cubicBezTo>
                  <a:cubicBezTo>
                    <a:pt x="8384" y="13644"/>
                    <a:pt x="8234" y="11324"/>
                    <a:pt x="8333" y="9008"/>
                  </a:cubicBezTo>
                  <a:cubicBezTo>
                    <a:pt x="8384" y="8464"/>
                    <a:pt x="8431" y="7970"/>
                    <a:pt x="8530" y="7477"/>
                  </a:cubicBezTo>
                  <a:cubicBezTo>
                    <a:pt x="8581" y="7280"/>
                    <a:pt x="8727" y="7083"/>
                    <a:pt x="8877" y="6739"/>
                  </a:cubicBezTo>
                  <a:close/>
                  <a:moveTo>
                    <a:pt x="27267" y="18822"/>
                  </a:moveTo>
                  <a:cubicBezTo>
                    <a:pt x="27392" y="18822"/>
                    <a:pt x="27513" y="18865"/>
                    <a:pt x="27618" y="18970"/>
                  </a:cubicBezTo>
                  <a:cubicBezTo>
                    <a:pt x="27815" y="19167"/>
                    <a:pt x="27914" y="19511"/>
                    <a:pt x="27914" y="19807"/>
                  </a:cubicBezTo>
                  <a:cubicBezTo>
                    <a:pt x="27914" y="20300"/>
                    <a:pt x="27764" y="20746"/>
                    <a:pt x="27618" y="21187"/>
                  </a:cubicBezTo>
                  <a:cubicBezTo>
                    <a:pt x="27322" y="22028"/>
                    <a:pt x="26975" y="22817"/>
                    <a:pt x="26632" y="23606"/>
                  </a:cubicBezTo>
                  <a:cubicBezTo>
                    <a:pt x="25842" y="25330"/>
                    <a:pt x="25002" y="27007"/>
                    <a:pt x="24264" y="28735"/>
                  </a:cubicBezTo>
                  <a:cubicBezTo>
                    <a:pt x="23475" y="30609"/>
                    <a:pt x="22339" y="32234"/>
                    <a:pt x="20812" y="33568"/>
                  </a:cubicBezTo>
                  <a:cubicBezTo>
                    <a:pt x="20220" y="34109"/>
                    <a:pt x="19628" y="34653"/>
                    <a:pt x="18985" y="35194"/>
                  </a:cubicBezTo>
                  <a:lnTo>
                    <a:pt x="18839" y="35048"/>
                  </a:lnTo>
                  <a:cubicBezTo>
                    <a:pt x="19281" y="34010"/>
                    <a:pt x="19628" y="32976"/>
                    <a:pt x="20122" y="31990"/>
                  </a:cubicBezTo>
                  <a:cubicBezTo>
                    <a:pt x="21155" y="29721"/>
                    <a:pt x="22142" y="27401"/>
                    <a:pt x="22931" y="24987"/>
                  </a:cubicBezTo>
                  <a:cubicBezTo>
                    <a:pt x="23523" y="23259"/>
                    <a:pt x="24410" y="21633"/>
                    <a:pt x="25547" y="20154"/>
                  </a:cubicBezTo>
                  <a:cubicBezTo>
                    <a:pt x="25890" y="19708"/>
                    <a:pt x="26336" y="19365"/>
                    <a:pt x="26778" y="19017"/>
                  </a:cubicBezTo>
                  <a:cubicBezTo>
                    <a:pt x="26921" y="18903"/>
                    <a:pt x="27097" y="18822"/>
                    <a:pt x="27267" y="18822"/>
                  </a:cubicBezTo>
                  <a:close/>
                  <a:moveTo>
                    <a:pt x="7544" y="22667"/>
                  </a:moveTo>
                  <a:cubicBezTo>
                    <a:pt x="7792" y="22916"/>
                    <a:pt x="7990" y="23061"/>
                    <a:pt x="8187" y="23259"/>
                  </a:cubicBezTo>
                  <a:cubicBezTo>
                    <a:pt x="9023" y="24395"/>
                    <a:pt x="9568" y="25677"/>
                    <a:pt x="9962" y="27007"/>
                  </a:cubicBezTo>
                  <a:cubicBezTo>
                    <a:pt x="10601" y="29327"/>
                    <a:pt x="11193" y="31643"/>
                    <a:pt x="11836" y="33963"/>
                  </a:cubicBezTo>
                  <a:cubicBezTo>
                    <a:pt x="12180" y="35245"/>
                    <a:pt x="12574" y="36527"/>
                    <a:pt x="12921" y="37809"/>
                  </a:cubicBezTo>
                  <a:cubicBezTo>
                    <a:pt x="11935" y="36724"/>
                    <a:pt x="11047" y="35541"/>
                    <a:pt x="10357" y="34207"/>
                  </a:cubicBezTo>
                  <a:cubicBezTo>
                    <a:pt x="9714" y="32925"/>
                    <a:pt x="9370" y="31497"/>
                    <a:pt x="9023" y="30065"/>
                  </a:cubicBezTo>
                  <a:cubicBezTo>
                    <a:pt x="8530" y="28045"/>
                    <a:pt x="7938" y="26021"/>
                    <a:pt x="7445" y="24000"/>
                  </a:cubicBezTo>
                  <a:cubicBezTo>
                    <a:pt x="7299" y="23606"/>
                    <a:pt x="7248" y="23160"/>
                    <a:pt x="7544" y="22667"/>
                  </a:cubicBezTo>
                  <a:close/>
                  <a:moveTo>
                    <a:pt x="29243" y="30313"/>
                  </a:moveTo>
                  <a:cubicBezTo>
                    <a:pt x="29737" y="31051"/>
                    <a:pt x="29689" y="31741"/>
                    <a:pt x="29492" y="32384"/>
                  </a:cubicBezTo>
                  <a:cubicBezTo>
                    <a:pt x="28750" y="35146"/>
                    <a:pt x="27519" y="37612"/>
                    <a:pt x="25645" y="39731"/>
                  </a:cubicBezTo>
                  <a:cubicBezTo>
                    <a:pt x="24410" y="41163"/>
                    <a:pt x="23081" y="42445"/>
                    <a:pt x="21798" y="43826"/>
                  </a:cubicBezTo>
                  <a:cubicBezTo>
                    <a:pt x="21009" y="44662"/>
                    <a:pt x="20169" y="45503"/>
                    <a:pt x="19380" y="46391"/>
                  </a:cubicBezTo>
                  <a:lnTo>
                    <a:pt x="19380" y="46391"/>
                  </a:lnTo>
                  <a:cubicBezTo>
                    <a:pt x="19826" y="44615"/>
                    <a:pt x="20220" y="42887"/>
                    <a:pt x="20662" y="41163"/>
                  </a:cubicBezTo>
                  <a:cubicBezTo>
                    <a:pt x="21404" y="38302"/>
                    <a:pt x="22931" y="35884"/>
                    <a:pt x="24903" y="33714"/>
                  </a:cubicBezTo>
                  <a:cubicBezTo>
                    <a:pt x="25495" y="33024"/>
                    <a:pt x="26138" y="32333"/>
                    <a:pt x="26829" y="31694"/>
                  </a:cubicBezTo>
                  <a:cubicBezTo>
                    <a:pt x="27223" y="31248"/>
                    <a:pt x="27717" y="30905"/>
                    <a:pt x="28257" y="30609"/>
                  </a:cubicBezTo>
                  <a:cubicBezTo>
                    <a:pt x="28553" y="30459"/>
                    <a:pt x="28900" y="30412"/>
                    <a:pt x="29243" y="30313"/>
                  </a:cubicBezTo>
                  <a:close/>
                  <a:moveTo>
                    <a:pt x="737" y="33549"/>
                  </a:moveTo>
                  <a:cubicBezTo>
                    <a:pt x="1237" y="33549"/>
                    <a:pt x="1573" y="33805"/>
                    <a:pt x="1874" y="34061"/>
                  </a:cubicBezTo>
                  <a:cubicBezTo>
                    <a:pt x="2908" y="34949"/>
                    <a:pt x="3894" y="35837"/>
                    <a:pt x="4833" y="36823"/>
                  </a:cubicBezTo>
                  <a:cubicBezTo>
                    <a:pt x="6806" y="39040"/>
                    <a:pt x="8483" y="41506"/>
                    <a:pt x="9962" y="44122"/>
                  </a:cubicBezTo>
                  <a:cubicBezTo>
                    <a:pt x="11095" y="46095"/>
                    <a:pt x="12132" y="48115"/>
                    <a:pt x="13217" y="50139"/>
                  </a:cubicBezTo>
                  <a:lnTo>
                    <a:pt x="14697" y="52948"/>
                  </a:lnTo>
                  <a:cubicBezTo>
                    <a:pt x="12231" y="51125"/>
                    <a:pt x="9714" y="49448"/>
                    <a:pt x="7792" y="47030"/>
                  </a:cubicBezTo>
                  <a:cubicBezTo>
                    <a:pt x="5571" y="44221"/>
                    <a:pt x="3598" y="41262"/>
                    <a:pt x="1921" y="38054"/>
                  </a:cubicBezTo>
                  <a:cubicBezTo>
                    <a:pt x="1282" y="36823"/>
                    <a:pt x="789" y="35541"/>
                    <a:pt x="493" y="34160"/>
                  </a:cubicBezTo>
                  <a:lnTo>
                    <a:pt x="493" y="33568"/>
                  </a:lnTo>
                  <a:cubicBezTo>
                    <a:pt x="579" y="33555"/>
                    <a:pt x="660" y="33549"/>
                    <a:pt x="737" y="33549"/>
                  </a:cubicBezTo>
                  <a:close/>
                  <a:moveTo>
                    <a:pt x="33879" y="36969"/>
                  </a:moveTo>
                  <a:cubicBezTo>
                    <a:pt x="34570" y="37513"/>
                    <a:pt x="34570" y="38204"/>
                    <a:pt x="34424" y="38843"/>
                  </a:cubicBezTo>
                  <a:cubicBezTo>
                    <a:pt x="33931" y="40966"/>
                    <a:pt x="33141" y="42986"/>
                    <a:pt x="32202" y="44911"/>
                  </a:cubicBezTo>
                  <a:cubicBezTo>
                    <a:pt x="30873" y="47819"/>
                    <a:pt x="28703" y="49989"/>
                    <a:pt x="26138" y="51815"/>
                  </a:cubicBezTo>
                  <a:cubicBezTo>
                    <a:pt x="24757" y="52750"/>
                    <a:pt x="23424" y="53737"/>
                    <a:pt x="22094" y="54723"/>
                  </a:cubicBezTo>
                  <a:lnTo>
                    <a:pt x="21944" y="54723"/>
                  </a:lnTo>
                  <a:cubicBezTo>
                    <a:pt x="21944" y="54676"/>
                    <a:pt x="21897" y="54577"/>
                    <a:pt x="21944" y="54526"/>
                  </a:cubicBezTo>
                  <a:cubicBezTo>
                    <a:pt x="22832" y="52013"/>
                    <a:pt x="23917" y="49645"/>
                    <a:pt x="25397" y="47476"/>
                  </a:cubicBezTo>
                  <a:cubicBezTo>
                    <a:pt x="26778" y="45503"/>
                    <a:pt x="28111" y="43530"/>
                    <a:pt x="29492" y="41605"/>
                  </a:cubicBezTo>
                  <a:cubicBezTo>
                    <a:pt x="30328" y="40323"/>
                    <a:pt x="31117" y="39040"/>
                    <a:pt x="32254" y="38007"/>
                  </a:cubicBezTo>
                  <a:cubicBezTo>
                    <a:pt x="32498" y="37758"/>
                    <a:pt x="32794" y="37513"/>
                    <a:pt x="33141" y="37265"/>
                  </a:cubicBezTo>
                  <a:cubicBezTo>
                    <a:pt x="33339" y="37119"/>
                    <a:pt x="33635" y="37068"/>
                    <a:pt x="33879" y="36969"/>
                  </a:cubicBezTo>
                  <a:close/>
                  <a:moveTo>
                    <a:pt x="1973" y="51914"/>
                  </a:moveTo>
                  <a:lnTo>
                    <a:pt x="1973" y="51914"/>
                  </a:lnTo>
                  <a:cubicBezTo>
                    <a:pt x="2170" y="51961"/>
                    <a:pt x="2466" y="51914"/>
                    <a:pt x="2663" y="52013"/>
                  </a:cubicBezTo>
                  <a:cubicBezTo>
                    <a:pt x="3156" y="52159"/>
                    <a:pt x="3650" y="52309"/>
                    <a:pt x="4091" y="52553"/>
                  </a:cubicBezTo>
                  <a:cubicBezTo>
                    <a:pt x="7496" y="54526"/>
                    <a:pt x="10653" y="56747"/>
                    <a:pt x="13217" y="59754"/>
                  </a:cubicBezTo>
                  <a:cubicBezTo>
                    <a:pt x="14941" y="61726"/>
                    <a:pt x="16472" y="63849"/>
                    <a:pt x="17853" y="66066"/>
                  </a:cubicBezTo>
                  <a:cubicBezTo>
                    <a:pt x="18492" y="67104"/>
                    <a:pt x="19084" y="68137"/>
                    <a:pt x="19676" y="69175"/>
                  </a:cubicBezTo>
                  <a:cubicBezTo>
                    <a:pt x="19826" y="69420"/>
                    <a:pt x="19924" y="69617"/>
                    <a:pt x="20023" y="69866"/>
                  </a:cubicBezTo>
                  <a:lnTo>
                    <a:pt x="19972" y="69913"/>
                  </a:lnTo>
                  <a:cubicBezTo>
                    <a:pt x="19873" y="69866"/>
                    <a:pt x="19774" y="69814"/>
                    <a:pt x="19676" y="69716"/>
                  </a:cubicBezTo>
                  <a:cubicBezTo>
                    <a:pt x="17999" y="68287"/>
                    <a:pt x="16224" y="67052"/>
                    <a:pt x="14350" y="65920"/>
                  </a:cubicBezTo>
                  <a:cubicBezTo>
                    <a:pt x="11836" y="64342"/>
                    <a:pt x="9765" y="62369"/>
                    <a:pt x="7938" y="60049"/>
                  </a:cubicBezTo>
                  <a:cubicBezTo>
                    <a:pt x="6360" y="58128"/>
                    <a:pt x="4735" y="56301"/>
                    <a:pt x="3156" y="54380"/>
                  </a:cubicBezTo>
                  <a:cubicBezTo>
                    <a:pt x="2711" y="53934"/>
                    <a:pt x="2367" y="53394"/>
                    <a:pt x="2071" y="52849"/>
                  </a:cubicBezTo>
                  <a:cubicBezTo>
                    <a:pt x="1874" y="52605"/>
                    <a:pt x="1724" y="52309"/>
                    <a:pt x="1973" y="51914"/>
                  </a:cubicBezTo>
                  <a:close/>
                  <a:moveTo>
                    <a:pt x="37825" y="44761"/>
                  </a:moveTo>
                  <a:cubicBezTo>
                    <a:pt x="38219" y="45057"/>
                    <a:pt x="38219" y="45353"/>
                    <a:pt x="38271" y="45700"/>
                  </a:cubicBezTo>
                  <a:cubicBezTo>
                    <a:pt x="38318" y="46982"/>
                    <a:pt x="38073" y="48213"/>
                    <a:pt x="37726" y="49448"/>
                  </a:cubicBezTo>
                  <a:cubicBezTo>
                    <a:pt x="36396" y="53788"/>
                    <a:pt x="34325" y="57733"/>
                    <a:pt x="31709" y="61430"/>
                  </a:cubicBezTo>
                  <a:cubicBezTo>
                    <a:pt x="29887" y="63995"/>
                    <a:pt x="28308" y="66709"/>
                    <a:pt x="27369" y="69767"/>
                  </a:cubicBezTo>
                  <a:lnTo>
                    <a:pt x="27172" y="70161"/>
                  </a:lnTo>
                  <a:cubicBezTo>
                    <a:pt x="27125" y="69913"/>
                    <a:pt x="27073" y="69767"/>
                    <a:pt x="27125" y="69617"/>
                  </a:cubicBezTo>
                  <a:cubicBezTo>
                    <a:pt x="27519" y="66954"/>
                    <a:pt x="27717" y="64243"/>
                    <a:pt x="28506" y="61628"/>
                  </a:cubicBezTo>
                  <a:cubicBezTo>
                    <a:pt x="28948" y="60101"/>
                    <a:pt x="29492" y="58523"/>
                    <a:pt x="30182" y="57090"/>
                  </a:cubicBezTo>
                  <a:cubicBezTo>
                    <a:pt x="31859" y="53638"/>
                    <a:pt x="33733" y="50336"/>
                    <a:pt x="35753" y="47180"/>
                  </a:cubicBezTo>
                  <a:cubicBezTo>
                    <a:pt x="36148" y="46537"/>
                    <a:pt x="36594" y="45996"/>
                    <a:pt x="37087" y="45452"/>
                  </a:cubicBezTo>
                  <a:cubicBezTo>
                    <a:pt x="37284" y="45207"/>
                    <a:pt x="37529" y="45010"/>
                    <a:pt x="37825" y="44761"/>
                  </a:cubicBezTo>
                  <a:close/>
                  <a:moveTo>
                    <a:pt x="21254" y="66066"/>
                  </a:moveTo>
                  <a:cubicBezTo>
                    <a:pt x="22292" y="69866"/>
                    <a:pt x="23523" y="73562"/>
                    <a:pt x="25251" y="77015"/>
                  </a:cubicBezTo>
                  <a:cubicBezTo>
                    <a:pt x="26383" y="79185"/>
                    <a:pt x="27717" y="81256"/>
                    <a:pt x="29295" y="83181"/>
                  </a:cubicBezTo>
                  <a:cubicBezTo>
                    <a:pt x="29243" y="83576"/>
                    <a:pt x="29243" y="83919"/>
                    <a:pt x="29196" y="84365"/>
                  </a:cubicBezTo>
                  <a:cubicBezTo>
                    <a:pt x="27322" y="82096"/>
                    <a:pt x="25890" y="79630"/>
                    <a:pt x="24706" y="77015"/>
                  </a:cubicBezTo>
                  <a:lnTo>
                    <a:pt x="24114" y="75634"/>
                  </a:lnTo>
                  <a:cubicBezTo>
                    <a:pt x="22832" y="72529"/>
                    <a:pt x="21798" y="69372"/>
                    <a:pt x="21254" y="66066"/>
                  </a:cubicBezTo>
                  <a:close/>
                  <a:moveTo>
                    <a:pt x="29539" y="83674"/>
                  </a:moveTo>
                  <a:cubicBezTo>
                    <a:pt x="30577" y="84463"/>
                    <a:pt x="30873" y="85154"/>
                    <a:pt x="30380" y="85746"/>
                  </a:cubicBezTo>
                  <a:cubicBezTo>
                    <a:pt x="30131" y="85055"/>
                    <a:pt x="29591" y="84511"/>
                    <a:pt x="29539" y="83674"/>
                  </a:cubicBezTo>
                  <a:close/>
                  <a:moveTo>
                    <a:pt x="17288" y="0"/>
                  </a:moveTo>
                  <a:cubicBezTo>
                    <a:pt x="17009" y="0"/>
                    <a:pt x="16825" y="162"/>
                    <a:pt x="16717" y="376"/>
                  </a:cubicBezTo>
                  <a:cubicBezTo>
                    <a:pt x="16519" y="723"/>
                    <a:pt x="16322" y="1117"/>
                    <a:pt x="16176" y="1512"/>
                  </a:cubicBezTo>
                  <a:cubicBezTo>
                    <a:pt x="15584" y="3189"/>
                    <a:pt x="15584" y="4964"/>
                    <a:pt x="15782" y="6688"/>
                  </a:cubicBezTo>
                  <a:cubicBezTo>
                    <a:pt x="16026" y="8957"/>
                    <a:pt x="16519" y="11127"/>
                    <a:pt x="16815" y="13348"/>
                  </a:cubicBezTo>
                  <a:cubicBezTo>
                    <a:pt x="17013" y="14630"/>
                    <a:pt x="17163" y="15912"/>
                    <a:pt x="17111" y="17143"/>
                  </a:cubicBezTo>
                  <a:cubicBezTo>
                    <a:pt x="17111" y="18919"/>
                    <a:pt x="16867" y="20694"/>
                    <a:pt x="16768" y="22470"/>
                  </a:cubicBezTo>
                  <a:cubicBezTo>
                    <a:pt x="16669" y="24442"/>
                    <a:pt x="16571" y="26466"/>
                    <a:pt x="16421" y="28439"/>
                  </a:cubicBezTo>
                  <a:cubicBezTo>
                    <a:pt x="16421" y="29129"/>
                    <a:pt x="16322" y="29769"/>
                    <a:pt x="16224" y="30558"/>
                  </a:cubicBezTo>
                  <a:cubicBezTo>
                    <a:pt x="16125" y="30262"/>
                    <a:pt x="16078" y="30065"/>
                    <a:pt x="15979" y="29867"/>
                  </a:cubicBezTo>
                  <a:cubicBezTo>
                    <a:pt x="15387" y="27993"/>
                    <a:pt x="14744" y="26119"/>
                    <a:pt x="14152" y="24245"/>
                  </a:cubicBezTo>
                  <a:cubicBezTo>
                    <a:pt x="13908" y="23310"/>
                    <a:pt x="13560" y="22371"/>
                    <a:pt x="13414" y="21436"/>
                  </a:cubicBezTo>
                  <a:cubicBezTo>
                    <a:pt x="13166" y="19511"/>
                    <a:pt x="13020" y="17589"/>
                    <a:pt x="12823" y="15617"/>
                  </a:cubicBezTo>
                  <a:cubicBezTo>
                    <a:pt x="12673" y="14086"/>
                    <a:pt x="12377" y="12559"/>
                    <a:pt x="11686" y="11127"/>
                  </a:cubicBezTo>
                  <a:cubicBezTo>
                    <a:pt x="11146" y="9994"/>
                    <a:pt x="10653" y="8909"/>
                    <a:pt x="10108" y="7824"/>
                  </a:cubicBezTo>
                  <a:cubicBezTo>
                    <a:pt x="9911" y="7430"/>
                    <a:pt x="9666" y="7134"/>
                    <a:pt x="9469" y="6787"/>
                  </a:cubicBezTo>
                  <a:cubicBezTo>
                    <a:pt x="9342" y="6596"/>
                    <a:pt x="9173" y="6487"/>
                    <a:pt x="8950" y="6487"/>
                  </a:cubicBezTo>
                  <a:cubicBezTo>
                    <a:pt x="8827" y="6487"/>
                    <a:pt x="8688" y="6520"/>
                    <a:pt x="8530" y="6590"/>
                  </a:cubicBezTo>
                  <a:cubicBezTo>
                    <a:pt x="8431" y="6739"/>
                    <a:pt x="8285" y="6984"/>
                    <a:pt x="8234" y="7280"/>
                  </a:cubicBezTo>
                  <a:cubicBezTo>
                    <a:pt x="8088" y="7923"/>
                    <a:pt x="7990" y="8613"/>
                    <a:pt x="7938" y="9253"/>
                  </a:cubicBezTo>
                  <a:cubicBezTo>
                    <a:pt x="7840" y="11474"/>
                    <a:pt x="7990" y="13742"/>
                    <a:pt x="8384" y="15912"/>
                  </a:cubicBezTo>
                  <a:cubicBezTo>
                    <a:pt x="8779" y="18228"/>
                    <a:pt x="9568" y="20398"/>
                    <a:pt x="10996" y="22225"/>
                  </a:cubicBezTo>
                  <a:cubicBezTo>
                    <a:pt x="11785" y="23211"/>
                    <a:pt x="12527" y="24146"/>
                    <a:pt x="13265" y="25133"/>
                  </a:cubicBezTo>
                  <a:cubicBezTo>
                    <a:pt x="15190" y="27599"/>
                    <a:pt x="16176" y="30412"/>
                    <a:pt x="16176" y="33568"/>
                  </a:cubicBezTo>
                  <a:cubicBezTo>
                    <a:pt x="16125" y="34503"/>
                    <a:pt x="16026" y="35442"/>
                    <a:pt x="16026" y="36377"/>
                  </a:cubicBezTo>
                  <a:lnTo>
                    <a:pt x="16026" y="41755"/>
                  </a:lnTo>
                  <a:cubicBezTo>
                    <a:pt x="16026" y="41952"/>
                    <a:pt x="15979" y="42149"/>
                    <a:pt x="15979" y="42492"/>
                  </a:cubicBezTo>
                  <a:cubicBezTo>
                    <a:pt x="15584" y="41853"/>
                    <a:pt x="15289" y="41360"/>
                    <a:pt x="14993" y="40914"/>
                  </a:cubicBezTo>
                  <a:cubicBezTo>
                    <a:pt x="14302" y="39881"/>
                    <a:pt x="13809" y="38744"/>
                    <a:pt x="13363" y="37612"/>
                  </a:cubicBezTo>
                  <a:cubicBezTo>
                    <a:pt x="12475" y="35292"/>
                    <a:pt x="11982" y="32878"/>
                    <a:pt x="11390" y="30510"/>
                  </a:cubicBezTo>
                  <a:cubicBezTo>
                    <a:pt x="10897" y="28538"/>
                    <a:pt x="10357" y="26612"/>
                    <a:pt x="9516" y="24837"/>
                  </a:cubicBezTo>
                  <a:cubicBezTo>
                    <a:pt x="9173" y="24099"/>
                    <a:pt x="8727" y="23456"/>
                    <a:pt x="8285" y="22817"/>
                  </a:cubicBezTo>
                  <a:cubicBezTo>
                    <a:pt x="8137" y="22555"/>
                    <a:pt x="7903" y="22352"/>
                    <a:pt x="7608" y="22352"/>
                  </a:cubicBezTo>
                  <a:cubicBezTo>
                    <a:pt x="7511" y="22352"/>
                    <a:pt x="7408" y="22374"/>
                    <a:pt x="7299" y="22422"/>
                  </a:cubicBezTo>
                  <a:cubicBezTo>
                    <a:pt x="6952" y="22766"/>
                    <a:pt x="6905" y="23160"/>
                    <a:pt x="6952" y="23606"/>
                  </a:cubicBezTo>
                  <a:cubicBezTo>
                    <a:pt x="7003" y="23949"/>
                    <a:pt x="7102" y="24245"/>
                    <a:pt x="7149" y="24592"/>
                  </a:cubicBezTo>
                  <a:cubicBezTo>
                    <a:pt x="7642" y="26415"/>
                    <a:pt x="8234" y="28242"/>
                    <a:pt x="8629" y="30065"/>
                  </a:cubicBezTo>
                  <a:cubicBezTo>
                    <a:pt x="9220" y="33024"/>
                    <a:pt x="10503" y="35588"/>
                    <a:pt x="12377" y="37908"/>
                  </a:cubicBezTo>
                  <a:cubicBezTo>
                    <a:pt x="13316" y="39092"/>
                    <a:pt x="14152" y="40374"/>
                    <a:pt x="14993" y="41605"/>
                  </a:cubicBezTo>
                  <a:cubicBezTo>
                    <a:pt x="15486" y="42347"/>
                    <a:pt x="15880" y="43183"/>
                    <a:pt x="16026" y="44071"/>
                  </a:cubicBezTo>
                  <a:cubicBezTo>
                    <a:pt x="16078" y="44714"/>
                    <a:pt x="16125" y="45404"/>
                    <a:pt x="16176" y="46095"/>
                  </a:cubicBezTo>
                  <a:cubicBezTo>
                    <a:pt x="16224" y="47870"/>
                    <a:pt x="16571" y="49594"/>
                    <a:pt x="16965" y="51322"/>
                  </a:cubicBezTo>
                  <a:cubicBezTo>
                    <a:pt x="17407" y="53046"/>
                    <a:pt x="17900" y="54774"/>
                    <a:pt x="18394" y="56499"/>
                  </a:cubicBezTo>
                  <a:cubicBezTo>
                    <a:pt x="18445" y="56649"/>
                    <a:pt x="18394" y="56747"/>
                    <a:pt x="18445" y="56992"/>
                  </a:cubicBezTo>
                  <a:cubicBezTo>
                    <a:pt x="17802" y="56155"/>
                    <a:pt x="17261" y="55414"/>
                    <a:pt x="16669" y="54723"/>
                  </a:cubicBezTo>
                  <a:cubicBezTo>
                    <a:pt x="15289" y="53295"/>
                    <a:pt x="14350" y="51618"/>
                    <a:pt x="13513" y="49843"/>
                  </a:cubicBezTo>
                  <a:cubicBezTo>
                    <a:pt x="11785" y="46142"/>
                    <a:pt x="9714" y="42690"/>
                    <a:pt x="7346" y="39387"/>
                  </a:cubicBezTo>
                  <a:cubicBezTo>
                    <a:pt x="5966" y="37462"/>
                    <a:pt x="4486" y="35639"/>
                    <a:pt x="2612" y="34109"/>
                  </a:cubicBezTo>
                  <a:cubicBezTo>
                    <a:pt x="2269" y="33813"/>
                    <a:pt x="1823" y="33568"/>
                    <a:pt x="1428" y="33319"/>
                  </a:cubicBezTo>
                  <a:cubicBezTo>
                    <a:pt x="1236" y="33209"/>
                    <a:pt x="1028" y="33146"/>
                    <a:pt x="813" y="33146"/>
                  </a:cubicBezTo>
                  <a:cubicBezTo>
                    <a:pt x="644" y="33146"/>
                    <a:pt x="470" y="33185"/>
                    <a:pt x="296" y="33272"/>
                  </a:cubicBezTo>
                  <a:cubicBezTo>
                    <a:pt x="0" y="33714"/>
                    <a:pt x="146" y="34160"/>
                    <a:pt x="245" y="34653"/>
                  </a:cubicBezTo>
                  <a:cubicBezTo>
                    <a:pt x="592" y="36133"/>
                    <a:pt x="1132" y="37612"/>
                    <a:pt x="1921" y="38993"/>
                  </a:cubicBezTo>
                  <a:cubicBezTo>
                    <a:pt x="2959" y="40670"/>
                    <a:pt x="3993" y="42347"/>
                    <a:pt x="5078" y="43972"/>
                  </a:cubicBezTo>
                  <a:cubicBezTo>
                    <a:pt x="6952" y="46931"/>
                    <a:pt x="9272" y="49496"/>
                    <a:pt x="12081" y="51567"/>
                  </a:cubicBezTo>
                  <a:cubicBezTo>
                    <a:pt x="13809" y="52849"/>
                    <a:pt x="15486" y="54183"/>
                    <a:pt x="16914" y="55761"/>
                  </a:cubicBezTo>
                  <a:cubicBezTo>
                    <a:pt x="18050" y="57043"/>
                    <a:pt x="18938" y="58424"/>
                    <a:pt x="19333" y="60049"/>
                  </a:cubicBezTo>
                  <a:cubicBezTo>
                    <a:pt x="19530" y="60890"/>
                    <a:pt x="19727" y="61679"/>
                    <a:pt x="19924" y="62515"/>
                  </a:cubicBezTo>
                  <a:cubicBezTo>
                    <a:pt x="20812" y="65869"/>
                    <a:pt x="21404" y="69321"/>
                    <a:pt x="22635" y="72627"/>
                  </a:cubicBezTo>
                  <a:cubicBezTo>
                    <a:pt x="22635" y="72726"/>
                    <a:pt x="22635" y="72825"/>
                    <a:pt x="22588" y="72872"/>
                  </a:cubicBezTo>
                  <a:cubicBezTo>
                    <a:pt x="21798" y="71886"/>
                    <a:pt x="21108" y="70852"/>
                    <a:pt x="20465" y="69814"/>
                  </a:cubicBezTo>
                  <a:cubicBezTo>
                    <a:pt x="19234" y="67842"/>
                    <a:pt x="18098" y="65869"/>
                    <a:pt x="16867" y="63896"/>
                  </a:cubicBezTo>
                  <a:cubicBezTo>
                    <a:pt x="13955" y="59312"/>
                    <a:pt x="10159" y="55710"/>
                    <a:pt x="5524" y="52900"/>
                  </a:cubicBezTo>
                  <a:cubicBezTo>
                    <a:pt x="4585" y="52356"/>
                    <a:pt x="3650" y="51815"/>
                    <a:pt x="2565" y="51567"/>
                  </a:cubicBezTo>
                  <a:cubicBezTo>
                    <a:pt x="2437" y="51531"/>
                    <a:pt x="2304" y="51508"/>
                    <a:pt x="2174" y="51508"/>
                  </a:cubicBezTo>
                  <a:cubicBezTo>
                    <a:pt x="1949" y="51508"/>
                    <a:pt x="1733" y="51577"/>
                    <a:pt x="1578" y="51764"/>
                  </a:cubicBezTo>
                  <a:cubicBezTo>
                    <a:pt x="1330" y="52060"/>
                    <a:pt x="1428" y="52407"/>
                    <a:pt x="1578" y="52703"/>
                  </a:cubicBezTo>
                  <a:cubicBezTo>
                    <a:pt x="1973" y="53394"/>
                    <a:pt x="2367" y="54084"/>
                    <a:pt x="2860" y="54625"/>
                  </a:cubicBezTo>
                  <a:cubicBezTo>
                    <a:pt x="4782" y="56944"/>
                    <a:pt x="6755" y="59213"/>
                    <a:pt x="8680" y="61529"/>
                  </a:cubicBezTo>
                  <a:cubicBezTo>
                    <a:pt x="9962" y="63060"/>
                    <a:pt x="11442" y="64389"/>
                    <a:pt x="13119" y="65526"/>
                  </a:cubicBezTo>
                  <a:cubicBezTo>
                    <a:pt x="14401" y="66362"/>
                    <a:pt x="15683" y="67250"/>
                    <a:pt x="16965" y="68137"/>
                  </a:cubicBezTo>
                  <a:cubicBezTo>
                    <a:pt x="20319" y="70406"/>
                    <a:pt x="22785" y="73318"/>
                    <a:pt x="24363" y="77015"/>
                  </a:cubicBezTo>
                  <a:cubicBezTo>
                    <a:pt x="24410" y="77066"/>
                    <a:pt x="24462" y="77165"/>
                    <a:pt x="24462" y="77263"/>
                  </a:cubicBezTo>
                  <a:cubicBezTo>
                    <a:pt x="25645" y="80025"/>
                    <a:pt x="27271" y="82589"/>
                    <a:pt x="29196" y="84957"/>
                  </a:cubicBezTo>
                  <a:cubicBezTo>
                    <a:pt x="29539" y="85450"/>
                    <a:pt x="29985" y="85892"/>
                    <a:pt x="30577" y="86089"/>
                  </a:cubicBezTo>
                  <a:cubicBezTo>
                    <a:pt x="30971" y="85892"/>
                    <a:pt x="31019" y="85647"/>
                    <a:pt x="30971" y="85300"/>
                  </a:cubicBezTo>
                  <a:cubicBezTo>
                    <a:pt x="30873" y="84562"/>
                    <a:pt x="30676" y="83872"/>
                    <a:pt x="30032" y="83378"/>
                  </a:cubicBezTo>
                  <a:cubicBezTo>
                    <a:pt x="29887" y="83229"/>
                    <a:pt x="29737" y="83083"/>
                    <a:pt x="29591" y="82885"/>
                  </a:cubicBezTo>
                  <a:cubicBezTo>
                    <a:pt x="28849" y="81899"/>
                    <a:pt x="28111" y="80814"/>
                    <a:pt x="27322" y="79828"/>
                  </a:cubicBezTo>
                  <a:cubicBezTo>
                    <a:pt x="26679" y="78940"/>
                    <a:pt x="26434" y="78001"/>
                    <a:pt x="26434" y="77015"/>
                  </a:cubicBezTo>
                  <a:cubicBezTo>
                    <a:pt x="26383" y="76719"/>
                    <a:pt x="26383" y="76474"/>
                    <a:pt x="26434" y="76178"/>
                  </a:cubicBezTo>
                  <a:cubicBezTo>
                    <a:pt x="26482" y="75093"/>
                    <a:pt x="26679" y="74008"/>
                    <a:pt x="26876" y="72923"/>
                  </a:cubicBezTo>
                  <a:cubicBezTo>
                    <a:pt x="27665" y="69222"/>
                    <a:pt x="29145" y="65822"/>
                    <a:pt x="31315" y="62713"/>
                  </a:cubicBezTo>
                  <a:cubicBezTo>
                    <a:pt x="32451" y="61087"/>
                    <a:pt x="33536" y="59458"/>
                    <a:pt x="34522" y="57781"/>
                  </a:cubicBezTo>
                  <a:cubicBezTo>
                    <a:pt x="36396" y="54479"/>
                    <a:pt x="37923" y="51026"/>
                    <a:pt x="38566" y="47227"/>
                  </a:cubicBezTo>
                  <a:cubicBezTo>
                    <a:pt x="38665" y="46537"/>
                    <a:pt x="38614" y="45747"/>
                    <a:pt x="38468" y="45010"/>
                  </a:cubicBezTo>
                  <a:cubicBezTo>
                    <a:pt x="38408" y="44619"/>
                    <a:pt x="38202" y="44429"/>
                    <a:pt x="37927" y="44429"/>
                  </a:cubicBezTo>
                  <a:cubicBezTo>
                    <a:pt x="37750" y="44429"/>
                    <a:pt x="37545" y="44508"/>
                    <a:pt x="37331" y="44662"/>
                  </a:cubicBezTo>
                  <a:cubicBezTo>
                    <a:pt x="37087" y="44812"/>
                    <a:pt x="36838" y="45057"/>
                    <a:pt x="36641" y="45353"/>
                  </a:cubicBezTo>
                  <a:cubicBezTo>
                    <a:pt x="36101" y="45996"/>
                    <a:pt x="35556" y="46686"/>
                    <a:pt x="35114" y="47424"/>
                  </a:cubicBezTo>
                  <a:cubicBezTo>
                    <a:pt x="33682" y="49843"/>
                    <a:pt x="32352" y="52257"/>
                    <a:pt x="30920" y="54676"/>
                  </a:cubicBezTo>
                  <a:cubicBezTo>
                    <a:pt x="28257" y="59260"/>
                    <a:pt x="27223" y="64291"/>
                    <a:pt x="26829" y="69518"/>
                  </a:cubicBezTo>
                  <a:cubicBezTo>
                    <a:pt x="26778" y="70406"/>
                    <a:pt x="26730" y="71246"/>
                    <a:pt x="26632" y="72083"/>
                  </a:cubicBezTo>
                  <a:cubicBezTo>
                    <a:pt x="26383" y="73712"/>
                    <a:pt x="26040" y="75338"/>
                    <a:pt x="26087" y="77015"/>
                  </a:cubicBezTo>
                  <a:lnTo>
                    <a:pt x="26087" y="77263"/>
                  </a:lnTo>
                  <a:cubicBezTo>
                    <a:pt x="26087" y="77310"/>
                    <a:pt x="26040" y="77362"/>
                    <a:pt x="25988" y="77460"/>
                  </a:cubicBezTo>
                  <a:cubicBezTo>
                    <a:pt x="25941" y="77310"/>
                    <a:pt x="25842" y="77212"/>
                    <a:pt x="25791" y="77113"/>
                  </a:cubicBezTo>
                  <a:cubicBezTo>
                    <a:pt x="25791" y="77066"/>
                    <a:pt x="25744" y="77015"/>
                    <a:pt x="25744" y="77015"/>
                  </a:cubicBezTo>
                  <a:cubicBezTo>
                    <a:pt x="24659" y="74896"/>
                    <a:pt x="23720" y="72773"/>
                    <a:pt x="23081" y="70505"/>
                  </a:cubicBezTo>
                  <a:cubicBezTo>
                    <a:pt x="21996" y="66757"/>
                    <a:pt x="20958" y="62961"/>
                    <a:pt x="19873" y="59162"/>
                  </a:cubicBezTo>
                  <a:cubicBezTo>
                    <a:pt x="19774" y="58720"/>
                    <a:pt x="19873" y="58373"/>
                    <a:pt x="20070" y="58029"/>
                  </a:cubicBezTo>
                  <a:cubicBezTo>
                    <a:pt x="21108" y="56254"/>
                    <a:pt x="22390" y="54774"/>
                    <a:pt x="24067" y="53638"/>
                  </a:cubicBezTo>
                  <a:cubicBezTo>
                    <a:pt x="24805" y="53145"/>
                    <a:pt x="25495" y="52703"/>
                    <a:pt x="26186" y="52210"/>
                  </a:cubicBezTo>
                  <a:cubicBezTo>
                    <a:pt x="27764" y="51125"/>
                    <a:pt x="29295" y="49989"/>
                    <a:pt x="30526" y="48462"/>
                  </a:cubicBezTo>
                  <a:cubicBezTo>
                    <a:pt x="32648" y="45700"/>
                    <a:pt x="33832" y="42591"/>
                    <a:pt x="34720" y="39289"/>
                  </a:cubicBezTo>
                  <a:cubicBezTo>
                    <a:pt x="34917" y="38697"/>
                    <a:pt x="34964" y="38054"/>
                    <a:pt x="34720" y="37462"/>
                  </a:cubicBezTo>
                  <a:cubicBezTo>
                    <a:pt x="34518" y="36924"/>
                    <a:pt x="34200" y="36615"/>
                    <a:pt x="33784" y="36615"/>
                  </a:cubicBezTo>
                  <a:cubicBezTo>
                    <a:pt x="33590" y="36615"/>
                    <a:pt x="33376" y="36681"/>
                    <a:pt x="33141" y="36823"/>
                  </a:cubicBezTo>
                  <a:cubicBezTo>
                    <a:pt x="32648" y="37068"/>
                    <a:pt x="32202" y="37462"/>
                    <a:pt x="31808" y="37857"/>
                  </a:cubicBezTo>
                  <a:cubicBezTo>
                    <a:pt x="31070" y="38697"/>
                    <a:pt x="30328" y="39585"/>
                    <a:pt x="29689" y="40520"/>
                  </a:cubicBezTo>
                  <a:cubicBezTo>
                    <a:pt x="28257" y="42544"/>
                    <a:pt x="26876" y="44662"/>
                    <a:pt x="25448" y="46686"/>
                  </a:cubicBezTo>
                  <a:cubicBezTo>
                    <a:pt x="24114" y="48560"/>
                    <a:pt x="23029" y="50482"/>
                    <a:pt x="22240" y="52605"/>
                  </a:cubicBezTo>
                  <a:cubicBezTo>
                    <a:pt x="21747" y="53985"/>
                    <a:pt x="21254" y="55315"/>
                    <a:pt x="20516" y="56597"/>
                  </a:cubicBezTo>
                  <a:cubicBezTo>
                    <a:pt x="20268" y="57043"/>
                    <a:pt x="19972" y="57536"/>
                    <a:pt x="19676" y="58029"/>
                  </a:cubicBezTo>
                  <a:cubicBezTo>
                    <a:pt x="19628" y="57931"/>
                    <a:pt x="19530" y="57879"/>
                    <a:pt x="19530" y="57781"/>
                  </a:cubicBezTo>
                  <a:cubicBezTo>
                    <a:pt x="18938" y="55808"/>
                    <a:pt x="18346" y="53788"/>
                    <a:pt x="17802" y="51815"/>
                  </a:cubicBezTo>
                  <a:cubicBezTo>
                    <a:pt x="17703" y="51468"/>
                    <a:pt x="17703" y="51026"/>
                    <a:pt x="17802" y="50679"/>
                  </a:cubicBezTo>
                  <a:cubicBezTo>
                    <a:pt x="18149" y="49496"/>
                    <a:pt x="18543" y="48363"/>
                    <a:pt x="19281" y="47377"/>
                  </a:cubicBezTo>
                  <a:cubicBezTo>
                    <a:pt x="20023" y="46391"/>
                    <a:pt x="20812" y="45452"/>
                    <a:pt x="21649" y="44516"/>
                  </a:cubicBezTo>
                  <a:cubicBezTo>
                    <a:pt x="22832" y="43234"/>
                    <a:pt x="24114" y="42051"/>
                    <a:pt x="25298" y="40816"/>
                  </a:cubicBezTo>
                  <a:cubicBezTo>
                    <a:pt x="27271" y="38697"/>
                    <a:pt x="28703" y="36231"/>
                    <a:pt x="29591" y="33469"/>
                  </a:cubicBezTo>
                  <a:cubicBezTo>
                    <a:pt x="29887" y="32680"/>
                    <a:pt x="30084" y="31891"/>
                    <a:pt x="29985" y="31051"/>
                  </a:cubicBezTo>
                  <a:cubicBezTo>
                    <a:pt x="29945" y="30360"/>
                    <a:pt x="29609" y="29967"/>
                    <a:pt x="29042" y="29967"/>
                  </a:cubicBezTo>
                  <a:cubicBezTo>
                    <a:pt x="28881" y="29967"/>
                    <a:pt x="28702" y="29999"/>
                    <a:pt x="28506" y="30065"/>
                  </a:cubicBezTo>
                  <a:cubicBezTo>
                    <a:pt x="28012" y="30262"/>
                    <a:pt x="27468" y="30558"/>
                    <a:pt x="27026" y="30952"/>
                  </a:cubicBezTo>
                  <a:cubicBezTo>
                    <a:pt x="26336" y="31544"/>
                    <a:pt x="25693" y="32187"/>
                    <a:pt x="25101" y="32878"/>
                  </a:cubicBezTo>
                  <a:cubicBezTo>
                    <a:pt x="23574" y="34602"/>
                    <a:pt x="21996" y="36377"/>
                    <a:pt x="21155" y="38598"/>
                  </a:cubicBezTo>
                  <a:cubicBezTo>
                    <a:pt x="20713" y="39881"/>
                    <a:pt x="20220" y="41163"/>
                    <a:pt x="19924" y="42492"/>
                  </a:cubicBezTo>
                  <a:cubicBezTo>
                    <a:pt x="19380" y="45156"/>
                    <a:pt x="18591" y="47720"/>
                    <a:pt x="17506" y="50237"/>
                  </a:cubicBezTo>
                  <a:cubicBezTo>
                    <a:pt x="17407" y="50186"/>
                    <a:pt x="17360" y="50087"/>
                    <a:pt x="17309" y="50040"/>
                  </a:cubicBezTo>
                  <a:cubicBezTo>
                    <a:pt x="17064" y="48462"/>
                    <a:pt x="16768" y="46931"/>
                    <a:pt x="16571" y="45353"/>
                  </a:cubicBezTo>
                  <a:cubicBezTo>
                    <a:pt x="16421" y="44169"/>
                    <a:pt x="16373" y="42986"/>
                    <a:pt x="16322" y="41802"/>
                  </a:cubicBezTo>
                  <a:cubicBezTo>
                    <a:pt x="16322" y="41064"/>
                    <a:pt x="16322" y="40323"/>
                    <a:pt x="16373" y="39585"/>
                  </a:cubicBezTo>
                  <a:cubicBezTo>
                    <a:pt x="16519" y="38401"/>
                    <a:pt x="17163" y="37513"/>
                    <a:pt x="17999" y="36724"/>
                  </a:cubicBezTo>
                  <a:cubicBezTo>
                    <a:pt x="18887" y="35837"/>
                    <a:pt x="19774" y="34996"/>
                    <a:pt x="20713" y="34207"/>
                  </a:cubicBezTo>
                  <a:cubicBezTo>
                    <a:pt x="22489" y="32728"/>
                    <a:pt x="23771" y="30905"/>
                    <a:pt x="24659" y="28735"/>
                  </a:cubicBezTo>
                  <a:cubicBezTo>
                    <a:pt x="25349" y="27157"/>
                    <a:pt x="26138" y="25626"/>
                    <a:pt x="26829" y="24099"/>
                  </a:cubicBezTo>
                  <a:cubicBezTo>
                    <a:pt x="27223" y="23259"/>
                    <a:pt x="27618" y="22422"/>
                    <a:pt x="27914" y="21582"/>
                  </a:cubicBezTo>
                  <a:cubicBezTo>
                    <a:pt x="28111" y="20943"/>
                    <a:pt x="28210" y="20201"/>
                    <a:pt x="28257" y="19562"/>
                  </a:cubicBezTo>
                  <a:cubicBezTo>
                    <a:pt x="28257" y="18871"/>
                    <a:pt x="27869" y="18478"/>
                    <a:pt x="27301" y="18478"/>
                  </a:cubicBezTo>
                  <a:cubicBezTo>
                    <a:pt x="27140" y="18478"/>
                    <a:pt x="26963" y="18510"/>
                    <a:pt x="26778" y="18576"/>
                  </a:cubicBezTo>
                  <a:cubicBezTo>
                    <a:pt x="26138" y="18871"/>
                    <a:pt x="25645" y="19313"/>
                    <a:pt x="25251" y="19858"/>
                  </a:cubicBezTo>
                  <a:cubicBezTo>
                    <a:pt x="24166" y="21337"/>
                    <a:pt x="23278" y="22864"/>
                    <a:pt x="22635" y="24592"/>
                  </a:cubicBezTo>
                  <a:cubicBezTo>
                    <a:pt x="21798" y="26762"/>
                    <a:pt x="20911" y="28980"/>
                    <a:pt x="20070" y="31150"/>
                  </a:cubicBezTo>
                  <a:cubicBezTo>
                    <a:pt x="19628" y="32187"/>
                    <a:pt x="19183" y="33173"/>
                    <a:pt x="18788" y="34207"/>
                  </a:cubicBezTo>
                  <a:cubicBezTo>
                    <a:pt x="18295" y="35687"/>
                    <a:pt x="17360" y="36870"/>
                    <a:pt x="16373" y="38204"/>
                  </a:cubicBezTo>
                  <a:lnTo>
                    <a:pt x="16373" y="37758"/>
                  </a:lnTo>
                  <a:cubicBezTo>
                    <a:pt x="16421" y="35983"/>
                    <a:pt x="16519" y="34258"/>
                    <a:pt x="16571" y="32483"/>
                  </a:cubicBezTo>
                  <a:lnTo>
                    <a:pt x="16717" y="28486"/>
                  </a:lnTo>
                  <a:cubicBezTo>
                    <a:pt x="16768" y="27697"/>
                    <a:pt x="16867" y="26908"/>
                    <a:pt x="17013" y="26119"/>
                  </a:cubicBezTo>
                  <a:cubicBezTo>
                    <a:pt x="17458" y="23606"/>
                    <a:pt x="18445" y="21385"/>
                    <a:pt x="20319" y="19661"/>
                  </a:cubicBezTo>
                  <a:cubicBezTo>
                    <a:pt x="21009" y="19017"/>
                    <a:pt x="21649" y="18280"/>
                    <a:pt x="22292" y="17637"/>
                  </a:cubicBezTo>
                  <a:cubicBezTo>
                    <a:pt x="23029" y="16899"/>
                    <a:pt x="23523" y="16058"/>
                    <a:pt x="23917" y="15123"/>
                  </a:cubicBezTo>
                  <a:cubicBezTo>
                    <a:pt x="24462" y="13790"/>
                    <a:pt x="25101" y="12460"/>
                    <a:pt x="25645" y="11127"/>
                  </a:cubicBezTo>
                  <a:cubicBezTo>
                    <a:pt x="25988" y="10239"/>
                    <a:pt x="26336" y="9351"/>
                    <a:pt x="26580" y="8416"/>
                  </a:cubicBezTo>
                  <a:cubicBezTo>
                    <a:pt x="26730" y="7872"/>
                    <a:pt x="26778" y="7233"/>
                    <a:pt x="26730" y="6641"/>
                  </a:cubicBezTo>
                  <a:cubicBezTo>
                    <a:pt x="26639" y="6127"/>
                    <a:pt x="26382" y="5854"/>
                    <a:pt x="26050" y="5854"/>
                  </a:cubicBezTo>
                  <a:cubicBezTo>
                    <a:pt x="25839" y="5854"/>
                    <a:pt x="25598" y="5965"/>
                    <a:pt x="25349" y="6195"/>
                  </a:cubicBezTo>
                  <a:cubicBezTo>
                    <a:pt x="24955" y="6542"/>
                    <a:pt x="24560" y="6984"/>
                    <a:pt x="24312" y="7529"/>
                  </a:cubicBezTo>
                  <a:cubicBezTo>
                    <a:pt x="23771" y="8562"/>
                    <a:pt x="23325" y="9698"/>
                    <a:pt x="22883" y="10831"/>
                  </a:cubicBezTo>
                  <a:cubicBezTo>
                    <a:pt x="21996" y="13198"/>
                    <a:pt x="21108" y="15617"/>
                    <a:pt x="20220" y="18031"/>
                  </a:cubicBezTo>
                  <a:cubicBezTo>
                    <a:pt x="20070" y="18477"/>
                    <a:pt x="19826" y="18871"/>
                    <a:pt x="19628" y="19266"/>
                  </a:cubicBezTo>
                  <a:cubicBezTo>
                    <a:pt x="18788" y="20844"/>
                    <a:pt x="17703" y="22272"/>
                    <a:pt x="17210" y="24000"/>
                  </a:cubicBezTo>
                  <a:cubicBezTo>
                    <a:pt x="17163" y="24048"/>
                    <a:pt x="17111" y="24099"/>
                    <a:pt x="17013" y="24245"/>
                  </a:cubicBezTo>
                  <a:lnTo>
                    <a:pt x="17013" y="23409"/>
                  </a:lnTo>
                  <a:cubicBezTo>
                    <a:pt x="17163" y="21483"/>
                    <a:pt x="17261" y="19609"/>
                    <a:pt x="17407" y="17688"/>
                  </a:cubicBezTo>
                  <a:cubicBezTo>
                    <a:pt x="17506" y="16603"/>
                    <a:pt x="17656" y="15467"/>
                    <a:pt x="17802" y="14382"/>
                  </a:cubicBezTo>
                  <a:cubicBezTo>
                    <a:pt x="18098" y="12606"/>
                    <a:pt x="18642" y="10831"/>
                    <a:pt x="18788" y="9008"/>
                  </a:cubicBezTo>
                  <a:cubicBezTo>
                    <a:pt x="18887" y="7674"/>
                    <a:pt x="18887" y="6345"/>
                    <a:pt x="18642" y="5011"/>
                  </a:cubicBezTo>
                  <a:cubicBezTo>
                    <a:pt x="18394" y="3729"/>
                    <a:pt x="18196" y="2400"/>
                    <a:pt x="17999" y="1117"/>
                  </a:cubicBezTo>
                  <a:cubicBezTo>
                    <a:pt x="17900" y="723"/>
                    <a:pt x="17754" y="376"/>
                    <a:pt x="17656" y="80"/>
                  </a:cubicBezTo>
                  <a:cubicBezTo>
                    <a:pt x="17518" y="25"/>
                    <a:pt x="17396" y="0"/>
                    <a:pt x="1728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293"/>
            <p:cNvSpPr/>
            <p:nvPr/>
          </p:nvSpPr>
          <p:spPr>
            <a:xfrm>
              <a:off x="1272600" y="2377475"/>
              <a:ext cx="348900" cy="352650"/>
            </a:xfrm>
            <a:custGeom>
              <a:rect b="b" l="l" r="r" t="t"/>
              <a:pathLst>
                <a:path extrusionOk="0" h="14106" w="13956">
                  <a:moveTo>
                    <a:pt x="0" y="0"/>
                  </a:moveTo>
                  <a:lnTo>
                    <a:pt x="0" y="0"/>
                  </a:lnTo>
                  <a:cubicBezTo>
                    <a:pt x="4735" y="4589"/>
                    <a:pt x="9615" y="9075"/>
                    <a:pt x="13955" y="14105"/>
                  </a:cubicBezTo>
                  <a:cubicBezTo>
                    <a:pt x="13364" y="12428"/>
                    <a:pt x="2514" y="1480"/>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93"/>
            <p:cNvSpPr/>
            <p:nvPr/>
          </p:nvSpPr>
          <p:spPr>
            <a:xfrm>
              <a:off x="1763300" y="2276375"/>
              <a:ext cx="189900" cy="461125"/>
            </a:xfrm>
            <a:custGeom>
              <a:rect b="b" l="l" r="r" t="t"/>
              <a:pathLst>
                <a:path extrusionOk="0" h="18445" w="7596">
                  <a:moveTo>
                    <a:pt x="7596" y="0"/>
                  </a:moveTo>
                  <a:cubicBezTo>
                    <a:pt x="7398" y="198"/>
                    <a:pt x="7249" y="395"/>
                    <a:pt x="7103" y="643"/>
                  </a:cubicBezTo>
                  <a:cubicBezTo>
                    <a:pt x="5327" y="3898"/>
                    <a:pt x="3895" y="7299"/>
                    <a:pt x="2415" y="10653"/>
                  </a:cubicBezTo>
                  <a:cubicBezTo>
                    <a:pt x="1480" y="12874"/>
                    <a:pt x="541" y="15091"/>
                    <a:pt x="99" y="17459"/>
                  </a:cubicBezTo>
                  <a:cubicBezTo>
                    <a:pt x="48" y="17755"/>
                    <a:pt x="48" y="18102"/>
                    <a:pt x="1" y="18398"/>
                  </a:cubicBezTo>
                  <a:cubicBezTo>
                    <a:pt x="99" y="18398"/>
                    <a:pt x="147" y="18398"/>
                    <a:pt x="198" y="18445"/>
                  </a:cubicBezTo>
                  <a:cubicBezTo>
                    <a:pt x="395" y="16965"/>
                    <a:pt x="837" y="15585"/>
                    <a:pt x="1382" y="14204"/>
                  </a:cubicBezTo>
                  <a:cubicBezTo>
                    <a:pt x="3157" y="9520"/>
                    <a:pt x="5228" y="4983"/>
                    <a:pt x="7398" y="446"/>
                  </a:cubicBezTo>
                  <a:cubicBezTo>
                    <a:pt x="7446" y="296"/>
                    <a:pt x="7544" y="150"/>
                    <a:pt x="7596"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93"/>
            <p:cNvSpPr/>
            <p:nvPr/>
          </p:nvSpPr>
          <p:spPr>
            <a:xfrm>
              <a:off x="1204725" y="1916350"/>
              <a:ext cx="279975" cy="379775"/>
            </a:xfrm>
            <a:custGeom>
              <a:rect b="b" l="l" r="r" t="t"/>
              <a:pathLst>
                <a:path extrusionOk="0" h="15191" w="11199">
                  <a:moveTo>
                    <a:pt x="100" y="1"/>
                  </a:moveTo>
                  <a:cubicBezTo>
                    <a:pt x="52" y="52"/>
                    <a:pt x="52" y="99"/>
                    <a:pt x="1" y="99"/>
                  </a:cubicBezTo>
                  <a:cubicBezTo>
                    <a:pt x="100" y="297"/>
                    <a:pt x="198" y="494"/>
                    <a:pt x="297" y="644"/>
                  </a:cubicBezTo>
                  <a:cubicBezTo>
                    <a:pt x="2420" y="3847"/>
                    <a:pt x="4440" y="7004"/>
                    <a:pt x="6562" y="10160"/>
                  </a:cubicBezTo>
                  <a:cubicBezTo>
                    <a:pt x="7746" y="11888"/>
                    <a:pt x="9075" y="13466"/>
                    <a:pt x="10606" y="14847"/>
                  </a:cubicBezTo>
                  <a:cubicBezTo>
                    <a:pt x="10752" y="14993"/>
                    <a:pt x="10949" y="15044"/>
                    <a:pt x="11099" y="15190"/>
                  </a:cubicBezTo>
                  <a:cubicBezTo>
                    <a:pt x="11099" y="15143"/>
                    <a:pt x="11147" y="15092"/>
                    <a:pt x="11198" y="15044"/>
                  </a:cubicBezTo>
                  <a:cubicBezTo>
                    <a:pt x="11001" y="14847"/>
                    <a:pt x="10851" y="14650"/>
                    <a:pt x="10654" y="14453"/>
                  </a:cubicBezTo>
                  <a:cubicBezTo>
                    <a:pt x="9719" y="13415"/>
                    <a:pt x="8634" y="12381"/>
                    <a:pt x="7793" y="11245"/>
                  </a:cubicBezTo>
                  <a:cubicBezTo>
                    <a:pt x="5872" y="8535"/>
                    <a:pt x="3998" y="5773"/>
                    <a:pt x="2124" y="3011"/>
                  </a:cubicBezTo>
                  <a:cubicBezTo>
                    <a:pt x="1433" y="2025"/>
                    <a:pt x="790" y="987"/>
                    <a:pt x="10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93"/>
            <p:cNvSpPr/>
            <p:nvPr/>
          </p:nvSpPr>
          <p:spPr>
            <a:xfrm>
              <a:off x="1623925" y="1997725"/>
              <a:ext cx="252850" cy="336675"/>
            </a:xfrm>
            <a:custGeom>
              <a:rect b="b" l="l" r="r" t="t"/>
              <a:pathLst>
                <a:path extrusionOk="0" h="13467" w="10114">
                  <a:moveTo>
                    <a:pt x="10113" y="1"/>
                  </a:moveTo>
                  <a:lnTo>
                    <a:pt x="10113" y="1"/>
                  </a:lnTo>
                  <a:cubicBezTo>
                    <a:pt x="9963" y="151"/>
                    <a:pt x="9864" y="348"/>
                    <a:pt x="9766" y="494"/>
                  </a:cubicBezTo>
                  <a:cubicBezTo>
                    <a:pt x="8732" y="2123"/>
                    <a:pt x="7695" y="3800"/>
                    <a:pt x="6610" y="5425"/>
                  </a:cubicBezTo>
                  <a:cubicBezTo>
                    <a:pt x="4834" y="8140"/>
                    <a:pt x="2664" y="10554"/>
                    <a:pt x="396" y="12874"/>
                  </a:cubicBezTo>
                  <a:cubicBezTo>
                    <a:pt x="250" y="13020"/>
                    <a:pt x="151" y="13218"/>
                    <a:pt x="1" y="13368"/>
                  </a:cubicBezTo>
                  <a:cubicBezTo>
                    <a:pt x="52" y="13415"/>
                    <a:pt x="100" y="13466"/>
                    <a:pt x="151" y="13466"/>
                  </a:cubicBezTo>
                  <a:cubicBezTo>
                    <a:pt x="4341" y="9619"/>
                    <a:pt x="7596" y="5082"/>
                    <a:pt x="10113"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93"/>
            <p:cNvSpPr/>
            <p:nvPr/>
          </p:nvSpPr>
          <p:spPr>
            <a:xfrm>
              <a:off x="1334250" y="1230850"/>
              <a:ext cx="136825" cy="400775"/>
            </a:xfrm>
            <a:custGeom>
              <a:rect b="b" l="l" r="r" t="t"/>
              <a:pathLst>
                <a:path extrusionOk="0" h="16031" w="5473">
                  <a:moveTo>
                    <a:pt x="0" y="0"/>
                  </a:moveTo>
                  <a:cubicBezTo>
                    <a:pt x="592" y="5721"/>
                    <a:pt x="2368" y="11047"/>
                    <a:pt x="5275" y="16030"/>
                  </a:cubicBezTo>
                  <a:cubicBezTo>
                    <a:pt x="5327" y="15979"/>
                    <a:pt x="5374" y="15932"/>
                    <a:pt x="5473" y="15932"/>
                  </a:cubicBezTo>
                  <a:cubicBezTo>
                    <a:pt x="4833" y="14649"/>
                    <a:pt x="4190" y="13415"/>
                    <a:pt x="3599" y="12132"/>
                  </a:cubicBezTo>
                  <a:cubicBezTo>
                    <a:pt x="3058" y="10850"/>
                    <a:pt x="2514" y="9520"/>
                    <a:pt x="2072" y="8187"/>
                  </a:cubicBezTo>
                  <a:cubicBezTo>
                    <a:pt x="1578" y="6806"/>
                    <a:pt x="1231" y="5425"/>
                    <a:pt x="888" y="4044"/>
                  </a:cubicBezTo>
                  <a:cubicBezTo>
                    <a:pt x="541" y="2715"/>
                    <a:pt x="296" y="1334"/>
                    <a:pt x="0"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93"/>
            <p:cNvSpPr/>
            <p:nvPr/>
          </p:nvSpPr>
          <p:spPr>
            <a:xfrm>
              <a:off x="1562300" y="1812775"/>
              <a:ext cx="201025" cy="315675"/>
            </a:xfrm>
            <a:custGeom>
              <a:rect b="b" l="l" r="r" t="t"/>
              <a:pathLst>
                <a:path extrusionOk="0" h="12627" w="8041">
                  <a:moveTo>
                    <a:pt x="8041" y="1"/>
                  </a:moveTo>
                  <a:lnTo>
                    <a:pt x="8041" y="1"/>
                  </a:lnTo>
                  <a:cubicBezTo>
                    <a:pt x="5425" y="4242"/>
                    <a:pt x="3156" y="8732"/>
                    <a:pt x="0" y="12626"/>
                  </a:cubicBezTo>
                  <a:cubicBezTo>
                    <a:pt x="742" y="12232"/>
                    <a:pt x="1235" y="11593"/>
                    <a:pt x="1677" y="10902"/>
                  </a:cubicBezTo>
                  <a:cubicBezTo>
                    <a:pt x="3701" y="7990"/>
                    <a:pt x="5524" y="4933"/>
                    <a:pt x="7153" y="1776"/>
                  </a:cubicBezTo>
                  <a:cubicBezTo>
                    <a:pt x="7496" y="1185"/>
                    <a:pt x="7745" y="593"/>
                    <a:pt x="8041"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93"/>
            <p:cNvSpPr/>
            <p:nvPr/>
          </p:nvSpPr>
          <p:spPr>
            <a:xfrm>
              <a:off x="1536450" y="1529225"/>
              <a:ext cx="184975" cy="325500"/>
            </a:xfrm>
            <a:custGeom>
              <a:rect b="b" l="l" r="r" t="t"/>
              <a:pathLst>
                <a:path extrusionOk="0" h="13020" w="7399">
                  <a:moveTo>
                    <a:pt x="7398" y="0"/>
                  </a:moveTo>
                  <a:lnTo>
                    <a:pt x="7398" y="0"/>
                  </a:lnTo>
                  <a:cubicBezTo>
                    <a:pt x="7051" y="789"/>
                    <a:pt x="6708" y="1531"/>
                    <a:pt x="6360" y="2269"/>
                  </a:cubicBezTo>
                  <a:cubicBezTo>
                    <a:pt x="5966" y="3010"/>
                    <a:pt x="5623" y="3799"/>
                    <a:pt x="5275" y="4537"/>
                  </a:cubicBezTo>
                  <a:cubicBezTo>
                    <a:pt x="4932" y="5279"/>
                    <a:pt x="4538" y="6017"/>
                    <a:pt x="4190" y="6707"/>
                  </a:cubicBezTo>
                  <a:cubicBezTo>
                    <a:pt x="3796" y="7449"/>
                    <a:pt x="3354" y="8187"/>
                    <a:pt x="2908" y="8928"/>
                  </a:cubicBezTo>
                  <a:cubicBezTo>
                    <a:pt x="2466" y="9619"/>
                    <a:pt x="2020" y="10309"/>
                    <a:pt x="1527" y="11000"/>
                  </a:cubicBezTo>
                  <a:cubicBezTo>
                    <a:pt x="1034" y="11639"/>
                    <a:pt x="494" y="12231"/>
                    <a:pt x="0" y="12874"/>
                  </a:cubicBezTo>
                  <a:lnTo>
                    <a:pt x="146" y="13020"/>
                  </a:lnTo>
                  <a:cubicBezTo>
                    <a:pt x="3749" y="9323"/>
                    <a:pt x="5524" y="4636"/>
                    <a:pt x="7398"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93"/>
            <p:cNvSpPr/>
            <p:nvPr/>
          </p:nvSpPr>
          <p:spPr>
            <a:xfrm>
              <a:off x="1517900" y="1052125"/>
              <a:ext cx="16100" cy="289700"/>
            </a:xfrm>
            <a:custGeom>
              <a:rect b="b" l="l" r="r" t="t"/>
              <a:pathLst>
                <a:path extrusionOk="0" h="11588" w="644">
                  <a:moveTo>
                    <a:pt x="1" y="0"/>
                  </a:moveTo>
                  <a:cubicBezTo>
                    <a:pt x="52" y="888"/>
                    <a:pt x="151" y="1823"/>
                    <a:pt x="151" y="2711"/>
                  </a:cubicBezTo>
                  <a:cubicBezTo>
                    <a:pt x="198" y="5425"/>
                    <a:pt x="249" y="8187"/>
                    <a:pt x="297" y="10897"/>
                  </a:cubicBezTo>
                  <a:cubicBezTo>
                    <a:pt x="297" y="11095"/>
                    <a:pt x="348" y="11292"/>
                    <a:pt x="348" y="11588"/>
                  </a:cubicBezTo>
                  <a:cubicBezTo>
                    <a:pt x="446" y="11442"/>
                    <a:pt x="545" y="11391"/>
                    <a:pt x="545" y="11343"/>
                  </a:cubicBezTo>
                  <a:cubicBezTo>
                    <a:pt x="644" y="7544"/>
                    <a:pt x="494" y="3748"/>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93"/>
            <p:cNvSpPr/>
            <p:nvPr/>
          </p:nvSpPr>
          <p:spPr>
            <a:xfrm>
              <a:off x="1331775" y="1685850"/>
              <a:ext cx="107250" cy="245325"/>
            </a:xfrm>
            <a:custGeom>
              <a:rect b="b" l="l" r="r" t="t"/>
              <a:pathLst>
                <a:path extrusionOk="0" h="9813" w="4290">
                  <a:moveTo>
                    <a:pt x="1" y="0"/>
                  </a:moveTo>
                  <a:cubicBezTo>
                    <a:pt x="1" y="146"/>
                    <a:pt x="1" y="245"/>
                    <a:pt x="48" y="395"/>
                  </a:cubicBezTo>
                  <a:cubicBezTo>
                    <a:pt x="395" y="1480"/>
                    <a:pt x="738" y="2565"/>
                    <a:pt x="1133" y="3650"/>
                  </a:cubicBezTo>
                  <a:cubicBezTo>
                    <a:pt x="1776" y="5524"/>
                    <a:pt x="2514" y="7347"/>
                    <a:pt x="3552" y="9023"/>
                  </a:cubicBezTo>
                  <a:cubicBezTo>
                    <a:pt x="3698" y="9272"/>
                    <a:pt x="3895" y="9568"/>
                    <a:pt x="4092" y="9812"/>
                  </a:cubicBezTo>
                  <a:cubicBezTo>
                    <a:pt x="4143" y="9765"/>
                    <a:pt x="4242" y="9714"/>
                    <a:pt x="4289" y="9666"/>
                  </a:cubicBezTo>
                  <a:cubicBezTo>
                    <a:pt x="2317" y="6656"/>
                    <a:pt x="1232" y="3303"/>
                    <a:pt x="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93"/>
            <p:cNvSpPr/>
            <p:nvPr/>
          </p:nvSpPr>
          <p:spPr>
            <a:xfrm>
              <a:off x="1612900" y="1188925"/>
              <a:ext cx="98650" cy="221950"/>
            </a:xfrm>
            <a:custGeom>
              <a:rect b="b" l="l" r="r" t="t"/>
              <a:pathLst>
                <a:path extrusionOk="0" h="8878" w="3946">
                  <a:moveTo>
                    <a:pt x="3945" y="0"/>
                  </a:moveTo>
                  <a:lnTo>
                    <a:pt x="3945" y="0"/>
                  </a:lnTo>
                  <a:cubicBezTo>
                    <a:pt x="3500" y="987"/>
                    <a:pt x="3105" y="2072"/>
                    <a:pt x="2711" y="3109"/>
                  </a:cubicBezTo>
                  <a:cubicBezTo>
                    <a:pt x="2020" y="5031"/>
                    <a:pt x="1381" y="6956"/>
                    <a:pt x="99" y="8633"/>
                  </a:cubicBezTo>
                  <a:cubicBezTo>
                    <a:pt x="47" y="8680"/>
                    <a:pt x="0" y="8779"/>
                    <a:pt x="0" y="8878"/>
                  </a:cubicBezTo>
                  <a:cubicBezTo>
                    <a:pt x="837" y="8187"/>
                    <a:pt x="1428" y="7299"/>
                    <a:pt x="1823" y="6266"/>
                  </a:cubicBezTo>
                  <a:cubicBezTo>
                    <a:pt x="2415" y="4688"/>
                    <a:pt x="3006" y="3058"/>
                    <a:pt x="3551" y="1480"/>
                  </a:cubicBezTo>
                  <a:cubicBezTo>
                    <a:pt x="3697" y="987"/>
                    <a:pt x="3847" y="494"/>
                    <a:pt x="3945"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293"/>
          <p:cNvGrpSpPr/>
          <p:nvPr/>
        </p:nvGrpSpPr>
        <p:grpSpPr>
          <a:xfrm>
            <a:off x="786293" y="3893620"/>
            <a:ext cx="953219" cy="1288918"/>
            <a:chOff x="3964050" y="1010200"/>
            <a:chExt cx="1718750" cy="2324050"/>
          </a:xfrm>
        </p:grpSpPr>
        <p:sp>
          <p:nvSpPr>
            <p:cNvPr id="8355" name="Google Shape;8355;p293"/>
            <p:cNvSpPr/>
            <p:nvPr/>
          </p:nvSpPr>
          <p:spPr>
            <a:xfrm>
              <a:off x="3964050" y="1010200"/>
              <a:ext cx="1718750" cy="2324050"/>
            </a:xfrm>
            <a:custGeom>
              <a:rect b="b" l="l" r="r" t="t"/>
              <a:pathLst>
                <a:path extrusionOk="0" h="92962" w="68750">
                  <a:moveTo>
                    <a:pt x="17510" y="1381"/>
                  </a:moveTo>
                  <a:cubicBezTo>
                    <a:pt x="17609" y="1579"/>
                    <a:pt x="17755" y="1776"/>
                    <a:pt x="17854" y="1973"/>
                  </a:cubicBezTo>
                  <a:cubicBezTo>
                    <a:pt x="19235" y="5078"/>
                    <a:pt x="21010" y="7939"/>
                    <a:pt x="22884" y="10799"/>
                  </a:cubicBezTo>
                  <a:cubicBezTo>
                    <a:pt x="24364" y="13020"/>
                    <a:pt x="25745" y="15336"/>
                    <a:pt x="27224" y="17656"/>
                  </a:cubicBezTo>
                  <a:cubicBezTo>
                    <a:pt x="28755" y="20071"/>
                    <a:pt x="30333" y="22489"/>
                    <a:pt x="31860" y="24955"/>
                  </a:cubicBezTo>
                  <a:cubicBezTo>
                    <a:pt x="34622" y="29342"/>
                    <a:pt x="36298" y="34128"/>
                    <a:pt x="36890" y="39257"/>
                  </a:cubicBezTo>
                  <a:cubicBezTo>
                    <a:pt x="36890" y="39403"/>
                    <a:pt x="36890" y="39553"/>
                    <a:pt x="36843" y="39699"/>
                  </a:cubicBezTo>
                  <a:cubicBezTo>
                    <a:pt x="36792" y="39553"/>
                    <a:pt x="36744" y="39403"/>
                    <a:pt x="36693" y="39304"/>
                  </a:cubicBezTo>
                  <a:cubicBezTo>
                    <a:pt x="35509" y="34621"/>
                    <a:pt x="33339" y="30427"/>
                    <a:pt x="30578" y="26533"/>
                  </a:cubicBezTo>
                  <a:cubicBezTo>
                    <a:pt x="28656" y="23870"/>
                    <a:pt x="26632" y="21254"/>
                    <a:pt x="24660" y="18591"/>
                  </a:cubicBezTo>
                  <a:cubicBezTo>
                    <a:pt x="23673" y="17309"/>
                    <a:pt x="22785" y="15928"/>
                    <a:pt x="21850" y="14598"/>
                  </a:cubicBezTo>
                  <a:cubicBezTo>
                    <a:pt x="21752" y="14448"/>
                    <a:pt x="21700" y="14302"/>
                    <a:pt x="21602" y="14204"/>
                  </a:cubicBezTo>
                  <a:cubicBezTo>
                    <a:pt x="21554" y="14204"/>
                    <a:pt x="21503" y="14251"/>
                    <a:pt x="21503" y="14251"/>
                  </a:cubicBezTo>
                  <a:cubicBezTo>
                    <a:pt x="21653" y="14894"/>
                    <a:pt x="21996" y="15435"/>
                    <a:pt x="22391" y="15979"/>
                  </a:cubicBezTo>
                  <a:cubicBezTo>
                    <a:pt x="24068" y="18295"/>
                    <a:pt x="25796" y="20615"/>
                    <a:pt x="27520" y="22931"/>
                  </a:cubicBezTo>
                  <a:cubicBezTo>
                    <a:pt x="29741" y="25941"/>
                    <a:pt x="31911" y="28900"/>
                    <a:pt x="33588" y="32203"/>
                  </a:cubicBezTo>
                  <a:cubicBezTo>
                    <a:pt x="34819" y="34668"/>
                    <a:pt x="35805" y="37186"/>
                    <a:pt x="36448" y="39849"/>
                  </a:cubicBezTo>
                  <a:cubicBezTo>
                    <a:pt x="36547" y="40389"/>
                    <a:pt x="36646" y="40934"/>
                    <a:pt x="36693" y="41474"/>
                  </a:cubicBezTo>
                  <a:cubicBezTo>
                    <a:pt x="36646" y="41376"/>
                    <a:pt x="36547" y="41328"/>
                    <a:pt x="36547" y="41230"/>
                  </a:cubicBezTo>
                  <a:cubicBezTo>
                    <a:pt x="35805" y="39060"/>
                    <a:pt x="34673" y="37134"/>
                    <a:pt x="33438" y="35260"/>
                  </a:cubicBezTo>
                  <a:cubicBezTo>
                    <a:pt x="31959" y="33043"/>
                    <a:pt x="30136" y="31070"/>
                    <a:pt x="28459" y="28999"/>
                  </a:cubicBezTo>
                  <a:cubicBezTo>
                    <a:pt x="26289" y="26336"/>
                    <a:pt x="24068" y="23771"/>
                    <a:pt x="22292" y="20812"/>
                  </a:cubicBezTo>
                  <a:cubicBezTo>
                    <a:pt x="21160" y="18887"/>
                    <a:pt x="20320" y="16867"/>
                    <a:pt x="19680" y="14744"/>
                  </a:cubicBezTo>
                  <a:cubicBezTo>
                    <a:pt x="19235" y="13415"/>
                    <a:pt x="18840" y="12081"/>
                    <a:pt x="18497" y="10700"/>
                  </a:cubicBezTo>
                  <a:cubicBezTo>
                    <a:pt x="18051" y="9075"/>
                    <a:pt x="17806" y="7398"/>
                    <a:pt x="17708" y="5721"/>
                  </a:cubicBezTo>
                  <a:cubicBezTo>
                    <a:pt x="17656" y="4486"/>
                    <a:pt x="17510" y="3255"/>
                    <a:pt x="17412" y="2020"/>
                  </a:cubicBezTo>
                  <a:cubicBezTo>
                    <a:pt x="17412" y="1823"/>
                    <a:pt x="17412" y="1626"/>
                    <a:pt x="17510" y="1381"/>
                  </a:cubicBezTo>
                  <a:close/>
                  <a:moveTo>
                    <a:pt x="55177" y="14181"/>
                  </a:moveTo>
                  <a:cubicBezTo>
                    <a:pt x="56111" y="14181"/>
                    <a:pt x="56653" y="14762"/>
                    <a:pt x="56519" y="15782"/>
                  </a:cubicBezTo>
                  <a:cubicBezTo>
                    <a:pt x="56471" y="16374"/>
                    <a:pt x="56274" y="17013"/>
                    <a:pt x="56077" y="17605"/>
                  </a:cubicBezTo>
                  <a:cubicBezTo>
                    <a:pt x="55386" y="19629"/>
                    <a:pt x="54696" y="21601"/>
                    <a:pt x="54053" y="23621"/>
                  </a:cubicBezTo>
                  <a:cubicBezTo>
                    <a:pt x="53019" y="27026"/>
                    <a:pt x="52131" y="30478"/>
                    <a:pt x="51094" y="33931"/>
                  </a:cubicBezTo>
                  <a:cubicBezTo>
                    <a:pt x="50009" y="37580"/>
                    <a:pt x="48036" y="40736"/>
                    <a:pt x="45274" y="43348"/>
                  </a:cubicBezTo>
                  <a:cubicBezTo>
                    <a:pt x="43846" y="44729"/>
                    <a:pt x="42414" y="46063"/>
                    <a:pt x="40986" y="47444"/>
                  </a:cubicBezTo>
                  <a:cubicBezTo>
                    <a:pt x="40591" y="47787"/>
                    <a:pt x="40197" y="48181"/>
                    <a:pt x="39751" y="48627"/>
                  </a:cubicBezTo>
                  <a:cubicBezTo>
                    <a:pt x="39703" y="48477"/>
                    <a:pt x="39703" y="48430"/>
                    <a:pt x="39703" y="48379"/>
                  </a:cubicBezTo>
                  <a:cubicBezTo>
                    <a:pt x="40638" y="45372"/>
                    <a:pt x="41033" y="42216"/>
                    <a:pt x="41577" y="39158"/>
                  </a:cubicBezTo>
                  <a:cubicBezTo>
                    <a:pt x="42118" y="35852"/>
                    <a:pt x="42662" y="32550"/>
                    <a:pt x="43499" y="29295"/>
                  </a:cubicBezTo>
                  <a:cubicBezTo>
                    <a:pt x="44142" y="27026"/>
                    <a:pt x="44832" y="24805"/>
                    <a:pt x="46063" y="22785"/>
                  </a:cubicBezTo>
                  <a:cubicBezTo>
                    <a:pt x="47050" y="21156"/>
                    <a:pt x="48383" y="19873"/>
                    <a:pt x="49666" y="18591"/>
                  </a:cubicBezTo>
                  <a:lnTo>
                    <a:pt x="53066" y="15190"/>
                  </a:lnTo>
                  <a:cubicBezTo>
                    <a:pt x="53315" y="14942"/>
                    <a:pt x="53611" y="14697"/>
                    <a:pt x="53954" y="14500"/>
                  </a:cubicBezTo>
                  <a:cubicBezTo>
                    <a:pt x="54203" y="14350"/>
                    <a:pt x="54546" y="14251"/>
                    <a:pt x="54842" y="14204"/>
                  </a:cubicBezTo>
                  <a:cubicBezTo>
                    <a:pt x="54958" y="14188"/>
                    <a:pt x="55070" y="14181"/>
                    <a:pt x="55177" y="14181"/>
                  </a:cubicBezTo>
                  <a:close/>
                  <a:moveTo>
                    <a:pt x="1137" y="18098"/>
                  </a:moveTo>
                  <a:cubicBezTo>
                    <a:pt x="1579" y="18445"/>
                    <a:pt x="2025" y="18840"/>
                    <a:pt x="2467" y="19234"/>
                  </a:cubicBezTo>
                  <a:cubicBezTo>
                    <a:pt x="3997" y="20465"/>
                    <a:pt x="5524" y="21747"/>
                    <a:pt x="7055" y="22982"/>
                  </a:cubicBezTo>
                  <a:cubicBezTo>
                    <a:pt x="8385" y="24115"/>
                    <a:pt x="9718" y="25200"/>
                    <a:pt x="11099" y="26285"/>
                  </a:cubicBezTo>
                  <a:lnTo>
                    <a:pt x="16721" y="30427"/>
                  </a:lnTo>
                  <a:cubicBezTo>
                    <a:pt x="18544" y="31761"/>
                    <a:pt x="20418" y="33142"/>
                    <a:pt x="22194" y="34523"/>
                  </a:cubicBezTo>
                  <a:cubicBezTo>
                    <a:pt x="23377" y="35458"/>
                    <a:pt x="24514" y="36397"/>
                    <a:pt x="25599" y="37430"/>
                  </a:cubicBezTo>
                  <a:cubicBezTo>
                    <a:pt x="28163" y="39797"/>
                    <a:pt x="29986" y="42709"/>
                    <a:pt x="31418" y="45865"/>
                  </a:cubicBezTo>
                  <a:cubicBezTo>
                    <a:pt x="32404" y="47984"/>
                    <a:pt x="33095" y="50154"/>
                    <a:pt x="33635" y="52423"/>
                  </a:cubicBezTo>
                  <a:cubicBezTo>
                    <a:pt x="33687" y="52620"/>
                    <a:pt x="33734" y="52770"/>
                    <a:pt x="33785" y="52967"/>
                  </a:cubicBezTo>
                  <a:cubicBezTo>
                    <a:pt x="33785" y="53015"/>
                    <a:pt x="33734" y="53015"/>
                    <a:pt x="33734" y="53113"/>
                  </a:cubicBezTo>
                  <a:cubicBezTo>
                    <a:pt x="33339" y="52423"/>
                    <a:pt x="32996" y="51784"/>
                    <a:pt x="32602" y="51140"/>
                  </a:cubicBezTo>
                  <a:cubicBezTo>
                    <a:pt x="31465" y="49266"/>
                    <a:pt x="30037" y="47590"/>
                    <a:pt x="28360" y="46161"/>
                  </a:cubicBezTo>
                  <a:cubicBezTo>
                    <a:pt x="26190" y="44335"/>
                    <a:pt x="24068" y="42413"/>
                    <a:pt x="21898" y="40539"/>
                  </a:cubicBezTo>
                  <a:cubicBezTo>
                    <a:pt x="20371" y="39257"/>
                    <a:pt x="19089" y="37726"/>
                    <a:pt x="17755" y="36247"/>
                  </a:cubicBezTo>
                  <a:cubicBezTo>
                    <a:pt x="15636" y="33832"/>
                    <a:pt x="13415" y="31563"/>
                    <a:pt x="10949" y="29539"/>
                  </a:cubicBezTo>
                  <a:cubicBezTo>
                    <a:pt x="10880" y="29506"/>
                    <a:pt x="10836" y="29471"/>
                    <a:pt x="10763" y="29471"/>
                  </a:cubicBezTo>
                  <a:cubicBezTo>
                    <a:pt x="10733" y="29471"/>
                    <a:pt x="10698" y="29477"/>
                    <a:pt x="10653" y="29492"/>
                  </a:cubicBezTo>
                  <a:cubicBezTo>
                    <a:pt x="10752" y="29591"/>
                    <a:pt x="10803" y="29737"/>
                    <a:pt x="10902" y="29835"/>
                  </a:cubicBezTo>
                  <a:cubicBezTo>
                    <a:pt x="11691" y="30577"/>
                    <a:pt x="12527" y="31315"/>
                    <a:pt x="13316" y="32057"/>
                  </a:cubicBezTo>
                  <a:cubicBezTo>
                    <a:pt x="14895" y="33536"/>
                    <a:pt x="16374" y="35162"/>
                    <a:pt x="17806" y="36838"/>
                  </a:cubicBezTo>
                  <a:cubicBezTo>
                    <a:pt x="19136" y="38369"/>
                    <a:pt x="20517" y="39896"/>
                    <a:pt x="22095" y="41230"/>
                  </a:cubicBezTo>
                  <a:cubicBezTo>
                    <a:pt x="24020" y="42855"/>
                    <a:pt x="25942" y="44485"/>
                    <a:pt x="27816" y="46161"/>
                  </a:cubicBezTo>
                  <a:cubicBezTo>
                    <a:pt x="30037" y="48083"/>
                    <a:pt x="31860" y="50253"/>
                    <a:pt x="33193" y="52869"/>
                  </a:cubicBezTo>
                  <a:cubicBezTo>
                    <a:pt x="33292" y="53066"/>
                    <a:pt x="33391" y="53310"/>
                    <a:pt x="33391" y="53559"/>
                  </a:cubicBezTo>
                  <a:cubicBezTo>
                    <a:pt x="32996" y="53066"/>
                    <a:pt x="32649" y="52521"/>
                    <a:pt x="32207" y="52079"/>
                  </a:cubicBezTo>
                  <a:cubicBezTo>
                    <a:pt x="31221" y="51042"/>
                    <a:pt x="30234" y="49957"/>
                    <a:pt x="29098" y="49022"/>
                  </a:cubicBezTo>
                  <a:cubicBezTo>
                    <a:pt x="27473" y="47641"/>
                    <a:pt x="25745" y="46307"/>
                    <a:pt x="24020" y="45025"/>
                  </a:cubicBezTo>
                  <a:cubicBezTo>
                    <a:pt x="22344" y="43794"/>
                    <a:pt x="20568" y="42658"/>
                    <a:pt x="18840" y="41474"/>
                  </a:cubicBezTo>
                  <a:cubicBezTo>
                    <a:pt x="16228" y="39600"/>
                    <a:pt x="13762" y="37628"/>
                    <a:pt x="11640" y="35162"/>
                  </a:cubicBezTo>
                  <a:cubicBezTo>
                    <a:pt x="10606" y="33978"/>
                    <a:pt x="9766" y="32648"/>
                    <a:pt x="8878" y="31268"/>
                  </a:cubicBezTo>
                  <a:cubicBezTo>
                    <a:pt x="6365" y="27224"/>
                    <a:pt x="3800" y="23227"/>
                    <a:pt x="1532" y="19037"/>
                  </a:cubicBezTo>
                  <a:cubicBezTo>
                    <a:pt x="1334" y="18741"/>
                    <a:pt x="1184" y="18445"/>
                    <a:pt x="1038" y="18149"/>
                  </a:cubicBezTo>
                  <a:cubicBezTo>
                    <a:pt x="1086" y="18149"/>
                    <a:pt x="1137" y="18098"/>
                    <a:pt x="1137" y="18098"/>
                  </a:cubicBezTo>
                  <a:close/>
                  <a:moveTo>
                    <a:pt x="447" y="45767"/>
                  </a:moveTo>
                  <a:cubicBezTo>
                    <a:pt x="841" y="45865"/>
                    <a:pt x="1283" y="45964"/>
                    <a:pt x="1630" y="46110"/>
                  </a:cubicBezTo>
                  <a:cubicBezTo>
                    <a:pt x="2565" y="46457"/>
                    <a:pt x="3453" y="46852"/>
                    <a:pt x="4341" y="47195"/>
                  </a:cubicBezTo>
                  <a:cubicBezTo>
                    <a:pt x="7943" y="48773"/>
                    <a:pt x="11691" y="50008"/>
                    <a:pt x="15439" y="51290"/>
                  </a:cubicBezTo>
                  <a:cubicBezTo>
                    <a:pt x="18595" y="52324"/>
                    <a:pt x="21700" y="53559"/>
                    <a:pt x="24561" y="55236"/>
                  </a:cubicBezTo>
                  <a:cubicBezTo>
                    <a:pt x="26040" y="56072"/>
                    <a:pt x="27421" y="57059"/>
                    <a:pt x="28755" y="58195"/>
                  </a:cubicBezTo>
                  <a:cubicBezTo>
                    <a:pt x="30432" y="59576"/>
                    <a:pt x="31714" y="61252"/>
                    <a:pt x="33095" y="62929"/>
                  </a:cubicBezTo>
                  <a:cubicBezTo>
                    <a:pt x="33193" y="63075"/>
                    <a:pt x="33292" y="63225"/>
                    <a:pt x="33339" y="63324"/>
                  </a:cubicBezTo>
                  <a:cubicBezTo>
                    <a:pt x="31761" y="62436"/>
                    <a:pt x="30234" y="61497"/>
                    <a:pt x="28605" y="60661"/>
                  </a:cubicBezTo>
                  <a:cubicBezTo>
                    <a:pt x="25745" y="59181"/>
                    <a:pt x="22687" y="58242"/>
                    <a:pt x="19530" y="57504"/>
                  </a:cubicBezTo>
                  <a:cubicBezTo>
                    <a:pt x="17905" y="57110"/>
                    <a:pt x="16228" y="56763"/>
                    <a:pt x="14551" y="56321"/>
                  </a:cubicBezTo>
                  <a:cubicBezTo>
                    <a:pt x="11837" y="55630"/>
                    <a:pt x="9371" y="54348"/>
                    <a:pt x="7102" y="52671"/>
                  </a:cubicBezTo>
                  <a:cubicBezTo>
                    <a:pt x="5280" y="51290"/>
                    <a:pt x="3504" y="49811"/>
                    <a:pt x="1973" y="48134"/>
                  </a:cubicBezTo>
                  <a:cubicBezTo>
                    <a:pt x="1532" y="47641"/>
                    <a:pt x="1086" y="47096"/>
                    <a:pt x="691" y="46556"/>
                  </a:cubicBezTo>
                  <a:cubicBezTo>
                    <a:pt x="545" y="46359"/>
                    <a:pt x="447" y="46110"/>
                    <a:pt x="348" y="45913"/>
                  </a:cubicBezTo>
                  <a:cubicBezTo>
                    <a:pt x="395" y="45865"/>
                    <a:pt x="447" y="45814"/>
                    <a:pt x="447" y="45767"/>
                  </a:cubicBezTo>
                  <a:close/>
                  <a:moveTo>
                    <a:pt x="68026" y="42448"/>
                  </a:moveTo>
                  <a:cubicBezTo>
                    <a:pt x="68069" y="42448"/>
                    <a:pt x="68112" y="42452"/>
                    <a:pt x="68158" y="42461"/>
                  </a:cubicBezTo>
                  <a:cubicBezTo>
                    <a:pt x="67862" y="42855"/>
                    <a:pt x="67617" y="43250"/>
                    <a:pt x="67270" y="43597"/>
                  </a:cubicBezTo>
                  <a:cubicBezTo>
                    <a:pt x="65494" y="45913"/>
                    <a:pt x="63080" y="47542"/>
                    <a:pt x="60713" y="49219"/>
                  </a:cubicBezTo>
                  <a:cubicBezTo>
                    <a:pt x="59182" y="50304"/>
                    <a:pt x="57702" y="51338"/>
                    <a:pt x="56223" y="52474"/>
                  </a:cubicBezTo>
                  <a:cubicBezTo>
                    <a:pt x="54301" y="53954"/>
                    <a:pt x="52672" y="55776"/>
                    <a:pt x="51094" y="57650"/>
                  </a:cubicBezTo>
                  <a:cubicBezTo>
                    <a:pt x="50257" y="58688"/>
                    <a:pt x="49370" y="59722"/>
                    <a:pt x="48431" y="60661"/>
                  </a:cubicBezTo>
                  <a:cubicBezTo>
                    <a:pt x="47642" y="61548"/>
                    <a:pt x="46754" y="62286"/>
                    <a:pt x="45866" y="63075"/>
                  </a:cubicBezTo>
                  <a:cubicBezTo>
                    <a:pt x="43846" y="64851"/>
                    <a:pt x="41822" y="66626"/>
                    <a:pt x="39999" y="68599"/>
                  </a:cubicBezTo>
                  <a:cubicBezTo>
                    <a:pt x="39901" y="68650"/>
                    <a:pt x="39849" y="68697"/>
                    <a:pt x="39751" y="68796"/>
                  </a:cubicBezTo>
                  <a:cubicBezTo>
                    <a:pt x="39751" y="68749"/>
                    <a:pt x="39703" y="68749"/>
                    <a:pt x="39652" y="68697"/>
                  </a:cubicBezTo>
                  <a:cubicBezTo>
                    <a:pt x="39802" y="68354"/>
                    <a:pt x="39999" y="68007"/>
                    <a:pt x="40098" y="67664"/>
                  </a:cubicBezTo>
                  <a:cubicBezTo>
                    <a:pt x="40591" y="66283"/>
                    <a:pt x="41132" y="64902"/>
                    <a:pt x="41577" y="63521"/>
                  </a:cubicBezTo>
                  <a:cubicBezTo>
                    <a:pt x="42414" y="60708"/>
                    <a:pt x="43499" y="58045"/>
                    <a:pt x="45128" y="55630"/>
                  </a:cubicBezTo>
                  <a:cubicBezTo>
                    <a:pt x="47002" y="52967"/>
                    <a:pt x="49417" y="50845"/>
                    <a:pt x="52179" y="49168"/>
                  </a:cubicBezTo>
                  <a:cubicBezTo>
                    <a:pt x="55090" y="47392"/>
                    <a:pt x="58148" y="46110"/>
                    <a:pt x="61352" y="45025"/>
                  </a:cubicBezTo>
                  <a:cubicBezTo>
                    <a:pt x="63474" y="44287"/>
                    <a:pt x="65546" y="43546"/>
                    <a:pt x="67566" y="42559"/>
                  </a:cubicBezTo>
                  <a:cubicBezTo>
                    <a:pt x="67688" y="42521"/>
                    <a:pt x="67841" y="42448"/>
                    <a:pt x="68026" y="42448"/>
                  </a:cubicBezTo>
                  <a:close/>
                  <a:moveTo>
                    <a:pt x="16966" y="0"/>
                  </a:moveTo>
                  <a:cubicBezTo>
                    <a:pt x="16966" y="344"/>
                    <a:pt x="16919" y="541"/>
                    <a:pt x="16919" y="790"/>
                  </a:cubicBezTo>
                  <a:cubicBezTo>
                    <a:pt x="17065" y="2514"/>
                    <a:pt x="17262" y="4289"/>
                    <a:pt x="17361" y="6064"/>
                  </a:cubicBezTo>
                  <a:cubicBezTo>
                    <a:pt x="17459" y="7595"/>
                    <a:pt x="17708" y="9122"/>
                    <a:pt x="18102" y="10653"/>
                  </a:cubicBezTo>
                  <a:cubicBezTo>
                    <a:pt x="18300" y="11489"/>
                    <a:pt x="18544" y="12330"/>
                    <a:pt x="18793" y="13217"/>
                  </a:cubicBezTo>
                  <a:cubicBezTo>
                    <a:pt x="19925" y="17755"/>
                    <a:pt x="22146" y="21799"/>
                    <a:pt x="25054" y="25397"/>
                  </a:cubicBezTo>
                  <a:cubicBezTo>
                    <a:pt x="26979" y="27764"/>
                    <a:pt x="28901" y="30131"/>
                    <a:pt x="30874" y="32451"/>
                  </a:cubicBezTo>
                  <a:cubicBezTo>
                    <a:pt x="32156" y="34029"/>
                    <a:pt x="33339" y="35706"/>
                    <a:pt x="34377" y="37430"/>
                  </a:cubicBezTo>
                  <a:cubicBezTo>
                    <a:pt x="36496" y="40981"/>
                    <a:pt x="37435" y="44729"/>
                    <a:pt x="36989" y="48825"/>
                  </a:cubicBezTo>
                  <a:cubicBezTo>
                    <a:pt x="36792" y="50600"/>
                    <a:pt x="36496" y="52375"/>
                    <a:pt x="36101" y="54099"/>
                  </a:cubicBezTo>
                  <a:cubicBezTo>
                    <a:pt x="35857" y="55236"/>
                    <a:pt x="35659" y="56321"/>
                    <a:pt x="35411" y="57453"/>
                  </a:cubicBezTo>
                  <a:cubicBezTo>
                    <a:pt x="35411" y="57552"/>
                    <a:pt x="35363" y="57603"/>
                    <a:pt x="35265" y="57749"/>
                  </a:cubicBezTo>
                  <a:cubicBezTo>
                    <a:pt x="34969" y="56664"/>
                    <a:pt x="34622" y="55678"/>
                    <a:pt x="34424" y="54644"/>
                  </a:cubicBezTo>
                  <a:cubicBezTo>
                    <a:pt x="34030" y="52225"/>
                    <a:pt x="33391" y="49910"/>
                    <a:pt x="32550" y="47641"/>
                  </a:cubicBezTo>
                  <a:cubicBezTo>
                    <a:pt x="30775" y="42757"/>
                    <a:pt x="27966" y="38614"/>
                    <a:pt x="23922" y="35410"/>
                  </a:cubicBezTo>
                  <a:cubicBezTo>
                    <a:pt x="21259" y="33288"/>
                    <a:pt x="18497" y="31216"/>
                    <a:pt x="15735" y="29196"/>
                  </a:cubicBezTo>
                  <a:cubicBezTo>
                    <a:pt x="13021" y="27224"/>
                    <a:pt x="10259" y="25298"/>
                    <a:pt x="7694" y="23128"/>
                  </a:cubicBezTo>
                  <a:lnTo>
                    <a:pt x="742" y="17210"/>
                  </a:lnTo>
                  <a:cubicBezTo>
                    <a:pt x="644" y="17112"/>
                    <a:pt x="494" y="17064"/>
                    <a:pt x="395" y="17013"/>
                  </a:cubicBezTo>
                  <a:cubicBezTo>
                    <a:pt x="348" y="17013"/>
                    <a:pt x="297" y="17064"/>
                    <a:pt x="249" y="17064"/>
                  </a:cubicBezTo>
                  <a:cubicBezTo>
                    <a:pt x="297" y="17309"/>
                    <a:pt x="348" y="17506"/>
                    <a:pt x="447" y="17703"/>
                  </a:cubicBezTo>
                  <a:cubicBezTo>
                    <a:pt x="691" y="18248"/>
                    <a:pt x="940" y="18788"/>
                    <a:pt x="1236" y="19282"/>
                  </a:cubicBezTo>
                  <a:cubicBezTo>
                    <a:pt x="3650" y="23278"/>
                    <a:pt x="6069" y="27271"/>
                    <a:pt x="8483" y="31315"/>
                  </a:cubicBezTo>
                  <a:cubicBezTo>
                    <a:pt x="9963" y="33733"/>
                    <a:pt x="11691" y="36002"/>
                    <a:pt x="13810" y="37876"/>
                  </a:cubicBezTo>
                  <a:cubicBezTo>
                    <a:pt x="14157" y="38219"/>
                    <a:pt x="14500" y="38515"/>
                    <a:pt x="14847" y="38811"/>
                  </a:cubicBezTo>
                  <a:cubicBezTo>
                    <a:pt x="16327" y="39947"/>
                    <a:pt x="17755" y="41080"/>
                    <a:pt x="19235" y="42165"/>
                  </a:cubicBezTo>
                  <a:cubicBezTo>
                    <a:pt x="20911" y="43348"/>
                    <a:pt x="22687" y="44433"/>
                    <a:pt x="24316" y="45668"/>
                  </a:cubicBezTo>
                  <a:cubicBezTo>
                    <a:pt x="25796" y="46702"/>
                    <a:pt x="27177" y="47886"/>
                    <a:pt x="28605" y="49069"/>
                  </a:cubicBezTo>
                  <a:cubicBezTo>
                    <a:pt x="30037" y="50304"/>
                    <a:pt x="31418" y="51586"/>
                    <a:pt x="32602" y="53066"/>
                  </a:cubicBezTo>
                  <a:cubicBezTo>
                    <a:pt x="33785" y="54593"/>
                    <a:pt x="34720" y="56171"/>
                    <a:pt x="35016" y="58096"/>
                  </a:cubicBezTo>
                  <a:cubicBezTo>
                    <a:pt x="35115" y="58538"/>
                    <a:pt x="35213" y="58933"/>
                    <a:pt x="35213" y="59327"/>
                  </a:cubicBezTo>
                  <a:cubicBezTo>
                    <a:pt x="35213" y="61103"/>
                    <a:pt x="35166" y="62831"/>
                    <a:pt x="35115" y="64555"/>
                  </a:cubicBezTo>
                  <a:lnTo>
                    <a:pt x="35115" y="65198"/>
                  </a:lnTo>
                  <a:lnTo>
                    <a:pt x="34918" y="65001"/>
                  </a:lnTo>
                  <a:cubicBezTo>
                    <a:pt x="34081" y="63864"/>
                    <a:pt x="33292" y="62633"/>
                    <a:pt x="32404" y="61497"/>
                  </a:cubicBezTo>
                  <a:cubicBezTo>
                    <a:pt x="30282" y="58834"/>
                    <a:pt x="27816" y="56617"/>
                    <a:pt x="24857" y="54940"/>
                  </a:cubicBezTo>
                  <a:cubicBezTo>
                    <a:pt x="21949" y="53263"/>
                    <a:pt x="18891" y="52028"/>
                    <a:pt x="15735" y="50943"/>
                  </a:cubicBezTo>
                  <a:cubicBezTo>
                    <a:pt x="11198" y="49464"/>
                    <a:pt x="6708" y="47937"/>
                    <a:pt x="2321" y="46011"/>
                  </a:cubicBezTo>
                  <a:cubicBezTo>
                    <a:pt x="1776" y="45767"/>
                    <a:pt x="1236" y="45617"/>
                    <a:pt x="644" y="45471"/>
                  </a:cubicBezTo>
                  <a:cubicBezTo>
                    <a:pt x="594" y="45454"/>
                    <a:pt x="539" y="45448"/>
                    <a:pt x="476" y="45448"/>
                  </a:cubicBezTo>
                  <a:cubicBezTo>
                    <a:pt x="351" y="45448"/>
                    <a:pt x="198" y="45471"/>
                    <a:pt x="1" y="45471"/>
                  </a:cubicBezTo>
                  <a:cubicBezTo>
                    <a:pt x="52" y="45767"/>
                    <a:pt x="52" y="46011"/>
                    <a:pt x="151" y="46260"/>
                  </a:cubicBezTo>
                  <a:cubicBezTo>
                    <a:pt x="249" y="46505"/>
                    <a:pt x="395" y="46753"/>
                    <a:pt x="593" y="46998"/>
                  </a:cubicBezTo>
                  <a:cubicBezTo>
                    <a:pt x="1334" y="47838"/>
                    <a:pt x="2025" y="48726"/>
                    <a:pt x="2861" y="49515"/>
                  </a:cubicBezTo>
                  <a:cubicBezTo>
                    <a:pt x="3800" y="50403"/>
                    <a:pt x="4787" y="51239"/>
                    <a:pt x="5820" y="52079"/>
                  </a:cubicBezTo>
                  <a:cubicBezTo>
                    <a:pt x="8633" y="54447"/>
                    <a:pt x="11837" y="56171"/>
                    <a:pt x="15486" y="56960"/>
                  </a:cubicBezTo>
                  <a:lnTo>
                    <a:pt x="19333" y="57848"/>
                  </a:lnTo>
                  <a:cubicBezTo>
                    <a:pt x="23575" y="58834"/>
                    <a:pt x="27571" y="60313"/>
                    <a:pt x="31268" y="62535"/>
                  </a:cubicBezTo>
                  <a:cubicBezTo>
                    <a:pt x="32156" y="63075"/>
                    <a:pt x="33095" y="63620"/>
                    <a:pt x="33833" y="64409"/>
                  </a:cubicBezTo>
                  <a:cubicBezTo>
                    <a:pt x="34720" y="65344"/>
                    <a:pt x="35213" y="66381"/>
                    <a:pt x="35166" y="67711"/>
                  </a:cubicBezTo>
                  <a:cubicBezTo>
                    <a:pt x="35068" y="73531"/>
                    <a:pt x="33734" y="79054"/>
                    <a:pt x="31122" y="84234"/>
                  </a:cubicBezTo>
                  <a:cubicBezTo>
                    <a:pt x="29741" y="86996"/>
                    <a:pt x="28262" y="89659"/>
                    <a:pt x="26684" y="92224"/>
                  </a:cubicBezTo>
                  <a:cubicBezTo>
                    <a:pt x="26585" y="92421"/>
                    <a:pt x="26486" y="92666"/>
                    <a:pt x="26388" y="92863"/>
                  </a:cubicBezTo>
                  <a:cubicBezTo>
                    <a:pt x="26435" y="92914"/>
                    <a:pt x="26486" y="92914"/>
                    <a:pt x="26534" y="92962"/>
                  </a:cubicBezTo>
                  <a:cubicBezTo>
                    <a:pt x="26684" y="92764"/>
                    <a:pt x="26829" y="92618"/>
                    <a:pt x="26928" y="92468"/>
                  </a:cubicBezTo>
                  <a:cubicBezTo>
                    <a:pt x="28999" y="89213"/>
                    <a:pt x="30874" y="85812"/>
                    <a:pt x="32404" y="82309"/>
                  </a:cubicBezTo>
                  <a:cubicBezTo>
                    <a:pt x="32898" y="81177"/>
                    <a:pt x="33241" y="80040"/>
                    <a:pt x="33734" y="78908"/>
                  </a:cubicBezTo>
                  <a:cubicBezTo>
                    <a:pt x="35213" y="75700"/>
                    <a:pt x="36942" y="72643"/>
                    <a:pt x="39309" y="69980"/>
                  </a:cubicBezTo>
                  <a:cubicBezTo>
                    <a:pt x="40591" y="68500"/>
                    <a:pt x="41972" y="67119"/>
                    <a:pt x="43400" y="65790"/>
                  </a:cubicBezTo>
                  <a:cubicBezTo>
                    <a:pt x="44734" y="64507"/>
                    <a:pt x="46115" y="63371"/>
                    <a:pt x="47496" y="62140"/>
                  </a:cubicBezTo>
                  <a:cubicBezTo>
                    <a:pt x="49417" y="60412"/>
                    <a:pt x="50995" y="58341"/>
                    <a:pt x="52672" y="56419"/>
                  </a:cubicBezTo>
                  <a:cubicBezTo>
                    <a:pt x="54005" y="54841"/>
                    <a:pt x="55485" y="53460"/>
                    <a:pt x="57162" y="52277"/>
                  </a:cubicBezTo>
                  <a:cubicBezTo>
                    <a:pt x="59134" y="50797"/>
                    <a:pt x="61206" y="49365"/>
                    <a:pt x="63226" y="47886"/>
                  </a:cubicBezTo>
                  <a:cubicBezTo>
                    <a:pt x="65001" y="46603"/>
                    <a:pt x="66631" y="45124"/>
                    <a:pt x="68012" y="43348"/>
                  </a:cubicBezTo>
                  <a:cubicBezTo>
                    <a:pt x="68209" y="43052"/>
                    <a:pt x="68454" y="42709"/>
                    <a:pt x="68651" y="42413"/>
                  </a:cubicBezTo>
                  <a:cubicBezTo>
                    <a:pt x="68702" y="42263"/>
                    <a:pt x="68702" y="42066"/>
                    <a:pt x="68749" y="41869"/>
                  </a:cubicBezTo>
                  <a:cubicBezTo>
                    <a:pt x="68640" y="41833"/>
                    <a:pt x="68542" y="41818"/>
                    <a:pt x="68453" y="41818"/>
                  </a:cubicBezTo>
                  <a:cubicBezTo>
                    <a:pt x="68181" y="41818"/>
                    <a:pt x="67986" y="41956"/>
                    <a:pt x="67763" y="42066"/>
                  </a:cubicBezTo>
                  <a:cubicBezTo>
                    <a:pt x="65546" y="43104"/>
                    <a:pt x="63226" y="43940"/>
                    <a:pt x="60910" y="44729"/>
                  </a:cubicBezTo>
                  <a:cubicBezTo>
                    <a:pt x="56373" y="46359"/>
                    <a:pt x="51981" y="48280"/>
                    <a:pt x="48285" y="51488"/>
                  </a:cubicBezTo>
                  <a:cubicBezTo>
                    <a:pt x="47050" y="52620"/>
                    <a:pt x="45917" y="53804"/>
                    <a:pt x="44978" y="55184"/>
                  </a:cubicBezTo>
                  <a:cubicBezTo>
                    <a:pt x="43254" y="57650"/>
                    <a:pt x="42019" y="60313"/>
                    <a:pt x="41230" y="63225"/>
                  </a:cubicBezTo>
                  <a:cubicBezTo>
                    <a:pt x="40591" y="65494"/>
                    <a:pt x="39751" y="67711"/>
                    <a:pt x="38717" y="69834"/>
                  </a:cubicBezTo>
                  <a:cubicBezTo>
                    <a:pt x="38618" y="70078"/>
                    <a:pt x="38520" y="70276"/>
                    <a:pt x="38322" y="70473"/>
                  </a:cubicBezTo>
                  <a:cubicBezTo>
                    <a:pt x="36942" y="72300"/>
                    <a:pt x="35659" y="74272"/>
                    <a:pt x="34622" y="76344"/>
                  </a:cubicBezTo>
                  <a:cubicBezTo>
                    <a:pt x="34622" y="76442"/>
                    <a:pt x="34523" y="76490"/>
                    <a:pt x="34476" y="76588"/>
                  </a:cubicBezTo>
                  <a:cubicBezTo>
                    <a:pt x="34424" y="76442"/>
                    <a:pt x="34476" y="76292"/>
                    <a:pt x="34476" y="76194"/>
                  </a:cubicBezTo>
                  <a:cubicBezTo>
                    <a:pt x="34673" y="75061"/>
                    <a:pt x="34918" y="73976"/>
                    <a:pt x="35115" y="72840"/>
                  </a:cubicBezTo>
                  <a:cubicBezTo>
                    <a:pt x="35608" y="69932"/>
                    <a:pt x="35561" y="66973"/>
                    <a:pt x="35509" y="63963"/>
                  </a:cubicBezTo>
                  <a:cubicBezTo>
                    <a:pt x="35462" y="61694"/>
                    <a:pt x="35509" y="59426"/>
                    <a:pt x="35857" y="57110"/>
                  </a:cubicBezTo>
                  <a:cubicBezTo>
                    <a:pt x="35904" y="56763"/>
                    <a:pt x="35955" y="56368"/>
                    <a:pt x="36101" y="56025"/>
                  </a:cubicBezTo>
                  <a:cubicBezTo>
                    <a:pt x="36890" y="54151"/>
                    <a:pt x="37731" y="52277"/>
                    <a:pt x="38863" y="50549"/>
                  </a:cubicBezTo>
                  <a:cubicBezTo>
                    <a:pt x="39455" y="49661"/>
                    <a:pt x="40047" y="48773"/>
                    <a:pt x="40836" y="48083"/>
                  </a:cubicBezTo>
                  <a:cubicBezTo>
                    <a:pt x="41676" y="47294"/>
                    <a:pt x="42564" y="46556"/>
                    <a:pt x="43400" y="45767"/>
                  </a:cubicBezTo>
                  <a:cubicBezTo>
                    <a:pt x="44387" y="44781"/>
                    <a:pt x="45424" y="43794"/>
                    <a:pt x="46359" y="42757"/>
                  </a:cubicBezTo>
                  <a:cubicBezTo>
                    <a:pt x="47642" y="41427"/>
                    <a:pt x="48778" y="39947"/>
                    <a:pt x="49666" y="38318"/>
                  </a:cubicBezTo>
                  <a:cubicBezTo>
                    <a:pt x="50652" y="36444"/>
                    <a:pt x="51342" y="34471"/>
                    <a:pt x="51934" y="32400"/>
                  </a:cubicBezTo>
                  <a:cubicBezTo>
                    <a:pt x="53512" y="27271"/>
                    <a:pt x="54645" y="22043"/>
                    <a:pt x="56617" y="17064"/>
                  </a:cubicBezTo>
                  <a:cubicBezTo>
                    <a:pt x="56815" y="16571"/>
                    <a:pt x="56913" y="15979"/>
                    <a:pt x="56913" y="15435"/>
                  </a:cubicBezTo>
                  <a:cubicBezTo>
                    <a:pt x="56913" y="14500"/>
                    <a:pt x="56274" y="13857"/>
                    <a:pt x="55288" y="13809"/>
                  </a:cubicBezTo>
                  <a:cubicBezTo>
                    <a:pt x="55220" y="13805"/>
                    <a:pt x="55153" y="13803"/>
                    <a:pt x="55086" y="13803"/>
                  </a:cubicBezTo>
                  <a:cubicBezTo>
                    <a:pt x="54373" y="13803"/>
                    <a:pt x="53711" y="14053"/>
                    <a:pt x="53216" y="14547"/>
                  </a:cubicBezTo>
                  <a:cubicBezTo>
                    <a:pt x="51342" y="16421"/>
                    <a:pt x="49516" y="18295"/>
                    <a:pt x="47642" y="20122"/>
                  </a:cubicBezTo>
                  <a:cubicBezTo>
                    <a:pt x="46805" y="20958"/>
                    <a:pt x="46162" y="21897"/>
                    <a:pt x="45570" y="22884"/>
                  </a:cubicBezTo>
                  <a:cubicBezTo>
                    <a:pt x="44485" y="24706"/>
                    <a:pt x="43846" y="26730"/>
                    <a:pt x="43254" y="28750"/>
                  </a:cubicBezTo>
                  <a:cubicBezTo>
                    <a:pt x="42268" y="32353"/>
                    <a:pt x="41723" y="36101"/>
                    <a:pt x="41084" y="39797"/>
                  </a:cubicBezTo>
                  <a:cubicBezTo>
                    <a:pt x="40690" y="41869"/>
                    <a:pt x="40343" y="43940"/>
                    <a:pt x="39999" y="46011"/>
                  </a:cubicBezTo>
                  <a:cubicBezTo>
                    <a:pt x="39506" y="48825"/>
                    <a:pt x="38027" y="51140"/>
                    <a:pt x="36646" y="53559"/>
                  </a:cubicBezTo>
                  <a:cubicBezTo>
                    <a:pt x="36744" y="52916"/>
                    <a:pt x="36890" y="52277"/>
                    <a:pt x="36989" y="51634"/>
                  </a:cubicBezTo>
                  <a:cubicBezTo>
                    <a:pt x="37581" y="48529"/>
                    <a:pt x="37533" y="45372"/>
                    <a:pt x="37435" y="42216"/>
                  </a:cubicBezTo>
                  <a:cubicBezTo>
                    <a:pt x="37285" y="36101"/>
                    <a:pt x="35659" y="30380"/>
                    <a:pt x="32404" y="25152"/>
                  </a:cubicBezTo>
                  <a:cubicBezTo>
                    <a:pt x="30775" y="22536"/>
                    <a:pt x="29098" y="19925"/>
                    <a:pt x="27473" y="17309"/>
                  </a:cubicBezTo>
                  <a:cubicBezTo>
                    <a:pt x="25942" y="14942"/>
                    <a:pt x="24514" y="12574"/>
                    <a:pt x="22983" y="10258"/>
                  </a:cubicBezTo>
                  <a:cubicBezTo>
                    <a:pt x="21160" y="7544"/>
                    <a:pt x="19483" y="4782"/>
                    <a:pt x="18102" y="1776"/>
                  </a:cubicBezTo>
                  <a:cubicBezTo>
                    <a:pt x="17905" y="1283"/>
                    <a:pt x="17609" y="790"/>
                    <a:pt x="17313" y="296"/>
                  </a:cubicBezTo>
                  <a:cubicBezTo>
                    <a:pt x="17262" y="245"/>
                    <a:pt x="17163" y="198"/>
                    <a:pt x="16966"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93"/>
            <p:cNvSpPr/>
            <p:nvPr/>
          </p:nvSpPr>
          <p:spPr>
            <a:xfrm>
              <a:off x="5109500" y="2268975"/>
              <a:ext cx="202225" cy="197300"/>
            </a:xfrm>
            <a:custGeom>
              <a:rect b="b" l="l" r="r" t="t"/>
              <a:pathLst>
                <a:path extrusionOk="0" h="7892" w="8089">
                  <a:moveTo>
                    <a:pt x="8089" y="0"/>
                  </a:moveTo>
                  <a:cubicBezTo>
                    <a:pt x="4783" y="1973"/>
                    <a:pt x="2072" y="4636"/>
                    <a:pt x="1" y="7891"/>
                  </a:cubicBezTo>
                  <a:cubicBezTo>
                    <a:pt x="2218" y="4735"/>
                    <a:pt x="4932" y="2123"/>
                    <a:pt x="8089"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93"/>
            <p:cNvSpPr/>
            <p:nvPr/>
          </p:nvSpPr>
          <p:spPr>
            <a:xfrm>
              <a:off x="4271100" y="2335550"/>
              <a:ext cx="208350" cy="70350"/>
            </a:xfrm>
            <a:custGeom>
              <a:rect b="b" l="l" r="r" t="t"/>
              <a:pathLst>
                <a:path extrusionOk="0" h="2814" w="8334">
                  <a:moveTo>
                    <a:pt x="1" y="1"/>
                  </a:moveTo>
                  <a:lnTo>
                    <a:pt x="1" y="1"/>
                  </a:lnTo>
                  <a:cubicBezTo>
                    <a:pt x="2810" y="987"/>
                    <a:pt x="5524" y="1875"/>
                    <a:pt x="8333" y="2814"/>
                  </a:cubicBezTo>
                  <a:cubicBezTo>
                    <a:pt x="7398" y="2222"/>
                    <a:pt x="888" y="52"/>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93"/>
            <p:cNvSpPr/>
            <p:nvPr/>
          </p:nvSpPr>
          <p:spPr>
            <a:xfrm>
              <a:off x="4929500" y="1364000"/>
              <a:ext cx="457400" cy="902525"/>
            </a:xfrm>
            <a:custGeom>
              <a:rect b="b" l="l" r="r" t="t"/>
              <a:pathLst>
                <a:path extrusionOk="0" h="36101" w="18296">
                  <a:moveTo>
                    <a:pt x="13857" y="9126"/>
                  </a:moveTo>
                  <a:cubicBezTo>
                    <a:pt x="13758" y="9422"/>
                    <a:pt x="13612" y="9667"/>
                    <a:pt x="13513" y="9963"/>
                  </a:cubicBezTo>
                  <a:cubicBezTo>
                    <a:pt x="12428" y="12381"/>
                    <a:pt x="11738" y="14894"/>
                    <a:pt x="10996" y="17411"/>
                  </a:cubicBezTo>
                  <a:cubicBezTo>
                    <a:pt x="10207" y="20272"/>
                    <a:pt x="8925" y="22935"/>
                    <a:pt x="7248" y="25401"/>
                  </a:cubicBezTo>
                  <a:cubicBezTo>
                    <a:pt x="6313" y="26829"/>
                    <a:pt x="5374" y="28261"/>
                    <a:pt x="4388" y="29642"/>
                  </a:cubicBezTo>
                  <a:cubicBezTo>
                    <a:pt x="3796" y="30530"/>
                    <a:pt x="3105" y="31319"/>
                    <a:pt x="2415" y="32108"/>
                  </a:cubicBezTo>
                  <a:cubicBezTo>
                    <a:pt x="2711" y="31366"/>
                    <a:pt x="3007" y="30676"/>
                    <a:pt x="3303" y="29985"/>
                  </a:cubicBezTo>
                  <a:cubicBezTo>
                    <a:pt x="4979" y="26237"/>
                    <a:pt x="6708" y="22489"/>
                    <a:pt x="8333" y="18741"/>
                  </a:cubicBezTo>
                  <a:cubicBezTo>
                    <a:pt x="9667" y="15585"/>
                    <a:pt x="11343" y="12626"/>
                    <a:pt x="13265" y="9817"/>
                  </a:cubicBezTo>
                  <a:cubicBezTo>
                    <a:pt x="13415" y="9568"/>
                    <a:pt x="13612" y="9323"/>
                    <a:pt x="13758" y="9126"/>
                  </a:cubicBezTo>
                  <a:close/>
                  <a:moveTo>
                    <a:pt x="15533" y="1"/>
                  </a:moveTo>
                  <a:lnTo>
                    <a:pt x="15533" y="1"/>
                  </a:lnTo>
                  <a:cubicBezTo>
                    <a:pt x="15238" y="99"/>
                    <a:pt x="14993" y="296"/>
                    <a:pt x="14796" y="494"/>
                  </a:cubicBezTo>
                  <a:cubicBezTo>
                    <a:pt x="13265" y="2072"/>
                    <a:pt x="11983" y="3800"/>
                    <a:pt x="10996" y="5773"/>
                  </a:cubicBezTo>
                  <a:cubicBezTo>
                    <a:pt x="9963" y="7694"/>
                    <a:pt x="8976" y="9568"/>
                    <a:pt x="7840" y="11395"/>
                  </a:cubicBezTo>
                  <a:cubicBezTo>
                    <a:pt x="6459" y="13612"/>
                    <a:pt x="5228" y="15932"/>
                    <a:pt x="4538" y="18445"/>
                  </a:cubicBezTo>
                  <a:cubicBezTo>
                    <a:pt x="3749" y="21207"/>
                    <a:pt x="3105" y="24020"/>
                    <a:pt x="2368" y="26829"/>
                  </a:cubicBezTo>
                  <a:lnTo>
                    <a:pt x="2368" y="27125"/>
                  </a:lnTo>
                  <a:cubicBezTo>
                    <a:pt x="2466" y="27078"/>
                    <a:pt x="2466" y="27026"/>
                    <a:pt x="2514" y="26928"/>
                  </a:cubicBezTo>
                  <a:cubicBezTo>
                    <a:pt x="3007" y="25006"/>
                    <a:pt x="3500" y="23132"/>
                    <a:pt x="3993" y="21207"/>
                  </a:cubicBezTo>
                  <a:cubicBezTo>
                    <a:pt x="4782" y="18149"/>
                    <a:pt x="5820" y="15242"/>
                    <a:pt x="7497" y="12578"/>
                  </a:cubicBezTo>
                  <a:cubicBezTo>
                    <a:pt x="8925" y="10310"/>
                    <a:pt x="10207" y="7943"/>
                    <a:pt x="11442" y="5575"/>
                  </a:cubicBezTo>
                  <a:cubicBezTo>
                    <a:pt x="12132" y="4194"/>
                    <a:pt x="13020" y="2912"/>
                    <a:pt x="14054" y="1677"/>
                  </a:cubicBezTo>
                  <a:lnTo>
                    <a:pt x="14054" y="1677"/>
                  </a:lnTo>
                  <a:cubicBezTo>
                    <a:pt x="13612" y="2814"/>
                    <a:pt x="13119" y="3899"/>
                    <a:pt x="12724" y="4984"/>
                  </a:cubicBezTo>
                  <a:cubicBezTo>
                    <a:pt x="12330" y="6116"/>
                    <a:pt x="12034" y="7252"/>
                    <a:pt x="11639" y="8384"/>
                  </a:cubicBezTo>
                  <a:cubicBezTo>
                    <a:pt x="10898" y="10653"/>
                    <a:pt x="10160" y="12922"/>
                    <a:pt x="9371" y="15143"/>
                  </a:cubicBezTo>
                  <a:cubicBezTo>
                    <a:pt x="7741" y="19581"/>
                    <a:pt x="5769" y="23823"/>
                    <a:pt x="3796" y="28111"/>
                  </a:cubicBezTo>
                  <a:cubicBezTo>
                    <a:pt x="2664" y="30676"/>
                    <a:pt x="1626" y="33339"/>
                    <a:pt x="146" y="35758"/>
                  </a:cubicBezTo>
                  <a:cubicBezTo>
                    <a:pt x="99" y="35856"/>
                    <a:pt x="48" y="36002"/>
                    <a:pt x="0" y="36101"/>
                  </a:cubicBezTo>
                  <a:cubicBezTo>
                    <a:pt x="146" y="36053"/>
                    <a:pt x="296" y="35955"/>
                    <a:pt x="344" y="35856"/>
                  </a:cubicBezTo>
                  <a:cubicBezTo>
                    <a:pt x="1527" y="33931"/>
                    <a:pt x="2861" y="32155"/>
                    <a:pt x="4190" y="30380"/>
                  </a:cubicBezTo>
                  <a:cubicBezTo>
                    <a:pt x="5275" y="28900"/>
                    <a:pt x="6313" y="27374"/>
                    <a:pt x="7347" y="25843"/>
                  </a:cubicBezTo>
                  <a:cubicBezTo>
                    <a:pt x="8728" y="23724"/>
                    <a:pt x="10010" y="21554"/>
                    <a:pt x="10752" y="19136"/>
                  </a:cubicBezTo>
                  <a:cubicBezTo>
                    <a:pt x="11343" y="17360"/>
                    <a:pt x="11837" y="15585"/>
                    <a:pt x="12377" y="13809"/>
                  </a:cubicBezTo>
                  <a:cubicBezTo>
                    <a:pt x="13316" y="10752"/>
                    <a:pt x="14598" y="7891"/>
                    <a:pt x="16323" y="5228"/>
                  </a:cubicBezTo>
                  <a:cubicBezTo>
                    <a:pt x="16966" y="4242"/>
                    <a:pt x="17557" y="3208"/>
                    <a:pt x="18149" y="2222"/>
                  </a:cubicBezTo>
                  <a:cubicBezTo>
                    <a:pt x="18197" y="2072"/>
                    <a:pt x="18248" y="1875"/>
                    <a:pt x="18295" y="1729"/>
                  </a:cubicBezTo>
                  <a:lnTo>
                    <a:pt x="18248" y="1729"/>
                  </a:lnTo>
                  <a:cubicBezTo>
                    <a:pt x="15533" y="5820"/>
                    <a:pt x="12870" y="9915"/>
                    <a:pt x="10207" y="14007"/>
                  </a:cubicBezTo>
                  <a:cubicBezTo>
                    <a:pt x="10357" y="13367"/>
                    <a:pt x="10602" y="12776"/>
                    <a:pt x="10799" y="12184"/>
                  </a:cubicBezTo>
                  <a:cubicBezTo>
                    <a:pt x="11588" y="9718"/>
                    <a:pt x="12330" y="7299"/>
                    <a:pt x="13119" y="4834"/>
                  </a:cubicBezTo>
                  <a:cubicBezTo>
                    <a:pt x="13561" y="3405"/>
                    <a:pt x="14204" y="2024"/>
                    <a:pt x="15040" y="742"/>
                  </a:cubicBezTo>
                  <a:cubicBezTo>
                    <a:pt x="15238" y="494"/>
                    <a:pt x="15387" y="249"/>
                    <a:pt x="15533"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93"/>
            <p:cNvSpPr/>
            <p:nvPr/>
          </p:nvSpPr>
          <p:spPr>
            <a:xfrm>
              <a:off x="4924575" y="2206150"/>
              <a:ext cx="535100" cy="562225"/>
            </a:xfrm>
            <a:custGeom>
              <a:rect b="b" l="l" r="r" t="t"/>
              <a:pathLst>
                <a:path extrusionOk="0" h="22489" w="21404">
                  <a:moveTo>
                    <a:pt x="21404" y="0"/>
                  </a:moveTo>
                  <a:lnTo>
                    <a:pt x="20662" y="296"/>
                  </a:lnTo>
                  <a:cubicBezTo>
                    <a:pt x="19530" y="935"/>
                    <a:pt x="18394" y="1578"/>
                    <a:pt x="17309" y="2269"/>
                  </a:cubicBezTo>
                  <a:cubicBezTo>
                    <a:pt x="14941" y="3598"/>
                    <a:pt x="12771" y="5177"/>
                    <a:pt x="10799" y="7051"/>
                  </a:cubicBezTo>
                  <a:cubicBezTo>
                    <a:pt x="8877" y="8925"/>
                    <a:pt x="7398" y="11095"/>
                    <a:pt x="6064" y="13363"/>
                  </a:cubicBezTo>
                  <a:cubicBezTo>
                    <a:pt x="4585" y="15829"/>
                    <a:pt x="3006" y="18196"/>
                    <a:pt x="1282" y="20516"/>
                  </a:cubicBezTo>
                  <a:cubicBezTo>
                    <a:pt x="837" y="21155"/>
                    <a:pt x="442" y="21798"/>
                    <a:pt x="0" y="22390"/>
                  </a:cubicBezTo>
                  <a:cubicBezTo>
                    <a:pt x="0" y="22438"/>
                    <a:pt x="47" y="22438"/>
                    <a:pt x="99" y="22489"/>
                  </a:cubicBezTo>
                  <a:cubicBezTo>
                    <a:pt x="197" y="22438"/>
                    <a:pt x="296" y="22339"/>
                    <a:pt x="395" y="22240"/>
                  </a:cubicBezTo>
                  <a:cubicBezTo>
                    <a:pt x="935" y="21451"/>
                    <a:pt x="1527" y="20662"/>
                    <a:pt x="2119" y="19873"/>
                  </a:cubicBezTo>
                  <a:cubicBezTo>
                    <a:pt x="3500" y="18050"/>
                    <a:pt x="4782" y="16078"/>
                    <a:pt x="5966" y="14105"/>
                  </a:cubicBezTo>
                  <a:cubicBezTo>
                    <a:pt x="7051" y="12329"/>
                    <a:pt x="8136" y="10503"/>
                    <a:pt x="9516" y="8925"/>
                  </a:cubicBezTo>
                  <a:cubicBezTo>
                    <a:pt x="11095" y="7102"/>
                    <a:pt x="12870" y="5472"/>
                    <a:pt x="14941" y="4143"/>
                  </a:cubicBezTo>
                  <a:cubicBezTo>
                    <a:pt x="16421" y="3204"/>
                    <a:pt x="17952" y="2316"/>
                    <a:pt x="19431" y="1428"/>
                  </a:cubicBezTo>
                  <a:cubicBezTo>
                    <a:pt x="20122" y="987"/>
                    <a:pt x="20859" y="639"/>
                    <a:pt x="21404"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293"/>
            <p:cNvSpPr/>
            <p:nvPr/>
          </p:nvSpPr>
          <p:spPr>
            <a:xfrm>
              <a:off x="4264900" y="2320750"/>
              <a:ext cx="551200" cy="297225"/>
            </a:xfrm>
            <a:custGeom>
              <a:rect b="b" l="l" r="r" t="t"/>
              <a:pathLst>
                <a:path extrusionOk="0" h="11889" w="22048">
                  <a:moveTo>
                    <a:pt x="52" y="1"/>
                  </a:moveTo>
                  <a:cubicBezTo>
                    <a:pt x="52" y="52"/>
                    <a:pt x="0" y="99"/>
                    <a:pt x="0" y="151"/>
                  </a:cubicBezTo>
                  <a:cubicBezTo>
                    <a:pt x="789" y="395"/>
                    <a:pt x="1578" y="593"/>
                    <a:pt x="2320" y="841"/>
                  </a:cubicBezTo>
                  <a:cubicBezTo>
                    <a:pt x="6167" y="2025"/>
                    <a:pt x="9962" y="3453"/>
                    <a:pt x="13513" y="5378"/>
                  </a:cubicBezTo>
                  <a:cubicBezTo>
                    <a:pt x="15439" y="6412"/>
                    <a:pt x="17313" y="7596"/>
                    <a:pt x="19037" y="8976"/>
                  </a:cubicBezTo>
                  <a:cubicBezTo>
                    <a:pt x="19925" y="9667"/>
                    <a:pt x="20714" y="10456"/>
                    <a:pt x="21404" y="11344"/>
                  </a:cubicBezTo>
                  <a:cubicBezTo>
                    <a:pt x="21554" y="11541"/>
                    <a:pt x="21751" y="11691"/>
                    <a:pt x="21949" y="11888"/>
                  </a:cubicBezTo>
                  <a:cubicBezTo>
                    <a:pt x="21949" y="11837"/>
                    <a:pt x="21996" y="11837"/>
                    <a:pt x="22047" y="11790"/>
                  </a:cubicBezTo>
                  <a:cubicBezTo>
                    <a:pt x="21700" y="11344"/>
                    <a:pt x="21404" y="10902"/>
                    <a:pt x="21010" y="10456"/>
                  </a:cubicBezTo>
                  <a:cubicBezTo>
                    <a:pt x="19779" y="9075"/>
                    <a:pt x="18299" y="7943"/>
                    <a:pt x="16721" y="6905"/>
                  </a:cubicBezTo>
                  <a:cubicBezTo>
                    <a:pt x="11738" y="3701"/>
                    <a:pt x="6266" y="1579"/>
                    <a:pt x="545" y="99"/>
                  </a:cubicBezTo>
                  <a:cubicBezTo>
                    <a:pt x="395" y="52"/>
                    <a:pt x="197" y="52"/>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93"/>
            <p:cNvSpPr/>
            <p:nvPr/>
          </p:nvSpPr>
          <p:spPr>
            <a:xfrm>
              <a:off x="4575600" y="1508300"/>
              <a:ext cx="239200" cy="343975"/>
            </a:xfrm>
            <a:custGeom>
              <a:rect b="b" l="l" r="r" t="t"/>
              <a:pathLst>
                <a:path extrusionOk="0" h="13759" w="9568">
                  <a:moveTo>
                    <a:pt x="0" y="1"/>
                  </a:moveTo>
                  <a:cubicBezTo>
                    <a:pt x="1728" y="2218"/>
                    <a:pt x="3405" y="4388"/>
                    <a:pt x="5082" y="6609"/>
                  </a:cubicBezTo>
                  <a:cubicBezTo>
                    <a:pt x="6759" y="8826"/>
                    <a:pt x="8140" y="11245"/>
                    <a:pt x="9521" y="13758"/>
                  </a:cubicBezTo>
                  <a:cubicBezTo>
                    <a:pt x="9568" y="13612"/>
                    <a:pt x="9568" y="13612"/>
                    <a:pt x="9568" y="13561"/>
                  </a:cubicBezTo>
                  <a:cubicBezTo>
                    <a:pt x="9469" y="13316"/>
                    <a:pt x="9323" y="13119"/>
                    <a:pt x="9225" y="12870"/>
                  </a:cubicBezTo>
                  <a:cubicBezTo>
                    <a:pt x="7646" y="9667"/>
                    <a:pt x="5622" y="6806"/>
                    <a:pt x="3405" y="4045"/>
                  </a:cubicBezTo>
                  <a:cubicBezTo>
                    <a:pt x="2813" y="3354"/>
                    <a:pt x="2269" y="2612"/>
                    <a:pt x="1728" y="1922"/>
                  </a:cubicBezTo>
                  <a:cubicBezTo>
                    <a:pt x="1184" y="1283"/>
                    <a:pt x="592" y="640"/>
                    <a:pt x="52"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93"/>
            <p:cNvSpPr/>
            <p:nvPr/>
          </p:nvSpPr>
          <p:spPr>
            <a:xfrm>
              <a:off x="4314200" y="1800450"/>
              <a:ext cx="265175" cy="271275"/>
            </a:xfrm>
            <a:custGeom>
              <a:rect b="b" l="l" r="r" t="t"/>
              <a:pathLst>
                <a:path extrusionOk="0" h="10851" w="10607">
                  <a:moveTo>
                    <a:pt x="1" y="1"/>
                  </a:moveTo>
                  <a:cubicBezTo>
                    <a:pt x="3603" y="3552"/>
                    <a:pt x="6807" y="7497"/>
                    <a:pt x="10606" y="10851"/>
                  </a:cubicBezTo>
                  <a:cubicBezTo>
                    <a:pt x="7004" y="7300"/>
                    <a:pt x="3800" y="3354"/>
                    <a:pt x="1"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293"/>
            <p:cNvSpPr/>
            <p:nvPr/>
          </p:nvSpPr>
          <p:spPr>
            <a:xfrm>
              <a:off x="4084875" y="1585925"/>
              <a:ext cx="107350" cy="120850"/>
            </a:xfrm>
            <a:custGeom>
              <a:rect b="b" l="l" r="r" t="t"/>
              <a:pathLst>
                <a:path extrusionOk="0" h="4834" w="4294">
                  <a:moveTo>
                    <a:pt x="99" y="1"/>
                  </a:moveTo>
                  <a:cubicBezTo>
                    <a:pt x="52" y="1"/>
                    <a:pt x="52" y="52"/>
                    <a:pt x="1" y="99"/>
                  </a:cubicBezTo>
                  <a:cubicBezTo>
                    <a:pt x="1283" y="1776"/>
                    <a:pt x="2715" y="3307"/>
                    <a:pt x="4195" y="4834"/>
                  </a:cubicBezTo>
                  <a:cubicBezTo>
                    <a:pt x="4242" y="4834"/>
                    <a:pt x="4293" y="4786"/>
                    <a:pt x="4293" y="4735"/>
                  </a:cubicBezTo>
                  <a:cubicBezTo>
                    <a:pt x="2913" y="3157"/>
                    <a:pt x="1480" y="1579"/>
                    <a:pt x="99"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293"/>
            <p:cNvSpPr/>
            <p:nvPr/>
          </p:nvSpPr>
          <p:spPr>
            <a:xfrm>
              <a:off x="5504050" y="2125950"/>
              <a:ext cx="86325" cy="53100"/>
            </a:xfrm>
            <a:custGeom>
              <a:rect b="b" l="l" r="r" t="t"/>
              <a:pathLst>
                <a:path extrusionOk="0" h="2124" w="3453">
                  <a:moveTo>
                    <a:pt x="3354" y="1"/>
                  </a:moveTo>
                  <a:cubicBezTo>
                    <a:pt x="2269" y="644"/>
                    <a:pt x="1133" y="1334"/>
                    <a:pt x="0" y="1973"/>
                  </a:cubicBezTo>
                  <a:cubicBezTo>
                    <a:pt x="0" y="2025"/>
                    <a:pt x="48" y="2072"/>
                    <a:pt x="48" y="2123"/>
                  </a:cubicBezTo>
                  <a:cubicBezTo>
                    <a:pt x="1184" y="1480"/>
                    <a:pt x="2415" y="940"/>
                    <a:pt x="3453" y="151"/>
                  </a:cubicBezTo>
                  <a:cubicBezTo>
                    <a:pt x="3401" y="99"/>
                    <a:pt x="3401" y="52"/>
                    <a:pt x="335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5" name="Google Shape;8365;p293"/>
          <p:cNvSpPr/>
          <p:nvPr/>
        </p:nvSpPr>
        <p:spPr>
          <a:xfrm rot="-1556360">
            <a:off x="7282958" y="3731950"/>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293"/>
          <p:cNvSpPr/>
          <p:nvPr/>
        </p:nvSpPr>
        <p:spPr>
          <a:xfrm>
            <a:off x="7155998" y="-35775"/>
            <a:ext cx="2010543" cy="1580372"/>
          </a:xfrm>
          <a:custGeom>
            <a:rect b="b" l="l" r="r" t="t"/>
            <a:pathLst>
              <a:path extrusionOk="0" h="73763" w="93841">
                <a:moveTo>
                  <a:pt x="2767" y="0"/>
                </a:moveTo>
                <a:cubicBezTo>
                  <a:pt x="2232" y="0"/>
                  <a:pt x="1941" y="194"/>
                  <a:pt x="1700" y="632"/>
                </a:cubicBezTo>
                <a:cubicBezTo>
                  <a:pt x="292" y="2813"/>
                  <a:pt x="1" y="5191"/>
                  <a:pt x="439" y="7662"/>
                </a:cubicBezTo>
                <a:cubicBezTo>
                  <a:pt x="874" y="10234"/>
                  <a:pt x="1844" y="12659"/>
                  <a:pt x="2814" y="15084"/>
                </a:cubicBezTo>
                <a:cubicBezTo>
                  <a:pt x="4319" y="18769"/>
                  <a:pt x="6065" y="22307"/>
                  <a:pt x="8586" y="25411"/>
                </a:cubicBezTo>
                <a:cubicBezTo>
                  <a:pt x="9215" y="26187"/>
                  <a:pt x="9894" y="26916"/>
                  <a:pt x="10623" y="27595"/>
                </a:cubicBezTo>
                <a:cubicBezTo>
                  <a:pt x="12727" y="29513"/>
                  <a:pt x="15007" y="30503"/>
                  <a:pt x="17465" y="30503"/>
                </a:cubicBezTo>
                <a:cubicBezTo>
                  <a:pt x="18861" y="30503"/>
                  <a:pt x="20313" y="30184"/>
                  <a:pt x="21824" y="29535"/>
                </a:cubicBezTo>
                <a:cubicBezTo>
                  <a:pt x="24590" y="28371"/>
                  <a:pt x="27305" y="27060"/>
                  <a:pt x="30118" y="25850"/>
                </a:cubicBezTo>
                <a:cubicBezTo>
                  <a:pt x="32492" y="24829"/>
                  <a:pt x="34917" y="24007"/>
                  <a:pt x="37536" y="23859"/>
                </a:cubicBezTo>
                <a:cubicBezTo>
                  <a:pt x="37706" y="23851"/>
                  <a:pt x="37875" y="23847"/>
                  <a:pt x="38041" y="23847"/>
                </a:cubicBezTo>
                <a:cubicBezTo>
                  <a:pt x="40804" y="23847"/>
                  <a:pt x="42956" y="24981"/>
                  <a:pt x="44376" y="27498"/>
                </a:cubicBezTo>
                <a:cubicBezTo>
                  <a:pt x="45054" y="28709"/>
                  <a:pt x="45636" y="29970"/>
                  <a:pt x="46071" y="31281"/>
                </a:cubicBezTo>
                <a:cubicBezTo>
                  <a:pt x="47188" y="34722"/>
                  <a:pt x="48740" y="37876"/>
                  <a:pt x="50920" y="40735"/>
                </a:cubicBezTo>
                <a:cubicBezTo>
                  <a:pt x="52232" y="42532"/>
                  <a:pt x="53151" y="44471"/>
                  <a:pt x="53539" y="46652"/>
                </a:cubicBezTo>
                <a:cubicBezTo>
                  <a:pt x="53783" y="48107"/>
                  <a:pt x="53977" y="49561"/>
                  <a:pt x="54121" y="51016"/>
                </a:cubicBezTo>
                <a:cubicBezTo>
                  <a:pt x="54412" y="55819"/>
                  <a:pt x="56158" y="60087"/>
                  <a:pt x="58924" y="63966"/>
                </a:cubicBezTo>
                <a:cubicBezTo>
                  <a:pt x="61395" y="67361"/>
                  <a:pt x="64402" y="69980"/>
                  <a:pt x="68526" y="71143"/>
                </a:cubicBezTo>
                <a:cubicBezTo>
                  <a:pt x="70803" y="71822"/>
                  <a:pt x="73131" y="72257"/>
                  <a:pt x="75509" y="72404"/>
                </a:cubicBezTo>
                <a:cubicBezTo>
                  <a:pt x="79001" y="72645"/>
                  <a:pt x="82539" y="72742"/>
                  <a:pt x="86081" y="72986"/>
                </a:cubicBezTo>
                <a:cubicBezTo>
                  <a:pt x="88649" y="73180"/>
                  <a:pt x="91268" y="73471"/>
                  <a:pt x="93840" y="73762"/>
                </a:cubicBezTo>
                <a:lnTo>
                  <a:pt x="93840" y="50"/>
                </a:lnTo>
                <a:cubicBezTo>
                  <a:pt x="63482" y="50"/>
                  <a:pt x="33125" y="50"/>
                  <a:pt x="2767"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93"/>
          <p:cNvSpPr/>
          <p:nvPr/>
        </p:nvSpPr>
        <p:spPr>
          <a:xfrm flipH="1">
            <a:off x="-4" y="4455159"/>
            <a:ext cx="3264808" cy="688330"/>
          </a:xfrm>
          <a:custGeom>
            <a:rect b="b" l="l" r="r" t="t"/>
            <a:pathLst>
              <a:path extrusionOk="0" h="27239" w="129197">
                <a:moveTo>
                  <a:pt x="120801" y="0"/>
                </a:moveTo>
                <a:cubicBezTo>
                  <a:pt x="119505" y="0"/>
                  <a:pt x="118206" y="72"/>
                  <a:pt x="116901" y="218"/>
                </a:cubicBezTo>
                <a:cubicBezTo>
                  <a:pt x="111745" y="864"/>
                  <a:pt x="107034" y="2550"/>
                  <a:pt x="102921" y="5723"/>
                </a:cubicBezTo>
                <a:cubicBezTo>
                  <a:pt x="100640" y="7508"/>
                  <a:pt x="98407" y="9392"/>
                  <a:pt x="96226" y="11323"/>
                </a:cubicBezTo>
                <a:cubicBezTo>
                  <a:pt x="91485" y="15455"/>
                  <a:pt x="85987" y="17542"/>
                  <a:pt x="79814" y="17542"/>
                </a:cubicBezTo>
                <a:cubicBezTo>
                  <a:pt x="79470" y="17542"/>
                  <a:pt x="79124" y="17535"/>
                  <a:pt x="78775" y="17522"/>
                </a:cubicBezTo>
                <a:cubicBezTo>
                  <a:pt x="74365" y="17423"/>
                  <a:pt x="70101" y="16578"/>
                  <a:pt x="65885" y="15242"/>
                </a:cubicBezTo>
                <a:cubicBezTo>
                  <a:pt x="61423" y="13802"/>
                  <a:pt x="56962" y="12267"/>
                  <a:pt x="52500" y="10780"/>
                </a:cubicBezTo>
                <a:cubicBezTo>
                  <a:pt x="47392" y="9134"/>
                  <a:pt x="42235" y="8182"/>
                  <a:pt x="36977" y="8182"/>
                </a:cubicBezTo>
                <a:cubicBezTo>
                  <a:pt x="34784" y="8182"/>
                  <a:pt x="32573" y="8347"/>
                  <a:pt x="30341" y="8698"/>
                </a:cubicBezTo>
                <a:cubicBezTo>
                  <a:pt x="22508" y="9935"/>
                  <a:pt x="15369" y="12909"/>
                  <a:pt x="9023" y="17720"/>
                </a:cubicBezTo>
                <a:cubicBezTo>
                  <a:pt x="5501" y="20397"/>
                  <a:pt x="2626" y="23717"/>
                  <a:pt x="0" y="27239"/>
                </a:cubicBezTo>
                <a:lnTo>
                  <a:pt x="129196" y="27239"/>
                </a:lnTo>
                <a:lnTo>
                  <a:pt x="129196" y="912"/>
                </a:lnTo>
                <a:cubicBezTo>
                  <a:pt x="129045" y="912"/>
                  <a:pt x="128847" y="912"/>
                  <a:pt x="128700" y="864"/>
                </a:cubicBezTo>
                <a:cubicBezTo>
                  <a:pt x="126071" y="298"/>
                  <a:pt x="123444" y="0"/>
                  <a:pt x="120801" y="0"/>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93"/>
          <p:cNvSpPr/>
          <p:nvPr/>
        </p:nvSpPr>
        <p:spPr>
          <a:xfrm>
            <a:off x="6" y="10"/>
            <a:ext cx="1768316" cy="1706939"/>
          </a:xfrm>
          <a:custGeom>
            <a:rect b="b" l="l" r="r" t="t"/>
            <a:pathLst>
              <a:path extrusionOk="0" h="98867" w="102422">
                <a:moveTo>
                  <a:pt x="0" y="0"/>
                </a:moveTo>
                <a:lnTo>
                  <a:pt x="0" y="1164"/>
                </a:lnTo>
                <a:lnTo>
                  <a:pt x="0" y="47137"/>
                </a:lnTo>
                <a:lnTo>
                  <a:pt x="0" y="57755"/>
                </a:lnTo>
                <a:cubicBezTo>
                  <a:pt x="0" y="58143"/>
                  <a:pt x="0" y="58434"/>
                  <a:pt x="485" y="58628"/>
                </a:cubicBezTo>
                <a:cubicBezTo>
                  <a:pt x="3833" y="59986"/>
                  <a:pt x="6402" y="62364"/>
                  <a:pt x="8632" y="65127"/>
                </a:cubicBezTo>
                <a:cubicBezTo>
                  <a:pt x="11542" y="68812"/>
                  <a:pt x="13482" y="73033"/>
                  <a:pt x="15375" y="77250"/>
                </a:cubicBezTo>
                <a:cubicBezTo>
                  <a:pt x="17070" y="81130"/>
                  <a:pt x="18770" y="85009"/>
                  <a:pt x="21194" y="88501"/>
                </a:cubicBezTo>
                <a:cubicBezTo>
                  <a:pt x="25789" y="95155"/>
                  <a:pt x="32937" y="98866"/>
                  <a:pt x="40687" y="98866"/>
                </a:cubicBezTo>
                <a:cubicBezTo>
                  <a:pt x="42426" y="98866"/>
                  <a:pt x="44196" y="98679"/>
                  <a:pt x="45973" y="98297"/>
                </a:cubicBezTo>
                <a:cubicBezTo>
                  <a:pt x="49224" y="97571"/>
                  <a:pt x="52278" y="96311"/>
                  <a:pt x="54702" y="93932"/>
                </a:cubicBezTo>
                <a:cubicBezTo>
                  <a:pt x="56254" y="92381"/>
                  <a:pt x="57030" y="90441"/>
                  <a:pt x="56499" y="88260"/>
                </a:cubicBezTo>
                <a:cubicBezTo>
                  <a:pt x="56111" y="86612"/>
                  <a:pt x="55381" y="85009"/>
                  <a:pt x="54702" y="83508"/>
                </a:cubicBezTo>
                <a:cubicBezTo>
                  <a:pt x="53829" y="81712"/>
                  <a:pt x="52716" y="80016"/>
                  <a:pt x="51940" y="78220"/>
                </a:cubicBezTo>
                <a:cubicBezTo>
                  <a:pt x="50000" y="73906"/>
                  <a:pt x="50920" y="69976"/>
                  <a:pt x="54508" y="66872"/>
                </a:cubicBezTo>
                <a:cubicBezTo>
                  <a:pt x="57321" y="64448"/>
                  <a:pt x="60619" y="63187"/>
                  <a:pt x="64304" y="62946"/>
                </a:cubicBezTo>
                <a:cubicBezTo>
                  <a:pt x="64917" y="62908"/>
                  <a:pt x="65527" y="62891"/>
                  <a:pt x="66135" y="62891"/>
                </a:cubicBezTo>
                <a:cubicBezTo>
                  <a:pt x="70149" y="62891"/>
                  <a:pt x="74078" y="63645"/>
                  <a:pt x="78077" y="64110"/>
                </a:cubicBezTo>
                <a:cubicBezTo>
                  <a:pt x="79490" y="64275"/>
                  <a:pt x="80903" y="64370"/>
                  <a:pt x="82313" y="64370"/>
                </a:cubicBezTo>
                <a:cubicBezTo>
                  <a:pt x="84630" y="64370"/>
                  <a:pt x="86939" y="64112"/>
                  <a:pt x="89231" y="63478"/>
                </a:cubicBezTo>
                <a:cubicBezTo>
                  <a:pt x="95100" y="61879"/>
                  <a:pt x="99317" y="58485"/>
                  <a:pt x="101257" y="52568"/>
                </a:cubicBezTo>
                <a:cubicBezTo>
                  <a:pt x="102421" y="48980"/>
                  <a:pt x="102324" y="45294"/>
                  <a:pt x="101354" y="41706"/>
                </a:cubicBezTo>
                <a:cubicBezTo>
                  <a:pt x="100241" y="37388"/>
                  <a:pt x="98929" y="33074"/>
                  <a:pt x="97331" y="28903"/>
                </a:cubicBezTo>
                <a:cubicBezTo>
                  <a:pt x="94518" y="21435"/>
                  <a:pt x="93692" y="13870"/>
                  <a:pt x="95585" y="6111"/>
                </a:cubicBezTo>
                <a:cubicBezTo>
                  <a:pt x="96070" y="4074"/>
                  <a:pt x="96505" y="2084"/>
                  <a:pt x="96943"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9" name="Google Shape;8369;p293"/>
          <p:cNvGrpSpPr/>
          <p:nvPr/>
        </p:nvGrpSpPr>
        <p:grpSpPr>
          <a:xfrm>
            <a:off x="1122158" y="-35767"/>
            <a:ext cx="1768381" cy="834117"/>
            <a:chOff x="2772675" y="3209200"/>
            <a:chExt cx="2642925" cy="1246625"/>
          </a:xfrm>
        </p:grpSpPr>
        <p:sp>
          <p:nvSpPr>
            <p:cNvPr id="8370" name="Google Shape;8370;p293"/>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93"/>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93"/>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93"/>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93"/>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93"/>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93"/>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93"/>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93"/>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93"/>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93"/>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93"/>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2" name="Google Shape;8382;p293"/>
          <p:cNvSpPr/>
          <p:nvPr/>
        </p:nvSpPr>
        <p:spPr>
          <a:xfrm>
            <a:off x="7451550" y="4080026"/>
            <a:ext cx="1692515" cy="1063427"/>
          </a:xfrm>
          <a:custGeom>
            <a:rect b="b" l="l" r="r" t="t"/>
            <a:pathLst>
              <a:path extrusionOk="0" h="51479" w="73917">
                <a:moveTo>
                  <a:pt x="41377" y="1"/>
                </a:moveTo>
                <a:cubicBezTo>
                  <a:pt x="38645" y="1"/>
                  <a:pt x="36048" y="682"/>
                  <a:pt x="33613" y="2200"/>
                </a:cubicBezTo>
                <a:cubicBezTo>
                  <a:pt x="30984" y="3885"/>
                  <a:pt x="30290" y="6114"/>
                  <a:pt x="31630" y="8990"/>
                </a:cubicBezTo>
                <a:cubicBezTo>
                  <a:pt x="32174" y="10179"/>
                  <a:pt x="32868" y="11270"/>
                  <a:pt x="33462" y="12460"/>
                </a:cubicBezTo>
                <a:cubicBezTo>
                  <a:pt x="33911" y="13451"/>
                  <a:pt x="34454" y="14494"/>
                  <a:pt x="34652" y="15585"/>
                </a:cubicBezTo>
                <a:cubicBezTo>
                  <a:pt x="35100" y="17667"/>
                  <a:pt x="34355" y="19500"/>
                  <a:pt x="32868" y="20987"/>
                </a:cubicBezTo>
                <a:cubicBezTo>
                  <a:pt x="30585" y="23273"/>
                  <a:pt x="27813" y="24171"/>
                  <a:pt x="24748" y="24171"/>
                </a:cubicBezTo>
                <a:cubicBezTo>
                  <a:pt x="24288" y="24171"/>
                  <a:pt x="23822" y="24151"/>
                  <a:pt x="23349" y="24112"/>
                </a:cubicBezTo>
                <a:cubicBezTo>
                  <a:pt x="20525" y="23862"/>
                  <a:pt x="17650" y="23466"/>
                  <a:pt x="14822" y="23220"/>
                </a:cubicBezTo>
                <a:cubicBezTo>
                  <a:pt x="14316" y="23171"/>
                  <a:pt x="13814" y="23147"/>
                  <a:pt x="13316" y="23147"/>
                </a:cubicBezTo>
                <a:cubicBezTo>
                  <a:pt x="11275" y="23147"/>
                  <a:pt x="9298" y="23552"/>
                  <a:pt x="7385" y="24311"/>
                </a:cubicBezTo>
                <a:cubicBezTo>
                  <a:pt x="2626" y="26242"/>
                  <a:pt x="0" y="30704"/>
                  <a:pt x="544" y="35761"/>
                </a:cubicBezTo>
                <a:cubicBezTo>
                  <a:pt x="841" y="39132"/>
                  <a:pt x="1984" y="42305"/>
                  <a:pt x="3074" y="45478"/>
                </a:cubicBezTo>
                <a:cubicBezTo>
                  <a:pt x="3768" y="47461"/>
                  <a:pt x="4363" y="49444"/>
                  <a:pt x="5006" y="51478"/>
                </a:cubicBezTo>
                <a:lnTo>
                  <a:pt x="73917" y="51478"/>
                </a:lnTo>
                <a:lnTo>
                  <a:pt x="73917" y="27828"/>
                </a:lnTo>
                <a:cubicBezTo>
                  <a:pt x="73610" y="27849"/>
                  <a:pt x="73307" y="27858"/>
                  <a:pt x="73009" y="27858"/>
                </a:cubicBezTo>
                <a:cubicBezTo>
                  <a:pt x="68880" y="27858"/>
                  <a:pt x="65613" y="25954"/>
                  <a:pt x="63208" y="22625"/>
                </a:cubicBezTo>
                <a:cubicBezTo>
                  <a:pt x="61574" y="20344"/>
                  <a:pt x="60333" y="17814"/>
                  <a:pt x="59044" y="15335"/>
                </a:cubicBezTo>
                <a:cubicBezTo>
                  <a:pt x="57806" y="13007"/>
                  <a:pt x="56763" y="10477"/>
                  <a:pt x="55474" y="8149"/>
                </a:cubicBezTo>
                <a:cubicBezTo>
                  <a:pt x="52797" y="3489"/>
                  <a:pt x="48784" y="712"/>
                  <a:pt x="43378" y="117"/>
                </a:cubicBezTo>
                <a:cubicBezTo>
                  <a:pt x="42703" y="40"/>
                  <a:pt x="42036" y="1"/>
                  <a:pt x="4137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3" name="Google Shape;8383;p293"/>
          <p:cNvGrpSpPr/>
          <p:nvPr/>
        </p:nvGrpSpPr>
        <p:grpSpPr>
          <a:xfrm>
            <a:off x="123430" y="1205590"/>
            <a:ext cx="487252" cy="596410"/>
            <a:chOff x="2229900" y="1049875"/>
            <a:chExt cx="958025" cy="1172650"/>
          </a:xfrm>
        </p:grpSpPr>
        <p:sp>
          <p:nvSpPr>
            <p:cNvPr id="8384" name="Google Shape;8384;p293"/>
            <p:cNvSpPr/>
            <p:nvPr/>
          </p:nvSpPr>
          <p:spPr>
            <a:xfrm>
              <a:off x="2705825" y="1959600"/>
              <a:ext cx="149950" cy="151225"/>
            </a:xfrm>
            <a:custGeom>
              <a:rect b="b" l="l" r="r" t="t"/>
              <a:pathLst>
                <a:path extrusionOk="0" h="6049" w="5998">
                  <a:moveTo>
                    <a:pt x="2923" y="1"/>
                  </a:moveTo>
                  <a:cubicBezTo>
                    <a:pt x="1190" y="1"/>
                    <a:pt x="0" y="1190"/>
                    <a:pt x="0" y="2975"/>
                  </a:cubicBezTo>
                  <a:cubicBezTo>
                    <a:pt x="0" y="4760"/>
                    <a:pt x="1535" y="6049"/>
                    <a:pt x="3669" y="6049"/>
                  </a:cubicBezTo>
                  <a:cubicBezTo>
                    <a:pt x="4958" y="6049"/>
                    <a:pt x="5997" y="4859"/>
                    <a:pt x="5950" y="3471"/>
                  </a:cubicBezTo>
                  <a:cubicBezTo>
                    <a:pt x="5898" y="1389"/>
                    <a:pt x="4661" y="1"/>
                    <a:pt x="292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93"/>
            <p:cNvSpPr/>
            <p:nvPr/>
          </p:nvSpPr>
          <p:spPr>
            <a:xfrm>
              <a:off x="3037975" y="1223400"/>
              <a:ext cx="145000" cy="148775"/>
            </a:xfrm>
            <a:custGeom>
              <a:rect b="b" l="l" r="r" t="t"/>
              <a:pathLst>
                <a:path extrusionOk="0" h="5951" w="5800">
                  <a:moveTo>
                    <a:pt x="2924" y="0"/>
                  </a:moveTo>
                  <a:cubicBezTo>
                    <a:pt x="1139" y="0"/>
                    <a:pt x="1" y="1190"/>
                    <a:pt x="1" y="3023"/>
                  </a:cubicBezTo>
                  <a:cubicBezTo>
                    <a:pt x="1" y="4773"/>
                    <a:pt x="1336" y="5951"/>
                    <a:pt x="3351" y="5951"/>
                  </a:cubicBezTo>
                  <a:cubicBezTo>
                    <a:pt x="3391" y="5951"/>
                    <a:pt x="3431" y="5950"/>
                    <a:pt x="3471" y="5950"/>
                  </a:cubicBezTo>
                  <a:cubicBezTo>
                    <a:pt x="4859" y="5950"/>
                    <a:pt x="5752" y="4906"/>
                    <a:pt x="5799" y="3272"/>
                  </a:cubicBezTo>
                  <a:cubicBezTo>
                    <a:pt x="5799" y="1337"/>
                    <a:pt x="4610" y="0"/>
                    <a:pt x="2924"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93"/>
            <p:cNvSpPr/>
            <p:nvPr/>
          </p:nvSpPr>
          <p:spPr>
            <a:xfrm>
              <a:off x="2478950" y="2074825"/>
              <a:ext cx="146275" cy="147700"/>
            </a:xfrm>
            <a:custGeom>
              <a:rect b="b" l="l" r="r" t="t"/>
              <a:pathLst>
                <a:path extrusionOk="0" h="5908" w="5851">
                  <a:moveTo>
                    <a:pt x="2876" y="0"/>
                  </a:moveTo>
                  <a:cubicBezTo>
                    <a:pt x="1242" y="0"/>
                    <a:pt x="1" y="992"/>
                    <a:pt x="1" y="2431"/>
                  </a:cubicBezTo>
                  <a:cubicBezTo>
                    <a:pt x="1" y="4264"/>
                    <a:pt x="1143" y="5850"/>
                    <a:pt x="2579" y="5902"/>
                  </a:cubicBezTo>
                  <a:cubicBezTo>
                    <a:pt x="2652" y="5906"/>
                    <a:pt x="2724" y="5907"/>
                    <a:pt x="2795" y="5907"/>
                  </a:cubicBezTo>
                  <a:cubicBezTo>
                    <a:pt x="4561" y="5907"/>
                    <a:pt x="5754" y="4736"/>
                    <a:pt x="5803" y="2876"/>
                  </a:cubicBezTo>
                  <a:cubicBezTo>
                    <a:pt x="5851" y="1091"/>
                    <a:pt x="4812" y="99"/>
                    <a:pt x="2876"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93"/>
            <p:cNvSpPr/>
            <p:nvPr/>
          </p:nvSpPr>
          <p:spPr>
            <a:xfrm>
              <a:off x="2355050" y="1784750"/>
              <a:ext cx="143775" cy="147650"/>
            </a:xfrm>
            <a:custGeom>
              <a:rect b="b" l="l" r="r" t="t"/>
              <a:pathLst>
                <a:path extrusionOk="0" h="5906" w="5751">
                  <a:moveTo>
                    <a:pt x="2772" y="1"/>
                  </a:moveTo>
                  <a:cubicBezTo>
                    <a:pt x="1189" y="1"/>
                    <a:pt x="0" y="1075"/>
                    <a:pt x="51" y="2434"/>
                  </a:cubicBezTo>
                  <a:cubicBezTo>
                    <a:pt x="51" y="4615"/>
                    <a:pt x="991" y="5904"/>
                    <a:pt x="2629" y="5904"/>
                  </a:cubicBezTo>
                  <a:cubicBezTo>
                    <a:pt x="2664" y="5905"/>
                    <a:pt x="2699" y="5905"/>
                    <a:pt x="2733" y="5905"/>
                  </a:cubicBezTo>
                  <a:cubicBezTo>
                    <a:pt x="4558" y="5905"/>
                    <a:pt x="5750" y="4679"/>
                    <a:pt x="5750" y="2830"/>
                  </a:cubicBezTo>
                  <a:cubicBezTo>
                    <a:pt x="5750" y="1244"/>
                    <a:pt x="4560" y="54"/>
                    <a:pt x="2875" y="2"/>
                  </a:cubicBezTo>
                  <a:cubicBezTo>
                    <a:pt x="2840" y="1"/>
                    <a:pt x="2806" y="1"/>
                    <a:pt x="2772"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93"/>
            <p:cNvSpPr/>
            <p:nvPr/>
          </p:nvSpPr>
          <p:spPr>
            <a:xfrm>
              <a:off x="3040750" y="1806325"/>
              <a:ext cx="147175" cy="151800"/>
            </a:xfrm>
            <a:custGeom>
              <a:rect b="b" l="l" r="r" t="t"/>
              <a:pathLst>
                <a:path extrusionOk="0" h="6072" w="5887">
                  <a:moveTo>
                    <a:pt x="2481" y="1"/>
                  </a:moveTo>
                  <a:cubicBezTo>
                    <a:pt x="1214" y="1"/>
                    <a:pt x="123" y="961"/>
                    <a:pt x="88" y="2463"/>
                  </a:cubicBezTo>
                  <a:cubicBezTo>
                    <a:pt x="0" y="4266"/>
                    <a:pt x="2059" y="6071"/>
                    <a:pt x="3910" y="6071"/>
                  </a:cubicBezTo>
                  <a:cubicBezTo>
                    <a:pt x="4144" y="6071"/>
                    <a:pt x="4375" y="6042"/>
                    <a:pt x="4598" y="5981"/>
                  </a:cubicBezTo>
                  <a:cubicBezTo>
                    <a:pt x="5641" y="5683"/>
                    <a:pt x="5887" y="4942"/>
                    <a:pt x="5887" y="4248"/>
                  </a:cubicBezTo>
                  <a:cubicBezTo>
                    <a:pt x="5887" y="2661"/>
                    <a:pt x="4994" y="1075"/>
                    <a:pt x="3856" y="381"/>
                  </a:cubicBezTo>
                  <a:cubicBezTo>
                    <a:pt x="3402" y="121"/>
                    <a:pt x="2930" y="1"/>
                    <a:pt x="2481"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93"/>
            <p:cNvSpPr/>
            <p:nvPr/>
          </p:nvSpPr>
          <p:spPr>
            <a:xfrm>
              <a:off x="2703350" y="1374600"/>
              <a:ext cx="168575" cy="150475"/>
            </a:xfrm>
            <a:custGeom>
              <a:rect b="b" l="l" r="r" t="t"/>
              <a:pathLst>
                <a:path extrusionOk="0" h="6019" w="6743">
                  <a:moveTo>
                    <a:pt x="2777" y="1"/>
                  </a:moveTo>
                  <a:cubicBezTo>
                    <a:pt x="1388" y="1"/>
                    <a:pt x="496" y="742"/>
                    <a:pt x="246" y="2083"/>
                  </a:cubicBezTo>
                  <a:cubicBezTo>
                    <a:pt x="0" y="3372"/>
                    <a:pt x="544" y="4312"/>
                    <a:pt x="1488" y="5057"/>
                  </a:cubicBezTo>
                  <a:cubicBezTo>
                    <a:pt x="2255" y="5605"/>
                    <a:pt x="3079" y="6019"/>
                    <a:pt x="3976" y="6019"/>
                  </a:cubicBezTo>
                  <a:cubicBezTo>
                    <a:pt x="4294" y="6019"/>
                    <a:pt x="4621" y="5967"/>
                    <a:pt x="4958" y="5851"/>
                  </a:cubicBezTo>
                  <a:cubicBezTo>
                    <a:pt x="5303" y="5700"/>
                    <a:pt x="5652" y="5402"/>
                    <a:pt x="5799" y="5057"/>
                  </a:cubicBezTo>
                  <a:cubicBezTo>
                    <a:pt x="6743" y="3273"/>
                    <a:pt x="4807" y="48"/>
                    <a:pt x="2777"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93"/>
            <p:cNvSpPr/>
            <p:nvPr/>
          </p:nvSpPr>
          <p:spPr>
            <a:xfrm>
              <a:off x="2596750" y="1049875"/>
              <a:ext cx="130125" cy="142575"/>
            </a:xfrm>
            <a:custGeom>
              <a:rect b="b" l="l" r="r" t="t"/>
              <a:pathLst>
                <a:path extrusionOk="0" h="5703" w="5205">
                  <a:moveTo>
                    <a:pt x="2380" y="1"/>
                  </a:moveTo>
                  <a:cubicBezTo>
                    <a:pt x="941" y="1"/>
                    <a:pt x="48" y="794"/>
                    <a:pt x="48" y="2182"/>
                  </a:cubicBezTo>
                  <a:cubicBezTo>
                    <a:pt x="1" y="4114"/>
                    <a:pt x="1587" y="5700"/>
                    <a:pt x="3618" y="5700"/>
                  </a:cubicBezTo>
                  <a:cubicBezTo>
                    <a:pt x="3652" y="5702"/>
                    <a:pt x="3685" y="5703"/>
                    <a:pt x="3717" y="5703"/>
                  </a:cubicBezTo>
                  <a:cubicBezTo>
                    <a:pt x="4695" y="5703"/>
                    <a:pt x="5204" y="4956"/>
                    <a:pt x="5204" y="3471"/>
                  </a:cubicBezTo>
                  <a:cubicBezTo>
                    <a:pt x="5204" y="1389"/>
                    <a:pt x="4165" y="48"/>
                    <a:pt x="2380"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93"/>
            <p:cNvSpPr/>
            <p:nvPr/>
          </p:nvSpPr>
          <p:spPr>
            <a:xfrm>
              <a:off x="2448225" y="1539400"/>
              <a:ext cx="146075" cy="143975"/>
            </a:xfrm>
            <a:custGeom>
              <a:rect b="b" l="l" r="r" t="t"/>
              <a:pathLst>
                <a:path extrusionOk="0" h="5759" w="5843">
                  <a:moveTo>
                    <a:pt x="2769" y="0"/>
                  </a:moveTo>
                  <a:cubicBezTo>
                    <a:pt x="1282" y="0"/>
                    <a:pt x="389" y="746"/>
                    <a:pt x="238" y="1983"/>
                  </a:cubicBezTo>
                  <a:cubicBezTo>
                    <a:pt x="0" y="3570"/>
                    <a:pt x="1990" y="5758"/>
                    <a:pt x="3604" y="5758"/>
                  </a:cubicBezTo>
                  <a:cubicBezTo>
                    <a:pt x="3656" y="5758"/>
                    <a:pt x="3709" y="5756"/>
                    <a:pt x="3760" y="5751"/>
                  </a:cubicBezTo>
                  <a:cubicBezTo>
                    <a:pt x="4205" y="5704"/>
                    <a:pt x="4700" y="5505"/>
                    <a:pt x="4950" y="5156"/>
                  </a:cubicBezTo>
                  <a:cubicBezTo>
                    <a:pt x="5843" y="4018"/>
                    <a:pt x="5494" y="2729"/>
                    <a:pt x="4998" y="1539"/>
                  </a:cubicBezTo>
                  <a:cubicBezTo>
                    <a:pt x="4601" y="448"/>
                    <a:pt x="3709" y="52"/>
                    <a:pt x="2769" y="0"/>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93"/>
            <p:cNvSpPr/>
            <p:nvPr/>
          </p:nvSpPr>
          <p:spPr>
            <a:xfrm>
              <a:off x="2229900" y="1307375"/>
              <a:ext cx="95400" cy="141625"/>
            </a:xfrm>
            <a:custGeom>
              <a:rect b="b" l="l" r="r" t="t"/>
              <a:pathLst>
                <a:path extrusionOk="0" h="5665" w="3816">
                  <a:moveTo>
                    <a:pt x="1943" y="1"/>
                  </a:moveTo>
                  <a:cubicBezTo>
                    <a:pt x="1026" y="1"/>
                    <a:pt x="381" y="534"/>
                    <a:pt x="198" y="1448"/>
                  </a:cubicBezTo>
                  <a:cubicBezTo>
                    <a:pt x="48" y="2341"/>
                    <a:pt x="0" y="3332"/>
                    <a:pt x="147" y="4276"/>
                  </a:cubicBezTo>
                  <a:cubicBezTo>
                    <a:pt x="246" y="5168"/>
                    <a:pt x="940" y="5664"/>
                    <a:pt x="1884" y="5664"/>
                  </a:cubicBezTo>
                  <a:cubicBezTo>
                    <a:pt x="2876" y="5613"/>
                    <a:pt x="3470" y="5018"/>
                    <a:pt x="3669" y="4078"/>
                  </a:cubicBezTo>
                  <a:cubicBezTo>
                    <a:pt x="3768" y="3681"/>
                    <a:pt x="3768" y="3233"/>
                    <a:pt x="3816" y="2987"/>
                  </a:cubicBezTo>
                  <a:cubicBezTo>
                    <a:pt x="3768" y="2491"/>
                    <a:pt x="3768" y="2095"/>
                    <a:pt x="3716" y="1746"/>
                  </a:cubicBezTo>
                  <a:cubicBezTo>
                    <a:pt x="3570" y="853"/>
                    <a:pt x="3221" y="112"/>
                    <a:pt x="2181" y="13"/>
                  </a:cubicBezTo>
                  <a:cubicBezTo>
                    <a:pt x="2100" y="5"/>
                    <a:pt x="2020" y="1"/>
                    <a:pt x="1943"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293"/>
            <p:cNvSpPr/>
            <p:nvPr/>
          </p:nvSpPr>
          <p:spPr>
            <a:xfrm>
              <a:off x="2853275" y="1638150"/>
              <a:ext cx="102900" cy="140550"/>
            </a:xfrm>
            <a:custGeom>
              <a:rect b="b" l="l" r="r" t="t"/>
              <a:pathLst>
                <a:path extrusionOk="0" h="5622" w="4116">
                  <a:moveTo>
                    <a:pt x="2155" y="1"/>
                  </a:moveTo>
                  <a:cubicBezTo>
                    <a:pt x="982" y="1"/>
                    <a:pt x="287" y="895"/>
                    <a:pt x="151" y="2646"/>
                  </a:cubicBezTo>
                  <a:cubicBezTo>
                    <a:pt x="0" y="4379"/>
                    <a:pt x="694" y="5521"/>
                    <a:pt x="1983" y="5620"/>
                  </a:cubicBezTo>
                  <a:cubicBezTo>
                    <a:pt x="2011" y="5621"/>
                    <a:pt x="2039" y="5622"/>
                    <a:pt x="2067" y="5622"/>
                  </a:cubicBezTo>
                  <a:cubicBezTo>
                    <a:pt x="3357" y="5622"/>
                    <a:pt x="4116" y="4539"/>
                    <a:pt x="4065" y="2745"/>
                  </a:cubicBezTo>
                  <a:cubicBezTo>
                    <a:pt x="4018" y="1059"/>
                    <a:pt x="3470" y="167"/>
                    <a:pt x="2431" y="16"/>
                  </a:cubicBezTo>
                  <a:cubicBezTo>
                    <a:pt x="2336" y="6"/>
                    <a:pt x="2244" y="1"/>
                    <a:pt x="2155" y="1"/>
                  </a:cubicBezTo>
                  <a:close/>
                </a:path>
              </a:pathLst>
            </a:custGeom>
            <a:solidFill>
              <a:srgbClr val="FCF9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4" name="Google Shape;8394;p293"/>
          <p:cNvSpPr/>
          <p:nvPr/>
        </p:nvSpPr>
        <p:spPr>
          <a:xfrm>
            <a:off x="5693349" y="4811798"/>
            <a:ext cx="2419636" cy="331713"/>
          </a:xfrm>
          <a:custGeom>
            <a:rect b="b" l="l" r="r" t="t"/>
            <a:pathLst>
              <a:path extrusionOk="0" h="14517" w="43258">
                <a:moveTo>
                  <a:pt x="22145" y="0"/>
                </a:moveTo>
                <a:cubicBezTo>
                  <a:pt x="21060" y="0"/>
                  <a:pt x="19965" y="85"/>
                  <a:pt x="18867" y="259"/>
                </a:cubicBezTo>
                <a:cubicBezTo>
                  <a:pt x="12853" y="1229"/>
                  <a:pt x="7810" y="3899"/>
                  <a:pt x="3880" y="8554"/>
                </a:cubicBezTo>
                <a:cubicBezTo>
                  <a:pt x="2328" y="10346"/>
                  <a:pt x="1118" y="12434"/>
                  <a:pt x="0" y="14517"/>
                </a:cubicBezTo>
                <a:lnTo>
                  <a:pt x="43258" y="14517"/>
                </a:lnTo>
                <a:cubicBezTo>
                  <a:pt x="42967" y="13888"/>
                  <a:pt x="42726" y="13256"/>
                  <a:pt x="42385" y="12628"/>
                </a:cubicBezTo>
                <a:cubicBezTo>
                  <a:pt x="38598" y="5227"/>
                  <a:pt x="30688" y="0"/>
                  <a:pt x="22145" y="0"/>
                </a:cubicBezTo>
                <a:close/>
              </a:path>
            </a:pathLst>
          </a:custGeom>
          <a:solidFill>
            <a:srgbClr val="B5C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5" name="Google Shape;8395;p293"/>
          <p:cNvGrpSpPr/>
          <p:nvPr/>
        </p:nvGrpSpPr>
        <p:grpSpPr>
          <a:xfrm rot="6756436">
            <a:off x="-156230" y="4048994"/>
            <a:ext cx="666453" cy="494641"/>
            <a:chOff x="7371599" y="1417781"/>
            <a:chExt cx="952389" cy="706864"/>
          </a:xfrm>
        </p:grpSpPr>
        <p:sp>
          <p:nvSpPr>
            <p:cNvPr id="8396" name="Google Shape;8396;p293"/>
            <p:cNvSpPr/>
            <p:nvPr/>
          </p:nvSpPr>
          <p:spPr>
            <a:xfrm>
              <a:off x="7805071" y="1910127"/>
              <a:ext cx="257680" cy="214518"/>
            </a:xfrm>
            <a:custGeom>
              <a:rect b="b" l="l" r="r" t="t"/>
              <a:pathLst>
                <a:path extrusionOk="0" h="12425" w="14925">
                  <a:moveTo>
                    <a:pt x="1398" y="0"/>
                  </a:moveTo>
                  <a:cubicBezTo>
                    <a:pt x="499" y="0"/>
                    <a:pt x="1" y="656"/>
                    <a:pt x="182" y="1608"/>
                  </a:cubicBezTo>
                  <a:cubicBezTo>
                    <a:pt x="376" y="2434"/>
                    <a:pt x="667" y="3307"/>
                    <a:pt x="1102" y="4033"/>
                  </a:cubicBezTo>
                  <a:cubicBezTo>
                    <a:pt x="2363" y="6263"/>
                    <a:pt x="4011" y="8203"/>
                    <a:pt x="5951" y="9902"/>
                  </a:cubicBezTo>
                  <a:cubicBezTo>
                    <a:pt x="7697" y="11404"/>
                    <a:pt x="9687" y="12327"/>
                    <a:pt x="11918" y="12424"/>
                  </a:cubicBezTo>
                  <a:cubicBezTo>
                    <a:pt x="12256" y="12424"/>
                    <a:pt x="12450" y="12424"/>
                    <a:pt x="12694" y="12374"/>
                  </a:cubicBezTo>
                  <a:cubicBezTo>
                    <a:pt x="14246" y="12230"/>
                    <a:pt x="14925" y="11210"/>
                    <a:pt x="14343" y="9755"/>
                  </a:cubicBezTo>
                  <a:cubicBezTo>
                    <a:pt x="14052" y="9030"/>
                    <a:pt x="13664" y="8351"/>
                    <a:pt x="13179" y="7815"/>
                  </a:cubicBezTo>
                  <a:cubicBezTo>
                    <a:pt x="10657" y="4809"/>
                    <a:pt x="7600" y="2434"/>
                    <a:pt x="4108" y="688"/>
                  </a:cubicBezTo>
                  <a:cubicBezTo>
                    <a:pt x="3333" y="301"/>
                    <a:pt x="2460" y="107"/>
                    <a:pt x="1587" y="10"/>
                  </a:cubicBezTo>
                  <a:cubicBezTo>
                    <a:pt x="1522" y="3"/>
                    <a:pt x="1459" y="0"/>
                    <a:pt x="1398"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293"/>
            <p:cNvSpPr/>
            <p:nvPr/>
          </p:nvSpPr>
          <p:spPr>
            <a:xfrm>
              <a:off x="7958332" y="1736890"/>
              <a:ext cx="269334" cy="214897"/>
            </a:xfrm>
            <a:custGeom>
              <a:rect b="b" l="l" r="r" t="t"/>
              <a:pathLst>
                <a:path extrusionOk="0" h="12447" w="15600">
                  <a:moveTo>
                    <a:pt x="1810" y="1"/>
                  </a:moveTo>
                  <a:cubicBezTo>
                    <a:pt x="434" y="1"/>
                    <a:pt x="0" y="576"/>
                    <a:pt x="422" y="1555"/>
                  </a:cubicBezTo>
                  <a:cubicBezTo>
                    <a:pt x="760" y="2381"/>
                    <a:pt x="1198" y="3254"/>
                    <a:pt x="1780" y="3980"/>
                  </a:cubicBezTo>
                  <a:cubicBezTo>
                    <a:pt x="4155" y="6940"/>
                    <a:pt x="7018" y="9365"/>
                    <a:pt x="10265" y="11254"/>
                  </a:cubicBezTo>
                  <a:cubicBezTo>
                    <a:pt x="11235" y="11789"/>
                    <a:pt x="12255" y="12177"/>
                    <a:pt x="13322" y="12418"/>
                  </a:cubicBezTo>
                  <a:cubicBezTo>
                    <a:pt x="13446" y="12437"/>
                    <a:pt x="13583" y="12447"/>
                    <a:pt x="13726" y="12447"/>
                  </a:cubicBezTo>
                  <a:cubicBezTo>
                    <a:pt x="14309" y="12447"/>
                    <a:pt x="14988" y="12285"/>
                    <a:pt x="15262" y="11933"/>
                  </a:cubicBezTo>
                  <a:cubicBezTo>
                    <a:pt x="15599" y="11545"/>
                    <a:pt x="15599" y="10478"/>
                    <a:pt x="15308" y="9947"/>
                  </a:cubicBezTo>
                  <a:cubicBezTo>
                    <a:pt x="14629" y="8732"/>
                    <a:pt x="13853" y="7568"/>
                    <a:pt x="12837" y="6598"/>
                  </a:cubicBezTo>
                  <a:cubicBezTo>
                    <a:pt x="10265" y="4077"/>
                    <a:pt x="7212" y="2137"/>
                    <a:pt x="3914" y="636"/>
                  </a:cubicBezTo>
                  <a:cubicBezTo>
                    <a:pt x="3185" y="294"/>
                    <a:pt x="2362" y="151"/>
                    <a:pt x="1974" y="3"/>
                  </a:cubicBezTo>
                  <a:cubicBezTo>
                    <a:pt x="1918" y="1"/>
                    <a:pt x="1863" y="1"/>
                    <a:pt x="1810"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293"/>
            <p:cNvSpPr/>
            <p:nvPr/>
          </p:nvSpPr>
          <p:spPr>
            <a:xfrm>
              <a:off x="7503779" y="1417781"/>
              <a:ext cx="208993" cy="195319"/>
            </a:xfrm>
            <a:custGeom>
              <a:rect b="b" l="l" r="r" t="t"/>
              <a:pathLst>
                <a:path extrusionOk="0" h="11313" w="12105">
                  <a:moveTo>
                    <a:pt x="1263" y="0"/>
                  </a:moveTo>
                  <a:cubicBezTo>
                    <a:pt x="434" y="0"/>
                    <a:pt x="0" y="519"/>
                    <a:pt x="222" y="1370"/>
                  </a:cubicBezTo>
                  <a:cubicBezTo>
                    <a:pt x="369" y="2146"/>
                    <a:pt x="660" y="2921"/>
                    <a:pt x="1048" y="3550"/>
                  </a:cubicBezTo>
                  <a:cubicBezTo>
                    <a:pt x="2841" y="6460"/>
                    <a:pt x="5265" y="8787"/>
                    <a:pt x="8225" y="10533"/>
                  </a:cubicBezTo>
                  <a:cubicBezTo>
                    <a:pt x="8807" y="10875"/>
                    <a:pt x="9486" y="11115"/>
                    <a:pt x="10165" y="11262"/>
                  </a:cubicBezTo>
                  <a:cubicBezTo>
                    <a:pt x="10342" y="11296"/>
                    <a:pt x="10508" y="11313"/>
                    <a:pt x="10662" y="11313"/>
                  </a:cubicBezTo>
                  <a:cubicBezTo>
                    <a:pt x="11603" y="11313"/>
                    <a:pt x="12105" y="10690"/>
                    <a:pt x="12105" y="9563"/>
                  </a:cubicBezTo>
                  <a:cubicBezTo>
                    <a:pt x="12105" y="8205"/>
                    <a:pt x="11376" y="6460"/>
                    <a:pt x="10018" y="5152"/>
                  </a:cubicBezTo>
                  <a:cubicBezTo>
                    <a:pt x="7934" y="3018"/>
                    <a:pt x="5459" y="1467"/>
                    <a:pt x="2697" y="303"/>
                  </a:cubicBezTo>
                  <a:cubicBezTo>
                    <a:pt x="2309" y="155"/>
                    <a:pt x="1921" y="58"/>
                    <a:pt x="1483" y="12"/>
                  </a:cubicBezTo>
                  <a:cubicBezTo>
                    <a:pt x="1407" y="4"/>
                    <a:pt x="1333" y="0"/>
                    <a:pt x="126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93"/>
            <p:cNvSpPr/>
            <p:nvPr/>
          </p:nvSpPr>
          <p:spPr>
            <a:xfrm>
              <a:off x="7371599" y="1616604"/>
              <a:ext cx="239034" cy="204953"/>
            </a:xfrm>
            <a:custGeom>
              <a:rect b="b" l="l" r="r" t="t"/>
              <a:pathLst>
                <a:path extrusionOk="0" h="11871" w="13845">
                  <a:moveTo>
                    <a:pt x="1043" y="0"/>
                  </a:moveTo>
                  <a:cubicBezTo>
                    <a:pt x="345" y="0"/>
                    <a:pt x="0" y="539"/>
                    <a:pt x="169" y="1298"/>
                  </a:cubicBezTo>
                  <a:cubicBezTo>
                    <a:pt x="266" y="1830"/>
                    <a:pt x="410" y="2315"/>
                    <a:pt x="654" y="2753"/>
                  </a:cubicBezTo>
                  <a:cubicBezTo>
                    <a:pt x="2834" y="6388"/>
                    <a:pt x="5647" y="9395"/>
                    <a:pt x="9577" y="11141"/>
                  </a:cubicBezTo>
                  <a:cubicBezTo>
                    <a:pt x="10450" y="11529"/>
                    <a:pt x="11420" y="11676"/>
                    <a:pt x="11951" y="11870"/>
                  </a:cubicBezTo>
                  <a:cubicBezTo>
                    <a:pt x="13457" y="11820"/>
                    <a:pt x="13845" y="11238"/>
                    <a:pt x="13457" y="10221"/>
                  </a:cubicBezTo>
                  <a:cubicBezTo>
                    <a:pt x="13263" y="9783"/>
                    <a:pt x="13018" y="9298"/>
                    <a:pt x="12681" y="8910"/>
                  </a:cubicBezTo>
                  <a:cubicBezTo>
                    <a:pt x="10062" y="5663"/>
                    <a:pt x="7005" y="2850"/>
                    <a:pt x="3416" y="763"/>
                  </a:cubicBezTo>
                  <a:cubicBezTo>
                    <a:pt x="2788" y="425"/>
                    <a:pt x="2058" y="181"/>
                    <a:pt x="1380" y="37"/>
                  </a:cubicBezTo>
                  <a:cubicBezTo>
                    <a:pt x="1260" y="12"/>
                    <a:pt x="1147" y="0"/>
                    <a:pt x="1043"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293"/>
            <p:cNvSpPr/>
            <p:nvPr/>
          </p:nvSpPr>
          <p:spPr>
            <a:xfrm>
              <a:off x="7804000" y="1435995"/>
              <a:ext cx="224151" cy="201413"/>
            </a:xfrm>
            <a:custGeom>
              <a:rect b="b" l="l" r="r" t="t"/>
              <a:pathLst>
                <a:path extrusionOk="0" h="11666" w="12983">
                  <a:moveTo>
                    <a:pt x="1252" y="0"/>
                  </a:moveTo>
                  <a:cubicBezTo>
                    <a:pt x="402" y="0"/>
                    <a:pt x="1" y="608"/>
                    <a:pt x="244" y="1622"/>
                  </a:cubicBezTo>
                  <a:cubicBezTo>
                    <a:pt x="388" y="2254"/>
                    <a:pt x="632" y="2883"/>
                    <a:pt x="970" y="3465"/>
                  </a:cubicBezTo>
                  <a:cubicBezTo>
                    <a:pt x="3007" y="6762"/>
                    <a:pt x="5773" y="9284"/>
                    <a:pt x="9214" y="11080"/>
                  </a:cubicBezTo>
                  <a:cubicBezTo>
                    <a:pt x="9846" y="11418"/>
                    <a:pt x="10622" y="11565"/>
                    <a:pt x="11010" y="11662"/>
                  </a:cubicBezTo>
                  <a:cubicBezTo>
                    <a:pt x="11073" y="11664"/>
                    <a:pt x="11133" y="11665"/>
                    <a:pt x="11192" y="11665"/>
                  </a:cubicBezTo>
                  <a:cubicBezTo>
                    <a:pt x="12596" y="11665"/>
                    <a:pt x="12983" y="11132"/>
                    <a:pt x="12659" y="10060"/>
                  </a:cubicBezTo>
                  <a:cubicBezTo>
                    <a:pt x="12465" y="9432"/>
                    <a:pt x="12124" y="8799"/>
                    <a:pt x="11736" y="8268"/>
                  </a:cubicBezTo>
                  <a:cubicBezTo>
                    <a:pt x="9458" y="5261"/>
                    <a:pt x="6692" y="2739"/>
                    <a:pt x="3445" y="800"/>
                  </a:cubicBezTo>
                  <a:cubicBezTo>
                    <a:pt x="2960" y="458"/>
                    <a:pt x="2378" y="218"/>
                    <a:pt x="1796" y="70"/>
                  </a:cubicBezTo>
                  <a:cubicBezTo>
                    <a:pt x="1599" y="23"/>
                    <a:pt x="1417" y="0"/>
                    <a:pt x="1252" y="0"/>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293"/>
            <p:cNvSpPr/>
            <p:nvPr/>
          </p:nvSpPr>
          <p:spPr>
            <a:xfrm>
              <a:off x="8119674" y="1540189"/>
              <a:ext cx="204314" cy="156576"/>
            </a:xfrm>
            <a:custGeom>
              <a:rect b="b" l="l" r="r" t="t"/>
              <a:pathLst>
                <a:path extrusionOk="0" h="9069" w="11834">
                  <a:moveTo>
                    <a:pt x="1557" y="1"/>
                  </a:moveTo>
                  <a:cubicBezTo>
                    <a:pt x="1215" y="1"/>
                    <a:pt x="893" y="113"/>
                    <a:pt x="629" y="436"/>
                  </a:cubicBezTo>
                  <a:cubicBezTo>
                    <a:pt x="0" y="1212"/>
                    <a:pt x="629" y="2085"/>
                    <a:pt x="1067" y="2764"/>
                  </a:cubicBezTo>
                  <a:cubicBezTo>
                    <a:pt x="2666" y="5092"/>
                    <a:pt x="4753" y="6935"/>
                    <a:pt x="7321" y="8196"/>
                  </a:cubicBezTo>
                  <a:cubicBezTo>
                    <a:pt x="8147" y="8584"/>
                    <a:pt x="9067" y="8778"/>
                    <a:pt x="10087" y="9068"/>
                  </a:cubicBezTo>
                  <a:cubicBezTo>
                    <a:pt x="10619" y="8828"/>
                    <a:pt x="11395" y="8634"/>
                    <a:pt x="11589" y="8196"/>
                  </a:cubicBezTo>
                  <a:cubicBezTo>
                    <a:pt x="11833" y="7808"/>
                    <a:pt x="11542" y="7082"/>
                    <a:pt x="11395" y="6547"/>
                  </a:cubicBezTo>
                  <a:cubicBezTo>
                    <a:pt x="11298" y="6256"/>
                    <a:pt x="11007" y="5965"/>
                    <a:pt x="10813" y="5724"/>
                  </a:cubicBezTo>
                  <a:cubicBezTo>
                    <a:pt x="8582" y="3397"/>
                    <a:pt x="6014" y="1600"/>
                    <a:pt x="3007" y="390"/>
                  </a:cubicBezTo>
                  <a:cubicBezTo>
                    <a:pt x="2555" y="220"/>
                    <a:pt x="2036" y="1"/>
                    <a:pt x="155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293"/>
            <p:cNvSpPr/>
            <p:nvPr/>
          </p:nvSpPr>
          <p:spPr>
            <a:xfrm>
              <a:off x="7710217" y="1701962"/>
              <a:ext cx="155748" cy="139674"/>
            </a:xfrm>
            <a:custGeom>
              <a:rect b="b" l="l" r="r" t="t"/>
              <a:pathLst>
                <a:path extrusionOk="0" h="8090" w="9021">
                  <a:moveTo>
                    <a:pt x="1334" y="1"/>
                  </a:moveTo>
                  <a:cubicBezTo>
                    <a:pt x="1080" y="1"/>
                    <a:pt x="845" y="44"/>
                    <a:pt x="679" y="137"/>
                  </a:cubicBezTo>
                  <a:cubicBezTo>
                    <a:pt x="1" y="622"/>
                    <a:pt x="439" y="1444"/>
                    <a:pt x="730" y="2077"/>
                  </a:cubicBezTo>
                  <a:cubicBezTo>
                    <a:pt x="1843" y="4404"/>
                    <a:pt x="3543" y="6294"/>
                    <a:pt x="5773" y="7605"/>
                  </a:cubicBezTo>
                  <a:cubicBezTo>
                    <a:pt x="6258" y="7896"/>
                    <a:pt x="6840" y="7993"/>
                    <a:pt x="7131" y="8090"/>
                  </a:cubicBezTo>
                  <a:cubicBezTo>
                    <a:pt x="8342" y="8090"/>
                    <a:pt x="9021" y="7458"/>
                    <a:pt x="8730" y="6488"/>
                  </a:cubicBezTo>
                  <a:cubicBezTo>
                    <a:pt x="8439" y="5518"/>
                    <a:pt x="8051" y="4451"/>
                    <a:pt x="7325" y="3822"/>
                  </a:cubicBezTo>
                  <a:cubicBezTo>
                    <a:pt x="5870" y="2511"/>
                    <a:pt x="4171" y="1398"/>
                    <a:pt x="2522" y="331"/>
                  </a:cubicBezTo>
                  <a:cubicBezTo>
                    <a:pt x="2221" y="119"/>
                    <a:pt x="1751" y="1"/>
                    <a:pt x="1334"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93"/>
            <p:cNvSpPr/>
            <p:nvPr/>
          </p:nvSpPr>
          <p:spPr>
            <a:xfrm>
              <a:off x="7514294" y="1999024"/>
              <a:ext cx="165796" cy="96373"/>
            </a:xfrm>
            <a:custGeom>
              <a:rect b="b" l="l" r="r" t="t"/>
              <a:pathLst>
                <a:path extrusionOk="0" h="5582" w="9603">
                  <a:moveTo>
                    <a:pt x="1747" y="1"/>
                  </a:moveTo>
                  <a:cubicBezTo>
                    <a:pt x="1409" y="195"/>
                    <a:pt x="633" y="389"/>
                    <a:pt x="195" y="874"/>
                  </a:cubicBezTo>
                  <a:cubicBezTo>
                    <a:pt x="1" y="1068"/>
                    <a:pt x="245" y="2038"/>
                    <a:pt x="583" y="2329"/>
                  </a:cubicBezTo>
                  <a:cubicBezTo>
                    <a:pt x="2546" y="4337"/>
                    <a:pt x="4917" y="5581"/>
                    <a:pt x="7734" y="5581"/>
                  </a:cubicBezTo>
                  <a:cubicBezTo>
                    <a:pt x="7839" y="5581"/>
                    <a:pt x="7945" y="5579"/>
                    <a:pt x="8051" y="5576"/>
                  </a:cubicBezTo>
                  <a:cubicBezTo>
                    <a:pt x="8536" y="5576"/>
                    <a:pt x="9215" y="5188"/>
                    <a:pt x="9409" y="4800"/>
                  </a:cubicBezTo>
                  <a:cubicBezTo>
                    <a:pt x="9603" y="4462"/>
                    <a:pt x="9312" y="3687"/>
                    <a:pt x="8974" y="3396"/>
                  </a:cubicBezTo>
                  <a:cubicBezTo>
                    <a:pt x="7081" y="1456"/>
                    <a:pt x="4753" y="389"/>
                    <a:pt x="1747" y="1"/>
                  </a:cubicBezTo>
                  <a:close/>
                </a:path>
              </a:pathLst>
            </a:custGeom>
            <a:solidFill>
              <a:srgbClr val="143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4" name="Google Shape;8404;p293"/>
          <p:cNvSpPr/>
          <p:nvPr/>
        </p:nvSpPr>
        <p:spPr>
          <a:xfrm rot="7698701">
            <a:off x="-27547" y="-24971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405" name="Google Shape;8405;p293"/>
          <p:cNvSpPr txBox="1"/>
          <p:nvPr/>
        </p:nvSpPr>
        <p:spPr>
          <a:xfrm>
            <a:off x="2466150" y="3666250"/>
            <a:ext cx="4211700" cy="751200"/>
          </a:xfrm>
          <a:prstGeom prst="rect">
            <a:avLst/>
          </a:prstGeom>
          <a:solidFill>
            <a:srgbClr val="B5C397"/>
          </a:solidFill>
          <a:ln cap="flat" cmpd="sng" w="38100">
            <a:solidFill>
              <a:srgbClr val="B5C397"/>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t/>
            </a:r>
            <a:endParaRPr sz="1600">
              <a:solidFill>
                <a:srgbClr val="143B36"/>
              </a:solidFill>
              <a:latin typeface="Jost"/>
              <a:ea typeface="Jost"/>
              <a:cs typeface="Jost"/>
              <a:sym typeface="Jost"/>
            </a:endParaRPr>
          </a:p>
        </p:txBody>
      </p:sp>
      <p:sp>
        <p:nvSpPr>
          <p:cNvPr id="8406" name="Google Shape;8406;p293"/>
          <p:cNvSpPr txBox="1"/>
          <p:nvPr/>
        </p:nvSpPr>
        <p:spPr>
          <a:xfrm>
            <a:off x="1656450" y="1001437"/>
            <a:ext cx="5831100" cy="2564400"/>
          </a:xfrm>
          <a:prstGeom prst="rect">
            <a:avLst/>
          </a:prstGeom>
          <a:noFill/>
          <a:ln>
            <a:noFill/>
          </a:ln>
        </p:spPr>
        <p:txBody>
          <a:bodyPr anchorCtr="0" anchor="b" bIns="91425" lIns="91425" spcFirstLastPara="1" rIns="91425" wrap="square" tIns="91425">
            <a:noAutofit/>
          </a:bodyPr>
          <a:lstStyle/>
          <a:p>
            <a:pPr indent="0" lvl="0" marL="0" rtl="0" algn="ctr">
              <a:lnSpc>
                <a:spcPct val="80000"/>
              </a:lnSpc>
              <a:spcBef>
                <a:spcPts val="0"/>
              </a:spcBef>
              <a:spcAft>
                <a:spcPts val="0"/>
              </a:spcAft>
              <a:buNone/>
            </a:pPr>
            <a:r>
              <a:t/>
            </a:r>
            <a:endParaRPr sz="6000">
              <a:solidFill>
                <a:srgbClr val="143B36"/>
              </a:solidFill>
              <a:latin typeface="Archivo Black"/>
              <a:ea typeface="Archivo Black"/>
              <a:cs typeface="Archivo Black"/>
              <a:sym typeface="Archivo Black"/>
            </a:endParaRPr>
          </a:p>
        </p:txBody>
      </p:sp>
      <p:sp>
        <p:nvSpPr>
          <p:cNvPr id="8407" name="Google Shape;8407;p293"/>
          <p:cNvSpPr/>
          <p:nvPr/>
        </p:nvSpPr>
        <p:spPr>
          <a:xfrm rot="-9682412">
            <a:off x="8138090" y="1673756"/>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93"/>
          <p:cNvSpPr/>
          <p:nvPr/>
        </p:nvSpPr>
        <p:spPr>
          <a:xfrm>
            <a:off x="8765351" y="1068376"/>
            <a:ext cx="435126" cy="947155"/>
          </a:xfrm>
          <a:custGeom>
            <a:rect b="b" l="l" r="r" t="t"/>
            <a:pathLst>
              <a:path extrusionOk="0" h="110391" w="50714">
                <a:moveTo>
                  <a:pt x="36815" y="1"/>
                </a:moveTo>
                <a:cubicBezTo>
                  <a:pt x="34055" y="1"/>
                  <a:pt x="31346" y="837"/>
                  <a:pt x="28831" y="1972"/>
                </a:cubicBezTo>
                <a:cubicBezTo>
                  <a:pt x="16509" y="7342"/>
                  <a:pt x="7689" y="19025"/>
                  <a:pt x="3845" y="31887"/>
                </a:cubicBezTo>
                <a:cubicBezTo>
                  <a:pt x="0" y="44701"/>
                  <a:pt x="738" y="58599"/>
                  <a:pt x="3892" y="71611"/>
                </a:cubicBezTo>
                <a:cubicBezTo>
                  <a:pt x="5272" y="77328"/>
                  <a:pt x="7145" y="83045"/>
                  <a:pt x="10350" y="87974"/>
                </a:cubicBezTo>
                <a:cubicBezTo>
                  <a:pt x="14293" y="93986"/>
                  <a:pt x="20010" y="98619"/>
                  <a:pt x="26220" y="102219"/>
                </a:cubicBezTo>
                <a:cubicBezTo>
                  <a:pt x="30065" y="104435"/>
                  <a:pt x="34153" y="106260"/>
                  <a:pt x="38246" y="107936"/>
                </a:cubicBezTo>
                <a:cubicBezTo>
                  <a:pt x="39810" y="108562"/>
                  <a:pt x="42947" y="110390"/>
                  <a:pt x="45316" y="110390"/>
                </a:cubicBezTo>
                <a:cubicBezTo>
                  <a:pt x="46304" y="110390"/>
                  <a:pt x="47158" y="110073"/>
                  <a:pt x="47709" y="109218"/>
                </a:cubicBezTo>
                <a:cubicBezTo>
                  <a:pt x="49286" y="106801"/>
                  <a:pt x="47953" y="100788"/>
                  <a:pt x="47906" y="97980"/>
                </a:cubicBezTo>
                <a:cubicBezTo>
                  <a:pt x="47906" y="93789"/>
                  <a:pt x="48005" y="89602"/>
                  <a:pt x="48150" y="85411"/>
                </a:cubicBezTo>
                <a:cubicBezTo>
                  <a:pt x="48446" y="77083"/>
                  <a:pt x="49038" y="68705"/>
                  <a:pt x="49483" y="60374"/>
                </a:cubicBezTo>
                <a:cubicBezTo>
                  <a:pt x="50319" y="43865"/>
                  <a:pt x="50713" y="27155"/>
                  <a:pt x="47559" y="10891"/>
                </a:cubicBezTo>
                <a:cubicBezTo>
                  <a:pt x="47019" y="8032"/>
                  <a:pt x="46329" y="5028"/>
                  <a:pt x="44306" y="2958"/>
                </a:cubicBezTo>
                <a:cubicBezTo>
                  <a:pt x="42433" y="935"/>
                  <a:pt x="39575" y="1"/>
                  <a:pt x="36815"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1">
  <p:cSld name="TITLE_AND_BODY_2_1">
    <p:spTree>
      <p:nvGrpSpPr>
        <p:cNvPr id="8409" name="Shape 8409"/>
        <p:cNvGrpSpPr/>
        <p:nvPr/>
      </p:nvGrpSpPr>
      <p:grpSpPr>
        <a:xfrm>
          <a:off x="0" y="0"/>
          <a:ext cx="0" cy="0"/>
          <a:chOff x="0" y="0"/>
          <a:chExt cx="0" cy="0"/>
        </a:xfrm>
      </p:grpSpPr>
      <p:grpSp>
        <p:nvGrpSpPr>
          <p:cNvPr id="8410" name="Google Shape;8410;p294"/>
          <p:cNvGrpSpPr/>
          <p:nvPr/>
        </p:nvGrpSpPr>
        <p:grpSpPr>
          <a:xfrm>
            <a:off x="-53025" y="-44800"/>
            <a:ext cx="9250050" cy="854174"/>
            <a:chOff x="-53025" y="412400"/>
            <a:chExt cx="9250050" cy="854174"/>
          </a:xfrm>
        </p:grpSpPr>
        <p:pic>
          <p:nvPicPr>
            <p:cNvPr id="8411" name="Google Shape;8411;p294"/>
            <p:cNvPicPr preferRelativeResize="0"/>
            <p:nvPr/>
          </p:nvPicPr>
          <p:blipFill rotWithShape="1">
            <a:blip r:embed="rId2">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12" name="Google Shape;8412;p294"/>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13" name="Google Shape;8413;p294"/>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8414" name="Google Shape;8414;p29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1">
  <p:cSld name="TITLE_AND_BODY_1_1">
    <p:spTree>
      <p:nvGrpSpPr>
        <p:cNvPr id="8415" name="Shape 8415"/>
        <p:cNvGrpSpPr/>
        <p:nvPr/>
      </p:nvGrpSpPr>
      <p:grpSpPr>
        <a:xfrm>
          <a:off x="0" y="0"/>
          <a:ext cx="0" cy="0"/>
          <a:chOff x="0" y="0"/>
          <a:chExt cx="0" cy="0"/>
        </a:xfrm>
      </p:grpSpPr>
      <p:pic>
        <p:nvPicPr>
          <p:cNvPr id="8416" name="Google Shape;8416;p295"/>
          <p:cNvPicPr preferRelativeResize="0"/>
          <p:nvPr/>
        </p:nvPicPr>
        <p:blipFill rotWithShape="1">
          <a:blip r:embed="rId2">
            <a:alphaModFix/>
          </a:blip>
          <a:srcRect b="0" l="0" r="0" t="0"/>
          <a:stretch/>
        </p:blipFill>
        <p:spPr>
          <a:xfrm>
            <a:off x="-1958725" y="668925"/>
            <a:ext cx="4744200" cy="4744200"/>
          </a:xfrm>
          <a:prstGeom prst="ellipse">
            <a:avLst/>
          </a:prstGeom>
          <a:noFill/>
          <a:ln cap="flat" cmpd="sng" w="19050">
            <a:solidFill>
              <a:srgbClr val="38761D"/>
            </a:solidFill>
            <a:prstDash val="solid"/>
            <a:round/>
            <a:headEnd len="sm" w="sm" type="none"/>
            <a:tailEnd len="sm" w="sm" type="none"/>
          </a:ln>
        </p:spPr>
      </p:pic>
      <p:grpSp>
        <p:nvGrpSpPr>
          <p:cNvPr id="8417" name="Google Shape;8417;p295"/>
          <p:cNvGrpSpPr/>
          <p:nvPr/>
        </p:nvGrpSpPr>
        <p:grpSpPr>
          <a:xfrm>
            <a:off x="-53025" y="-44800"/>
            <a:ext cx="9250050" cy="854174"/>
            <a:chOff x="-53025" y="412400"/>
            <a:chExt cx="9250050" cy="854174"/>
          </a:xfrm>
        </p:grpSpPr>
        <p:pic>
          <p:nvPicPr>
            <p:cNvPr id="8418" name="Google Shape;8418;p295"/>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19" name="Google Shape;8419;p295"/>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20" name="Google Shape;8420;p29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
        <p:nvSpPr>
          <p:cNvPr id="8421" name="Google Shape;8421;p295"/>
          <p:cNvSpPr txBox="1"/>
          <p:nvPr/>
        </p:nvSpPr>
        <p:spPr>
          <a:xfrm>
            <a:off x="3395700" y="4544250"/>
            <a:ext cx="5543100" cy="400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295"/>
          <p:cNvSpPr txBox="1"/>
          <p:nvPr/>
        </p:nvSpPr>
        <p:spPr>
          <a:xfrm>
            <a:off x="2237825" y="-122500"/>
            <a:ext cx="4677900" cy="1000500"/>
          </a:xfrm>
          <a:prstGeom prst="rect">
            <a:avLst/>
          </a:prstGeom>
          <a:noFill/>
          <a:ln>
            <a:noFill/>
          </a:ln>
        </p:spPr>
        <p:txBody>
          <a:bodyPr anchorCtr="0" anchor="t" bIns="91425" lIns="91425" spcFirstLastPara="1" rIns="91425" wrap="square" tIns="91425">
            <a:spAutoFit/>
          </a:bodyPr>
          <a:lstStyle/>
          <a:p>
            <a:pPr indent="0" lvl="0" marL="0" marR="0" rtl="0" algn="ctr">
              <a:lnSpc>
                <a:spcPct val="100000"/>
              </a:lnSpc>
              <a:spcBef>
                <a:spcPts val="0"/>
              </a:spcBef>
              <a:spcAft>
                <a:spcPts val="0"/>
              </a:spcAft>
              <a:buClr>
                <a:srgbClr val="000000"/>
              </a:buClr>
              <a:buSzPts val="5300"/>
              <a:buFont typeface="Arial"/>
              <a:buNone/>
            </a:pPr>
            <a:r>
              <a:t/>
            </a:r>
            <a:endParaRPr b="0" i="0" sz="5300" u="none" cap="none" strike="noStrike">
              <a:solidFill>
                <a:srgbClr val="000000"/>
              </a:solidFill>
              <a:latin typeface="Amatic SC"/>
              <a:ea typeface="Amatic SC"/>
              <a:cs typeface="Amatic SC"/>
              <a:sym typeface="Amatic SC"/>
            </a:endParaRPr>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TITLE_AND_BODY_3">
    <p:spTree>
      <p:nvGrpSpPr>
        <p:cNvPr id="8423" name="Shape 8423"/>
        <p:cNvGrpSpPr/>
        <p:nvPr/>
      </p:nvGrpSpPr>
      <p:grpSpPr>
        <a:xfrm>
          <a:off x="0" y="0"/>
          <a:ext cx="0" cy="0"/>
          <a:chOff x="0" y="0"/>
          <a:chExt cx="0" cy="0"/>
        </a:xfrm>
      </p:grpSpPr>
      <p:pic>
        <p:nvPicPr>
          <p:cNvPr id="8424" name="Google Shape;8424;p296"/>
          <p:cNvPicPr preferRelativeResize="0"/>
          <p:nvPr/>
        </p:nvPicPr>
        <p:blipFill rotWithShape="1">
          <a:blip r:embed="rId2">
            <a:alphaModFix/>
          </a:blip>
          <a:srcRect b="9845" l="0" r="9886" t="0"/>
          <a:stretch/>
        </p:blipFill>
        <p:spPr>
          <a:xfrm>
            <a:off x="-1851200" y="668925"/>
            <a:ext cx="4543800" cy="4600500"/>
          </a:xfrm>
          <a:prstGeom prst="ellipse">
            <a:avLst/>
          </a:prstGeom>
          <a:noFill/>
          <a:ln cap="flat" cmpd="sng" w="28575">
            <a:solidFill>
              <a:srgbClr val="38761D"/>
            </a:solidFill>
            <a:prstDash val="solid"/>
            <a:round/>
            <a:headEnd len="sm" w="sm" type="none"/>
            <a:tailEnd len="sm" w="sm" type="none"/>
          </a:ln>
        </p:spPr>
      </p:pic>
      <p:grpSp>
        <p:nvGrpSpPr>
          <p:cNvPr id="8425" name="Google Shape;8425;p296"/>
          <p:cNvGrpSpPr/>
          <p:nvPr/>
        </p:nvGrpSpPr>
        <p:grpSpPr>
          <a:xfrm>
            <a:off x="-53025" y="-44800"/>
            <a:ext cx="9250050" cy="854174"/>
            <a:chOff x="-53025" y="412400"/>
            <a:chExt cx="9250050" cy="854174"/>
          </a:xfrm>
        </p:grpSpPr>
        <p:pic>
          <p:nvPicPr>
            <p:cNvPr id="8426" name="Google Shape;8426;p296"/>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27" name="Google Shape;8427;p296"/>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28" name="Google Shape;8428;p29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p:cSld name="TITLE_AND_BODY_3_1">
    <p:spTree>
      <p:nvGrpSpPr>
        <p:cNvPr id="8429" name="Shape 8429"/>
        <p:cNvGrpSpPr/>
        <p:nvPr/>
      </p:nvGrpSpPr>
      <p:grpSpPr>
        <a:xfrm>
          <a:off x="0" y="0"/>
          <a:ext cx="0" cy="0"/>
          <a:chOff x="0" y="0"/>
          <a:chExt cx="0" cy="0"/>
        </a:xfrm>
      </p:grpSpPr>
      <p:pic>
        <p:nvPicPr>
          <p:cNvPr id="8430" name="Google Shape;8430;p297"/>
          <p:cNvPicPr preferRelativeResize="0"/>
          <p:nvPr/>
        </p:nvPicPr>
        <p:blipFill rotWithShape="1">
          <a:blip r:embed="rId2">
            <a:alphaModFix/>
          </a:blip>
          <a:srcRect b="0" l="0" r="0" t="0"/>
          <a:stretch/>
        </p:blipFill>
        <p:spPr>
          <a:xfrm>
            <a:off x="-1844250" y="714525"/>
            <a:ext cx="4494000" cy="4655700"/>
          </a:xfrm>
          <a:prstGeom prst="ellipse">
            <a:avLst/>
          </a:prstGeom>
          <a:noFill/>
          <a:ln cap="flat" cmpd="sng" w="19050">
            <a:solidFill>
              <a:srgbClr val="38761D"/>
            </a:solidFill>
            <a:prstDash val="solid"/>
            <a:round/>
            <a:headEnd len="sm" w="sm" type="none"/>
            <a:tailEnd len="sm" w="sm" type="none"/>
          </a:ln>
        </p:spPr>
      </p:pic>
      <p:grpSp>
        <p:nvGrpSpPr>
          <p:cNvPr id="8431" name="Google Shape;8431;p297"/>
          <p:cNvGrpSpPr/>
          <p:nvPr/>
        </p:nvGrpSpPr>
        <p:grpSpPr>
          <a:xfrm>
            <a:off x="-53025" y="-44800"/>
            <a:ext cx="9250050" cy="854174"/>
            <a:chOff x="-53025" y="412400"/>
            <a:chExt cx="9250050" cy="854174"/>
          </a:xfrm>
        </p:grpSpPr>
        <p:pic>
          <p:nvPicPr>
            <p:cNvPr id="8432" name="Google Shape;8432;p297"/>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33" name="Google Shape;8433;p297"/>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34" name="Google Shape;8434;p29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1">
  <p:cSld name="TITLE_AND_BODY_4_1">
    <p:spTree>
      <p:nvGrpSpPr>
        <p:cNvPr id="8435" name="Shape 8435"/>
        <p:cNvGrpSpPr/>
        <p:nvPr/>
      </p:nvGrpSpPr>
      <p:grpSpPr>
        <a:xfrm>
          <a:off x="0" y="0"/>
          <a:ext cx="0" cy="0"/>
          <a:chOff x="0" y="0"/>
          <a:chExt cx="0" cy="0"/>
        </a:xfrm>
      </p:grpSpPr>
      <p:pic>
        <p:nvPicPr>
          <p:cNvPr id="8436" name="Google Shape;8436;p298"/>
          <p:cNvPicPr preferRelativeResize="0"/>
          <p:nvPr/>
        </p:nvPicPr>
        <p:blipFill rotWithShape="1">
          <a:blip r:embed="rId2">
            <a:alphaModFix/>
          </a:blip>
          <a:srcRect b="0" l="0" r="0" t="0"/>
          <a:stretch/>
        </p:blipFill>
        <p:spPr>
          <a:xfrm>
            <a:off x="-1828950" y="809375"/>
            <a:ext cx="4495200" cy="4446900"/>
          </a:xfrm>
          <a:prstGeom prst="ellipse">
            <a:avLst/>
          </a:prstGeom>
          <a:noFill/>
          <a:ln cap="flat" cmpd="sng" w="19050">
            <a:solidFill>
              <a:srgbClr val="38761D"/>
            </a:solidFill>
            <a:prstDash val="solid"/>
            <a:round/>
            <a:headEnd len="sm" w="sm" type="none"/>
            <a:tailEnd len="sm" w="sm" type="none"/>
          </a:ln>
        </p:spPr>
      </p:pic>
      <p:grpSp>
        <p:nvGrpSpPr>
          <p:cNvPr id="8437" name="Google Shape;8437;p298"/>
          <p:cNvGrpSpPr/>
          <p:nvPr/>
        </p:nvGrpSpPr>
        <p:grpSpPr>
          <a:xfrm>
            <a:off x="-53025" y="-44800"/>
            <a:ext cx="9250050" cy="854174"/>
            <a:chOff x="-53025" y="412400"/>
            <a:chExt cx="9250050" cy="854174"/>
          </a:xfrm>
        </p:grpSpPr>
        <p:pic>
          <p:nvPicPr>
            <p:cNvPr id="8438" name="Google Shape;8438;p298"/>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39" name="Google Shape;8439;p298"/>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40" name="Google Shape;8440;p29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1">
  <p:cSld name="TITLE_AND_BODY_4_2_1">
    <p:spTree>
      <p:nvGrpSpPr>
        <p:cNvPr id="8441" name="Shape 8441"/>
        <p:cNvGrpSpPr/>
        <p:nvPr/>
      </p:nvGrpSpPr>
      <p:grpSpPr>
        <a:xfrm>
          <a:off x="0" y="0"/>
          <a:ext cx="0" cy="0"/>
          <a:chOff x="0" y="0"/>
          <a:chExt cx="0" cy="0"/>
        </a:xfrm>
      </p:grpSpPr>
      <p:pic>
        <p:nvPicPr>
          <p:cNvPr id="8442" name="Google Shape;8442;p299"/>
          <p:cNvPicPr preferRelativeResize="0"/>
          <p:nvPr/>
        </p:nvPicPr>
        <p:blipFill rotWithShape="1">
          <a:blip r:embed="rId2">
            <a:alphaModFix/>
          </a:blip>
          <a:srcRect b="38152" l="24978" r="34236" t="2086"/>
          <a:stretch/>
        </p:blipFill>
        <p:spPr>
          <a:xfrm rot="824880">
            <a:off x="-1490642" y="676685"/>
            <a:ext cx="4396766" cy="4588274"/>
          </a:xfrm>
          <a:prstGeom prst="ellipse">
            <a:avLst/>
          </a:prstGeom>
          <a:noFill/>
          <a:ln cap="flat" cmpd="sng" w="19050">
            <a:solidFill>
              <a:srgbClr val="386D21"/>
            </a:solidFill>
            <a:prstDash val="solid"/>
            <a:round/>
            <a:headEnd len="sm" w="sm" type="none"/>
            <a:tailEnd len="sm" w="sm" type="none"/>
          </a:ln>
        </p:spPr>
      </p:pic>
      <p:grpSp>
        <p:nvGrpSpPr>
          <p:cNvPr id="8443" name="Google Shape;8443;p299"/>
          <p:cNvGrpSpPr/>
          <p:nvPr/>
        </p:nvGrpSpPr>
        <p:grpSpPr>
          <a:xfrm>
            <a:off x="-53025" y="-44800"/>
            <a:ext cx="9250050" cy="854174"/>
            <a:chOff x="-53025" y="412400"/>
            <a:chExt cx="9250050" cy="854174"/>
          </a:xfrm>
        </p:grpSpPr>
        <p:pic>
          <p:nvPicPr>
            <p:cNvPr id="8444" name="Google Shape;8444;p299"/>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45" name="Google Shape;8445;p299"/>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46" name="Google Shape;8446;p29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2">
  <p:cSld name="TITLE_AND_BODY_4_2_2">
    <p:spTree>
      <p:nvGrpSpPr>
        <p:cNvPr id="8447" name="Shape 8447"/>
        <p:cNvGrpSpPr/>
        <p:nvPr/>
      </p:nvGrpSpPr>
      <p:grpSpPr>
        <a:xfrm>
          <a:off x="0" y="0"/>
          <a:ext cx="0" cy="0"/>
          <a:chOff x="0" y="0"/>
          <a:chExt cx="0" cy="0"/>
        </a:xfrm>
      </p:grpSpPr>
      <p:pic>
        <p:nvPicPr>
          <p:cNvPr id="8448" name="Google Shape;8448;p300"/>
          <p:cNvPicPr preferRelativeResize="0"/>
          <p:nvPr/>
        </p:nvPicPr>
        <p:blipFill rotWithShape="1">
          <a:blip r:embed="rId2">
            <a:alphaModFix/>
          </a:blip>
          <a:srcRect b="-2430" l="-4564" r="22476" t="2430"/>
          <a:stretch/>
        </p:blipFill>
        <p:spPr>
          <a:xfrm rot="616276">
            <a:off x="-1678636" y="791336"/>
            <a:ext cx="4303770" cy="4410457"/>
          </a:xfrm>
          <a:prstGeom prst="ellipse">
            <a:avLst/>
          </a:prstGeom>
          <a:noFill/>
          <a:ln cap="flat" cmpd="sng" w="19050">
            <a:solidFill>
              <a:schemeClr val="dk2"/>
            </a:solidFill>
            <a:prstDash val="solid"/>
            <a:round/>
            <a:headEnd len="sm" w="sm" type="none"/>
            <a:tailEnd len="sm" w="sm" type="none"/>
          </a:ln>
        </p:spPr>
      </p:pic>
      <p:grpSp>
        <p:nvGrpSpPr>
          <p:cNvPr id="8449" name="Google Shape;8449;p300"/>
          <p:cNvGrpSpPr/>
          <p:nvPr/>
        </p:nvGrpSpPr>
        <p:grpSpPr>
          <a:xfrm>
            <a:off x="-53025" y="-44800"/>
            <a:ext cx="9250050" cy="854174"/>
            <a:chOff x="-53025" y="412400"/>
            <a:chExt cx="9250050" cy="854174"/>
          </a:xfrm>
        </p:grpSpPr>
        <p:pic>
          <p:nvPicPr>
            <p:cNvPr id="8450" name="Google Shape;8450;p300"/>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51" name="Google Shape;8451;p300"/>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52" name="Google Shape;8452;p30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4">
  <p:cSld name="TITLE_AND_BODY_4_2">
    <p:spTree>
      <p:nvGrpSpPr>
        <p:cNvPr id="8453" name="Shape 8453"/>
        <p:cNvGrpSpPr/>
        <p:nvPr/>
      </p:nvGrpSpPr>
      <p:grpSpPr>
        <a:xfrm>
          <a:off x="0" y="0"/>
          <a:ext cx="0" cy="0"/>
          <a:chOff x="0" y="0"/>
          <a:chExt cx="0" cy="0"/>
        </a:xfrm>
      </p:grpSpPr>
      <p:pic>
        <p:nvPicPr>
          <p:cNvPr id="8454" name="Google Shape;8454;p301"/>
          <p:cNvPicPr preferRelativeResize="0"/>
          <p:nvPr/>
        </p:nvPicPr>
        <p:blipFill rotWithShape="1">
          <a:blip r:embed="rId2">
            <a:alphaModFix/>
          </a:blip>
          <a:srcRect b="2364" l="0" r="22595" t="35261"/>
          <a:stretch/>
        </p:blipFill>
        <p:spPr>
          <a:xfrm rot="780868">
            <a:off x="-1843581" y="594573"/>
            <a:ext cx="4737183" cy="4698687"/>
          </a:xfrm>
          <a:prstGeom prst="ellipse">
            <a:avLst/>
          </a:prstGeom>
          <a:noFill/>
          <a:ln cap="flat" cmpd="sng" w="19050">
            <a:solidFill>
              <a:srgbClr val="38761D"/>
            </a:solidFill>
            <a:prstDash val="solid"/>
            <a:round/>
            <a:headEnd len="sm" w="sm" type="none"/>
            <a:tailEnd len="sm" w="sm" type="none"/>
          </a:ln>
        </p:spPr>
      </p:pic>
      <p:grpSp>
        <p:nvGrpSpPr>
          <p:cNvPr id="8455" name="Google Shape;8455;p301"/>
          <p:cNvGrpSpPr/>
          <p:nvPr/>
        </p:nvGrpSpPr>
        <p:grpSpPr>
          <a:xfrm>
            <a:off x="-53025" y="-44800"/>
            <a:ext cx="9250050" cy="854174"/>
            <a:chOff x="-53025" y="412400"/>
            <a:chExt cx="9250050" cy="854174"/>
          </a:xfrm>
        </p:grpSpPr>
        <p:pic>
          <p:nvPicPr>
            <p:cNvPr id="8456" name="Google Shape;8456;p301"/>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57" name="Google Shape;8457;p301"/>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58" name="Google Shape;8458;p30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3">
  <p:cSld name="TITLE_AND_BODY_3_1_3">
    <p:spTree>
      <p:nvGrpSpPr>
        <p:cNvPr id="8459" name="Shape 8459"/>
        <p:cNvGrpSpPr/>
        <p:nvPr/>
      </p:nvGrpSpPr>
      <p:grpSpPr>
        <a:xfrm>
          <a:off x="0" y="0"/>
          <a:ext cx="0" cy="0"/>
          <a:chOff x="0" y="0"/>
          <a:chExt cx="0" cy="0"/>
        </a:xfrm>
      </p:grpSpPr>
      <p:pic>
        <p:nvPicPr>
          <p:cNvPr id="8460" name="Google Shape;8460;p302"/>
          <p:cNvPicPr preferRelativeResize="0"/>
          <p:nvPr/>
        </p:nvPicPr>
        <p:blipFill rotWithShape="1">
          <a:blip r:embed="rId2">
            <a:alphaModFix/>
          </a:blip>
          <a:srcRect b="16068" l="0" r="0" t="11226"/>
          <a:stretch/>
        </p:blipFill>
        <p:spPr>
          <a:xfrm>
            <a:off x="6132626" y="726350"/>
            <a:ext cx="4643100" cy="4501200"/>
          </a:xfrm>
          <a:prstGeom prst="ellipse">
            <a:avLst/>
          </a:prstGeom>
          <a:noFill/>
          <a:ln cap="flat" cmpd="sng" w="19050">
            <a:solidFill>
              <a:srgbClr val="38761D"/>
            </a:solidFill>
            <a:prstDash val="solid"/>
            <a:round/>
            <a:headEnd len="sm" w="sm" type="none"/>
            <a:tailEnd len="sm" w="sm" type="none"/>
          </a:ln>
        </p:spPr>
      </p:pic>
      <p:grpSp>
        <p:nvGrpSpPr>
          <p:cNvPr id="8461" name="Google Shape;8461;p302"/>
          <p:cNvGrpSpPr/>
          <p:nvPr/>
        </p:nvGrpSpPr>
        <p:grpSpPr>
          <a:xfrm>
            <a:off x="-53025" y="-44800"/>
            <a:ext cx="9250050" cy="854174"/>
            <a:chOff x="-53025" y="412400"/>
            <a:chExt cx="9250050" cy="854174"/>
          </a:xfrm>
        </p:grpSpPr>
        <p:pic>
          <p:nvPicPr>
            <p:cNvPr id="8462" name="Google Shape;8462;p302"/>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63" name="Google Shape;8463;p302"/>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64" name="Google Shape;8464;p30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p:cSld name="TITLE_AND_BODY_3_1_4">
    <p:spTree>
      <p:nvGrpSpPr>
        <p:cNvPr id="8465" name="Shape 8465"/>
        <p:cNvGrpSpPr/>
        <p:nvPr/>
      </p:nvGrpSpPr>
      <p:grpSpPr>
        <a:xfrm>
          <a:off x="0" y="0"/>
          <a:ext cx="0" cy="0"/>
          <a:chOff x="0" y="0"/>
          <a:chExt cx="0" cy="0"/>
        </a:xfrm>
      </p:grpSpPr>
      <p:pic>
        <p:nvPicPr>
          <p:cNvPr id="8466" name="Google Shape;8466;p303"/>
          <p:cNvPicPr preferRelativeResize="0"/>
          <p:nvPr/>
        </p:nvPicPr>
        <p:blipFill rotWithShape="1">
          <a:blip r:embed="rId2">
            <a:alphaModFix/>
          </a:blip>
          <a:srcRect b="0" l="0" r="0" t="0"/>
          <a:stretch/>
        </p:blipFill>
        <p:spPr>
          <a:xfrm>
            <a:off x="6097800" y="741300"/>
            <a:ext cx="4437300" cy="4496700"/>
          </a:xfrm>
          <a:prstGeom prst="ellipse">
            <a:avLst/>
          </a:prstGeom>
          <a:noFill/>
          <a:ln cap="flat" cmpd="sng" w="19050">
            <a:solidFill>
              <a:srgbClr val="38761D"/>
            </a:solidFill>
            <a:prstDash val="solid"/>
            <a:round/>
            <a:headEnd len="sm" w="sm" type="none"/>
            <a:tailEnd len="sm" w="sm" type="none"/>
          </a:ln>
        </p:spPr>
      </p:pic>
      <p:grpSp>
        <p:nvGrpSpPr>
          <p:cNvPr id="8467" name="Google Shape;8467;p303"/>
          <p:cNvGrpSpPr/>
          <p:nvPr/>
        </p:nvGrpSpPr>
        <p:grpSpPr>
          <a:xfrm>
            <a:off x="-53025" y="-44800"/>
            <a:ext cx="9250050" cy="854174"/>
            <a:chOff x="-53025" y="412400"/>
            <a:chExt cx="9250050" cy="854174"/>
          </a:xfrm>
        </p:grpSpPr>
        <p:pic>
          <p:nvPicPr>
            <p:cNvPr id="8468" name="Google Shape;8468;p303"/>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69" name="Google Shape;8469;p303"/>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70" name="Google Shape;8470;p30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2">
  <p:cSld name="TITLE_AND_BODY_3_1_2">
    <p:spTree>
      <p:nvGrpSpPr>
        <p:cNvPr id="8471" name="Shape 8471"/>
        <p:cNvGrpSpPr/>
        <p:nvPr/>
      </p:nvGrpSpPr>
      <p:grpSpPr>
        <a:xfrm>
          <a:off x="0" y="0"/>
          <a:ext cx="0" cy="0"/>
          <a:chOff x="0" y="0"/>
          <a:chExt cx="0" cy="0"/>
        </a:xfrm>
      </p:grpSpPr>
      <p:pic>
        <p:nvPicPr>
          <p:cNvPr id="8472" name="Google Shape;8472;p304"/>
          <p:cNvPicPr preferRelativeResize="0"/>
          <p:nvPr/>
        </p:nvPicPr>
        <p:blipFill rotWithShape="1">
          <a:blip r:embed="rId2">
            <a:alphaModFix/>
          </a:blip>
          <a:srcRect b="9182" l="0" r="0" t="0"/>
          <a:stretch/>
        </p:blipFill>
        <p:spPr>
          <a:xfrm>
            <a:off x="6255200" y="676700"/>
            <a:ext cx="4557600" cy="4800900"/>
          </a:xfrm>
          <a:prstGeom prst="ellipse">
            <a:avLst/>
          </a:prstGeom>
          <a:noFill/>
          <a:ln cap="flat" cmpd="sng" w="19050">
            <a:solidFill>
              <a:srgbClr val="274E13"/>
            </a:solidFill>
            <a:prstDash val="solid"/>
            <a:round/>
            <a:headEnd len="sm" w="sm" type="none"/>
            <a:tailEnd len="sm" w="sm" type="none"/>
          </a:ln>
        </p:spPr>
      </p:pic>
      <p:grpSp>
        <p:nvGrpSpPr>
          <p:cNvPr id="8473" name="Google Shape;8473;p304"/>
          <p:cNvGrpSpPr/>
          <p:nvPr/>
        </p:nvGrpSpPr>
        <p:grpSpPr>
          <a:xfrm>
            <a:off x="-53025" y="-44800"/>
            <a:ext cx="9250050" cy="854174"/>
            <a:chOff x="-53025" y="412400"/>
            <a:chExt cx="9250050" cy="854174"/>
          </a:xfrm>
        </p:grpSpPr>
        <p:pic>
          <p:nvPicPr>
            <p:cNvPr id="8474" name="Google Shape;8474;p304"/>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75" name="Google Shape;8475;p304"/>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76" name="Google Shape;8476;p30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1 1 1">
  <p:cSld name="TITLE_AND_BODY_3_1_1">
    <p:spTree>
      <p:nvGrpSpPr>
        <p:cNvPr id="8477" name="Shape 8477"/>
        <p:cNvGrpSpPr/>
        <p:nvPr/>
      </p:nvGrpSpPr>
      <p:grpSpPr>
        <a:xfrm>
          <a:off x="0" y="0"/>
          <a:ext cx="0" cy="0"/>
          <a:chOff x="0" y="0"/>
          <a:chExt cx="0" cy="0"/>
        </a:xfrm>
      </p:grpSpPr>
      <p:pic>
        <p:nvPicPr>
          <p:cNvPr id="8478" name="Google Shape;8478;p305"/>
          <p:cNvPicPr preferRelativeResize="0"/>
          <p:nvPr/>
        </p:nvPicPr>
        <p:blipFill rotWithShape="1">
          <a:blip r:embed="rId2">
            <a:alphaModFix/>
          </a:blip>
          <a:srcRect b="17865" l="0" r="0" t="12647"/>
          <a:stretch/>
        </p:blipFill>
        <p:spPr>
          <a:xfrm flipH="1">
            <a:off x="5968825" y="687925"/>
            <a:ext cx="5007300" cy="4638900"/>
          </a:xfrm>
          <a:prstGeom prst="ellipse">
            <a:avLst/>
          </a:prstGeom>
          <a:noFill/>
          <a:ln cap="flat" cmpd="sng" w="19050">
            <a:solidFill>
              <a:srgbClr val="38761D"/>
            </a:solidFill>
            <a:prstDash val="solid"/>
            <a:round/>
            <a:headEnd len="sm" w="sm" type="none"/>
            <a:tailEnd len="sm" w="sm" type="none"/>
          </a:ln>
        </p:spPr>
      </p:pic>
      <p:grpSp>
        <p:nvGrpSpPr>
          <p:cNvPr id="8479" name="Google Shape;8479;p305"/>
          <p:cNvGrpSpPr/>
          <p:nvPr/>
        </p:nvGrpSpPr>
        <p:grpSpPr>
          <a:xfrm>
            <a:off x="-53025" y="-44800"/>
            <a:ext cx="9250050" cy="854174"/>
            <a:chOff x="-53025" y="412400"/>
            <a:chExt cx="9250050" cy="854174"/>
          </a:xfrm>
        </p:grpSpPr>
        <p:pic>
          <p:nvPicPr>
            <p:cNvPr id="8480" name="Google Shape;8480;p305"/>
            <p:cNvPicPr preferRelativeResize="0"/>
            <p:nvPr/>
          </p:nvPicPr>
          <p:blipFill rotWithShape="1">
            <a:blip r:embed="rId3">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81" name="Google Shape;8481;p305"/>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82" name="Google Shape;8482;p30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2">
  <p:cSld name="TITLE_AND_BODY_2_2">
    <p:spTree>
      <p:nvGrpSpPr>
        <p:cNvPr id="8483" name="Shape 8483"/>
        <p:cNvGrpSpPr/>
        <p:nvPr/>
      </p:nvGrpSpPr>
      <p:grpSpPr>
        <a:xfrm>
          <a:off x="0" y="0"/>
          <a:ext cx="0" cy="0"/>
          <a:chOff x="0" y="0"/>
          <a:chExt cx="0" cy="0"/>
        </a:xfrm>
      </p:grpSpPr>
      <p:grpSp>
        <p:nvGrpSpPr>
          <p:cNvPr id="8484" name="Google Shape;8484;p306"/>
          <p:cNvGrpSpPr/>
          <p:nvPr/>
        </p:nvGrpSpPr>
        <p:grpSpPr>
          <a:xfrm>
            <a:off x="-53025" y="-44800"/>
            <a:ext cx="9250050" cy="854174"/>
            <a:chOff x="-53025" y="412400"/>
            <a:chExt cx="9250050" cy="854174"/>
          </a:xfrm>
        </p:grpSpPr>
        <p:pic>
          <p:nvPicPr>
            <p:cNvPr id="8485" name="Google Shape;8485;p306"/>
            <p:cNvPicPr preferRelativeResize="0"/>
            <p:nvPr/>
          </p:nvPicPr>
          <p:blipFill rotWithShape="1">
            <a:blip r:embed="rId2">
              <a:alphaModFix amt="33000"/>
            </a:blip>
            <a:srcRect b="64191" l="564" r="573" t="25885"/>
            <a:stretch/>
          </p:blipFill>
          <p:spPr>
            <a:xfrm>
              <a:off x="-53025" y="412400"/>
              <a:ext cx="9250050" cy="798550"/>
            </a:xfrm>
            <a:prstGeom prst="rect">
              <a:avLst/>
            </a:prstGeom>
            <a:noFill/>
            <a:ln>
              <a:noFill/>
            </a:ln>
            <a:effectLst>
              <a:outerShdw blurRad="57150" rotWithShape="0" algn="bl" dir="11760000" dist="19050">
                <a:srgbClr val="274E13">
                  <a:alpha val="80000"/>
                </a:srgbClr>
              </a:outerShdw>
            </a:effectLst>
          </p:spPr>
        </p:pic>
        <p:sp>
          <p:nvSpPr>
            <p:cNvPr id="8486" name="Google Shape;8486;p306"/>
            <p:cNvSpPr/>
            <p:nvPr/>
          </p:nvSpPr>
          <p:spPr>
            <a:xfrm>
              <a:off x="0" y="1160074"/>
              <a:ext cx="9144000" cy="106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87" name="Google Shape;8487;p306"/>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gn="l">
              <a:lnSpc>
                <a:spcPct val="115000"/>
              </a:lnSpc>
              <a:spcBef>
                <a:spcPts val="0"/>
              </a:spcBef>
              <a:spcAft>
                <a:spcPts val="0"/>
              </a:spcAft>
              <a:buSzPts val="1800"/>
              <a:buChar char="●"/>
              <a:defRPr/>
            </a:lvl1pPr>
            <a:lvl2pPr indent="-317500" lvl="1" marL="914400" algn="l">
              <a:lnSpc>
                <a:spcPct val="115000"/>
              </a:lnSpc>
              <a:spcBef>
                <a:spcPts val="0"/>
              </a:spcBef>
              <a:spcAft>
                <a:spcPts val="0"/>
              </a:spcAft>
              <a:buSzPts val="1400"/>
              <a:buChar char="○"/>
              <a:defRPr/>
            </a:lvl2pPr>
            <a:lvl3pPr indent="-317500" lvl="2" marL="1371600" algn="l">
              <a:lnSpc>
                <a:spcPct val="115000"/>
              </a:lnSpc>
              <a:spcBef>
                <a:spcPts val="0"/>
              </a:spcBef>
              <a:spcAft>
                <a:spcPts val="0"/>
              </a:spcAft>
              <a:buSzPts val="1400"/>
              <a:buChar char="■"/>
              <a:defRPr/>
            </a:lvl3pPr>
            <a:lvl4pPr indent="-317500" lvl="3" marL="1828800" algn="l">
              <a:lnSpc>
                <a:spcPct val="115000"/>
              </a:lnSpc>
              <a:spcBef>
                <a:spcPts val="0"/>
              </a:spcBef>
              <a:spcAft>
                <a:spcPts val="0"/>
              </a:spcAft>
              <a:buSzPts val="1400"/>
              <a:buChar char="●"/>
              <a:defRPr/>
            </a:lvl4pPr>
            <a:lvl5pPr indent="-317500" lvl="4" marL="2286000" algn="l">
              <a:lnSpc>
                <a:spcPct val="115000"/>
              </a:lnSpc>
              <a:spcBef>
                <a:spcPts val="0"/>
              </a:spcBef>
              <a:spcAft>
                <a:spcPts val="0"/>
              </a:spcAft>
              <a:buSzPts val="1400"/>
              <a:buChar char="○"/>
              <a:defRPr/>
            </a:lvl5pPr>
            <a:lvl6pPr indent="-317500" lvl="5" marL="2743200" algn="l">
              <a:lnSpc>
                <a:spcPct val="115000"/>
              </a:lnSpc>
              <a:spcBef>
                <a:spcPts val="0"/>
              </a:spcBef>
              <a:spcAft>
                <a:spcPts val="0"/>
              </a:spcAft>
              <a:buSzPts val="1400"/>
              <a:buChar char="■"/>
              <a:defRPr/>
            </a:lvl6pPr>
            <a:lvl7pPr indent="-317500" lvl="6" marL="3200400" algn="l">
              <a:lnSpc>
                <a:spcPct val="115000"/>
              </a:lnSpc>
              <a:spcBef>
                <a:spcPts val="0"/>
              </a:spcBef>
              <a:spcAft>
                <a:spcPts val="0"/>
              </a:spcAft>
              <a:buSzPts val="1400"/>
              <a:buChar char="●"/>
              <a:defRPr/>
            </a:lvl7pPr>
            <a:lvl8pPr indent="-317500" lvl="7" marL="3657600" algn="l">
              <a:lnSpc>
                <a:spcPct val="115000"/>
              </a:lnSpc>
              <a:spcBef>
                <a:spcPts val="0"/>
              </a:spcBef>
              <a:spcAft>
                <a:spcPts val="0"/>
              </a:spcAft>
              <a:buSzPts val="1400"/>
              <a:buChar char="○"/>
              <a:defRPr/>
            </a:lvl8pPr>
            <a:lvl9pPr indent="-317500" lvl="8" marL="4114800" algn="l">
              <a:lnSpc>
                <a:spcPct val="115000"/>
              </a:lnSpc>
              <a:spcBef>
                <a:spcPts val="0"/>
              </a:spcBef>
              <a:spcAft>
                <a:spcPts val="0"/>
              </a:spcAft>
              <a:buSzPts val="1400"/>
              <a:buChar char="■"/>
              <a:defRPr/>
            </a:lvl9pPr>
          </a:lstStyle>
          <a:p/>
        </p:txBody>
      </p:sp>
      <p:sp>
        <p:nvSpPr>
          <p:cNvPr id="8488" name="Google Shape;8488;p30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GB"/>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5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89.xml"/><Relationship Id="rId42" Type="http://schemas.openxmlformats.org/officeDocument/2006/relationships/slideLayout" Target="../slideLayouts/slideLayout91.xml"/><Relationship Id="rId41" Type="http://schemas.openxmlformats.org/officeDocument/2006/relationships/slideLayout" Target="../slideLayouts/slideLayout90.xml"/><Relationship Id="rId44" Type="http://schemas.openxmlformats.org/officeDocument/2006/relationships/slideLayout" Target="../slideLayouts/slideLayout93.xml"/><Relationship Id="rId43" Type="http://schemas.openxmlformats.org/officeDocument/2006/relationships/slideLayout" Target="../slideLayouts/slideLayout92.xml"/><Relationship Id="rId46" Type="http://schemas.openxmlformats.org/officeDocument/2006/relationships/slideLayout" Target="../slideLayouts/slideLayout95.xml"/><Relationship Id="rId45" Type="http://schemas.openxmlformats.org/officeDocument/2006/relationships/slideLayout" Target="../slideLayouts/slideLayout94.xml"/><Relationship Id="rId1" Type="http://schemas.openxmlformats.org/officeDocument/2006/relationships/slideLayout" Target="../slideLayouts/slideLayout50.xml"/><Relationship Id="rId2" Type="http://schemas.openxmlformats.org/officeDocument/2006/relationships/slideLayout" Target="../slideLayouts/slideLayout51.xml"/><Relationship Id="rId3" Type="http://schemas.openxmlformats.org/officeDocument/2006/relationships/slideLayout" Target="../slideLayouts/slideLayout52.xml"/><Relationship Id="rId4" Type="http://schemas.openxmlformats.org/officeDocument/2006/relationships/slideLayout" Target="../slideLayouts/slideLayout53.xml"/><Relationship Id="rId9" Type="http://schemas.openxmlformats.org/officeDocument/2006/relationships/slideLayout" Target="../slideLayouts/slideLayout58.xml"/><Relationship Id="rId48" Type="http://schemas.openxmlformats.org/officeDocument/2006/relationships/slideLayout" Target="../slideLayouts/slideLayout97.xml"/><Relationship Id="rId47" Type="http://schemas.openxmlformats.org/officeDocument/2006/relationships/slideLayout" Target="../slideLayouts/slideLayout96.xml"/><Relationship Id="rId49" Type="http://schemas.openxmlformats.org/officeDocument/2006/relationships/slideLayout" Target="../slideLayouts/slideLayout98.xml"/><Relationship Id="rId5" Type="http://schemas.openxmlformats.org/officeDocument/2006/relationships/slideLayout" Target="../slideLayouts/slideLayout54.xml"/><Relationship Id="rId6" Type="http://schemas.openxmlformats.org/officeDocument/2006/relationships/slideLayout" Target="../slideLayouts/slideLayout55.xml"/><Relationship Id="rId7" Type="http://schemas.openxmlformats.org/officeDocument/2006/relationships/slideLayout" Target="../slideLayouts/slideLayout56.xml"/><Relationship Id="rId8" Type="http://schemas.openxmlformats.org/officeDocument/2006/relationships/slideLayout" Target="../slideLayouts/slideLayout57.xml"/><Relationship Id="rId31" Type="http://schemas.openxmlformats.org/officeDocument/2006/relationships/slideLayout" Target="../slideLayouts/slideLayout80.xml"/><Relationship Id="rId30" Type="http://schemas.openxmlformats.org/officeDocument/2006/relationships/slideLayout" Target="../slideLayouts/slideLayout79.xml"/><Relationship Id="rId33" Type="http://schemas.openxmlformats.org/officeDocument/2006/relationships/slideLayout" Target="../slideLayouts/slideLayout82.xml"/><Relationship Id="rId32" Type="http://schemas.openxmlformats.org/officeDocument/2006/relationships/slideLayout" Target="../slideLayouts/slideLayout81.xml"/><Relationship Id="rId35" Type="http://schemas.openxmlformats.org/officeDocument/2006/relationships/slideLayout" Target="../slideLayouts/slideLayout84.xml"/><Relationship Id="rId34" Type="http://schemas.openxmlformats.org/officeDocument/2006/relationships/slideLayout" Target="../slideLayouts/slideLayout83.xml"/><Relationship Id="rId37" Type="http://schemas.openxmlformats.org/officeDocument/2006/relationships/slideLayout" Target="../slideLayouts/slideLayout86.xml"/><Relationship Id="rId36" Type="http://schemas.openxmlformats.org/officeDocument/2006/relationships/slideLayout" Target="../slideLayouts/slideLayout85.xml"/><Relationship Id="rId39" Type="http://schemas.openxmlformats.org/officeDocument/2006/relationships/slideLayout" Target="../slideLayouts/slideLayout88.xml"/><Relationship Id="rId38" Type="http://schemas.openxmlformats.org/officeDocument/2006/relationships/slideLayout" Target="../slideLayouts/slideLayout87.xml"/><Relationship Id="rId20" Type="http://schemas.openxmlformats.org/officeDocument/2006/relationships/slideLayout" Target="../slideLayouts/slideLayout69.xml"/><Relationship Id="rId22" Type="http://schemas.openxmlformats.org/officeDocument/2006/relationships/slideLayout" Target="../slideLayouts/slideLayout71.xml"/><Relationship Id="rId21" Type="http://schemas.openxmlformats.org/officeDocument/2006/relationships/slideLayout" Target="../slideLayouts/slideLayout70.xml"/><Relationship Id="rId24" Type="http://schemas.openxmlformats.org/officeDocument/2006/relationships/slideLayout" Target="../slideLayouts/slideLayout73.xml"/><Relationship Id="rId23" Type="http://schemas.openxmlformats.org/officeDocument/2006/relationships/slideLayout" Target="../slideLayouts/slideLayout72.xml"/><Relationship Id="rId26" Type="http://schemas.openxmlformats.org/officeDocument/2006/relationships/slideLayout" Target="../slideLayouts/slideLayout75.xml"/><Relationship Id="rId25" Type="http://schemas.openxmlformats.org/officeDocument/2006/relationships/slideLayout" Target="../slideLayouts/slideLayout74.xml"/><Relationship Id="rId28" Type="http://schemas.openxmlformats.org/officeDocument/2006/relationships/slideLayout" Target="../slideLayouts/slideLayout77.xml"/><Relationship Id="rId27" Type="http://schemas.openxmlformats.org/officeDocument/2006/relationships/slideLayout" Target="../slideLayouts/slideLayout76.xml"/><Relationship Id="rId29" Type="http://schemas.openxmlformats.org/officeDocument/2006/relationships/slideLayout" Target="../slideLayouts/slideLayout78.xml"/><Relationship Id="rId50" Type="http://schemas.openxmlformats.org/officeDocument/2006/relationships/theme" Target="../theme/theme6.xml"/><Relationship Id="rId11" Type="http://schemas.openxmlformats.org/officeDocument/2006/relationships/slideLayout" Target="../slideLayouts/slideLayout60.xml"/><Relationship Id="rId10" Type="http://schemas.openxmlformats.org/officeDocument/2006/relationships/slideLayout" Target="../slideLayouts/slideLayout59.xml"/><Relationship Id="rId13" Type="http://schemas.openxmlformats.org/officeDocument/2006/relationships/slideLayout" Target="../slideLayouts/slideLayout62.xml"/><Relationship Id="rId12" Type="http://schemas.openxmlformats.org/officeDocument/2006/relationships/slideLayout" Target="../slideLayouts/slideLayout61.xml"/><Relationship Id="rId15" Type="http://schemas.openxmlformats.org/officeDocument/2006/relationships/slideLayout" Target="../slideLayouts/slideLayout64.xml"/><Relationship Id="rId14" Type="http://schemas.openxmlformats.org/officeDocument/2006/relationships/slideLayout" Target="../slideLayouts/slideLayout63.xml"/><Relationship Id="rId17" Type="http://schemas.openxmlformats.org/officeDocument/2006/relationships/slideLayout" Target="../slideLayouts/slideLayout66.xml"/><Relationship Id="rId16" Type="http://schemas.openxmlformats.org/officeDocument/2006/relationships/slideLayout" Target="../slideLayouts/slideLayout65.xml"/><Relationship Id="rId19" Type="http://schemas.openxmlformats.org/officeDocument/2006/relationships/slideLayout" Target="../slideLayouts/slideLayout68.xml"/><Relationship Id="rId18" Type="http://schemas.openxmlformats.org/officeDocument/2006/relationships/slideLayout" Target="../slideLayouts/slideLayout67.xml"/></Relationships>
</file>

<file path=ppt/slideMasters/_rels/slideMaster3.xml.rels><?xml version="1.0" encoding="UTF-8" standalone="yes"?><Relationships xmlns="http://schemas.openxmlformats.org/package/2006/relationships"><Relationship Id="rId40" Type="http://schemas.openxmlformats.org/officeDocument/2006/relationships/slideLayout" Target="../slideLayouts/slideLayout138.xml"/><Relationship Id="rId42" Type="http://schemas.openxmlformats.org/officeDocument/2006/relationships/slideLayout" Target="../slideLayouts/slideLayout140.xml"/><Relationship Id="rId41" Type="http://schemas.openxmlformats.org/officeDocument/2006/relationships/slideLayout" Target="../slideLayouts/slideLayout139.xml"/><Relationship Id="rId44" Type="http://schemas.openxmlformats.org/officeDocument/2006/relationships/slideLayout" Target="../slideLayouts/slideLayout142.xml"/><Relationship Id="rId43" Type="http://schemas.openxmlformats.org/officeDocument/2006/relationships/slideLayout" Target="../slideLayouts/slideLayout141.xml"/><Relationship Id="rId46" Type="http://schemas.openxmlformats.org/officeDocument/2006/relationships/slideLayout" Target="../slideLayouts/slideLayout144.xml"/><Relationship Id="rId45" Type="http://schemas.openxmlformats.org/officeDocument/2006/relationships/slideLayout" Target="../slideLayouts/slideLayout143.xml"/><Relationship Id="rId1" Type="http://schemas.openxmlformats.org/officeDocument/2006/relationships/slideLayout" Target="../slideLayouts/slideLayout99.xml"/><Relationship Id="rId2" Type="http://schemas.openxmlformats.org/officeDocument/2006/relationships/slideLayout" Target="../slideLayouts/slideLayout100.xml"/><Relationship Id="rId3" Type="http://schemas.openxmlformats.org/officeDocument/2006/relationships/slideLayout" Target="../slideLayouts/slideLayout101.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48" Type="http://schemas.openxmlformats.org/officeDocument/2006/relationships/slideLayout" Target="../slideLayouts/slideLayout146.xml"/><Relationship Id="rId47" Type="http://schemas.openxmlformats.org/officeDocument/2006/relationships/slideLayout" Target="../slideLayouts/slideLayout145.xml"/><Relationship Id="rId49" Type="http://schemas.openxmlformats.org/officeDocument/2006/relationships/slideLayout" Target="../slideLayouts/slideLayout147.xml"/><Relationship Id="rId5" Type="http://schemas.openxmlformats.org/officeDocument/2006/relationships/slideLayout" Target="../slideLayouts/slideLayout103.xml"/><Relationship Id="rId6" Type="http://schemas.openxmlformats.org/officeDocument/2006/relationships/slideLayout" Target="../slideLayouts/slideLayout104.xml"/><Relationship Id="rId7" Type="http://schemas.openxmlformats.org/officeDocument/2006/relationships/slideLayout" Target="../slideLayouts/slideLayout105.xml"/><Relationship Id="rId8" Type="http://schemas.openxmlformats.org/officeDocument/2006/relationships/slideLayout" Target="../slideLayouts/slideLayout106.xml"/><Relationship Id="rId31" Type="http://schemas.openxmlformats.org/officeDocument/2006/relationships/slideLayout" Target="../slideLayouts/slideLayout129.xml"/><Relationship Id="rId30" Type="http://schemas.openxmlformats.org/officeDocument/2006/relationships/slideLayout" Target="../slideLayouts/slideLayout128.xml"/><Relationship Id="rId33" Type="http://schemas.openxmlformats.org/officeDocument/2006/relationships/slideLayout" Target="../slideLayouts/slideLayout131.xml"/><Relationship Id="rId32" Type="http://schemas.openxmlformats.org/officeDocument/2006/relationships/slideLayout" Target="../slideLayouts/slideLayout130.xml"/><Relationship Id="rId35" Type="http://schemas.openxmlformats.org/officeDocument/2006/relationships/slideLayout" Target="../slideLayouts/slideLayout133.xml"/><Relationship Id="rId34" Type="http://schemas.openxmlformats.org/officeDocument/2006/relationships/slideLayout" Target="../slideLayouts/slideLayout132.xml"/><Relationship Id="rId37" Type="http://schemas.openxmlformats.org/officeDocument/2006/relationships/slideLayout" Target="../slideLayouts/slideLayout135.xml"/><Relationship Id="rId36" Type="http://schemas.openxmlformats.org/officeDocument/2006/relationships/slideLayout" Target="../slideLayouts/slideLayout134.xml"/><Relationship Id="rId39" Type="http://schemas.openxmlformats.org/officeDocument/2006/relationships/slideLayout" Target="../slideLayouts/slideLayout137.xml"/><Relationship Id="rId38" Type="http://schemas.openxmlformats.org/officeDocument/2006/relationships/slideLayout" Target="../slideLayouts/slideLayout136.xml"/><Relationship Id="rId20" Type="http://schemas.openxmlformats.org/officeDocument/2006/relationships/slideLayout" Target="../slideLayouts/slideLayout118.xml"/><Relationship Id="rId22" Type="http://schemas.openxmlformats.org/officeDocument/2006/relationships/slideLayout" Target="../slideLayouts/slideLayout120.xml"/><Relationship Id="rId21" Type="http://schemas.openxmlformats.org/officeDocument/2006/relationships/slideLayout" Target="../slideLayouts/slideLayout119.xml"/><Relationship Id="rId24" Type="http://schemas.openxmlformats.org/officeDocument/2006/relationships/slideLayout" Target="../slideLayouts/slideLayout122.xml"/><Relationship Id="rId23" Type="http://schemas.openxmlformats.org/officeDocument/2006/relationships/slideLayout" Target="../slideLayouts/slideLayout121.xml"/><Relationship Id="rId26" Type="http://schemas.openxmlformats.org/officeDocument/2006/relationships/slideLayout" Target="../slideLayouts/slideLayout124.xml"/><Relationship Id="rId25" Type="http://schemas.openxmlformats.org/officeDocument/2006/relationships/slideLayout" Target="../slideLayouts/slideLayout123.xml"/><Relationship Id="rId28" Type="http://schemas.openxmlformats.org/officeDocument/2006/relationships/slideLayout" Target="../slideLayouts/slideLayout126.xml"/><Relationship Id="rId27" Type="http://schemas.openxmlformats.org/officeDocument/2006/relationships/slideLayout" Target="../slideLayouts/slideLayout125.xml"/><Relationship Id="rId29" Type="http://schemas.openxmlformats.org/officeDocument/2006/relationships/slideLayout" Target="../slideLayouts/slideLayout127.xml"/><Relationship Id="rId50" Type="http://schemas.openxmlformats.org/officeDocument/2006/relationships/theme" Target="../theme/theme4.xml"/><Relationship Id="rId11" Type="http://schemas.openxmlformats.org/officeDocument/2006/relationships/slideLayout" Target="../slideLayouts/slideLayout109.xml"/><Relationship Id="rId10" Type="http://schemas.openxmlformats.org/officeDocument/2006/relationships/slideLayout" Target="../slideLayouts/slideLayout108.xml"/><Relationship Id="rId13" Type="http://schemas.openxmlformats.org/officeDocument/2006/relationships/slideLayout" Target="../slideLayouts/slideLayout111.xml"/><Relationship Id="rId12" Type="http://schemas.openxmlformats.org/officeDocument/2006/relationships/slideLayout" Target="../slideLayouts/slideLayout110.xml"/><Relationship Id="rId15" Type="http://schemas.openxmlformats.org/officeDocument/2006/relationships/slideLayout" Target="../slideLayouts/slideLayout113.xml"/><Relationship Id="rId14" Type="http://schemas.openxmlformats.org/officeDocument/2006/relationships/slideLayout" Target="../slideLayouts/slideLayout112.xml"/><Relationship Id="rId17" Type="http://schemas.openxmlformats.org/officeDocument/2006/relationships/slideLayout" Target="../slideLayouts/slideLayout115.xml"/><Relationship Id="rId16" Type="http://schemas.openxmlformats.org/officeDocument/2006/relationships/slideLayout" Target="../slideLayouts/slideLayout114.xml"/><Relationship Id="rId19" Type="http://schemas.openxmlformats.org/officeDocument/2006/relationships/slideLayout" Target="../slideLayouts/slideLayout117.xml"/><Relationship Id="rId18" Type="http://schemas.openxmlformats.org/officeDocument/2006/relationships/slideLayout" Target="../slideLayouts/slideLayout116.xml"/></Relationships>
</file>

<file path=ppt/slideMasters/_rels/slideMaster4.xml.rels><?xml version="1.0" encoding="UTF-8" standalone="yes"?><Relationships xmlns="http://schemas.openxmlformats.org/package/2006/relationships"><Relationship Id="rId40" Type="http://schemas.openxmlformats.org/officeDocument/2006/relationships/slideLayout" Target="../slideLayouts/slideLayout187.xml"/><Relationship Id="rId42" Type="http://schemas.openxmlformats.org/officeDocument/2006/relationships/slideLayout" Target="../slideLayouts/slideLayout189.xml"/><Relationship Id="rId41" Type="http://schemas.openxmlformats.org/officeDocument/2006/relationships/slideLayout" Target="../slideLayouts/slideLayout188.xml"/><Relationship Id="rId43" Type="http://schemas.openxmlformats.org/officeDocument/2006/relationships/theme" Target="../theme/theme7.xml"/><Relationship Id="rId1" Type="http://schemas.openxmlformats.org/officeDocument/2006/relationships/slideLayout" Target="../slideLayouts/slideLayout148.xml"/><Relationship Id="rId2" Type="http://schemas.openxmlformats.org/officeDocument/2006/relationships/slideLayout" Target="../slideLayouts/slideLayout149.xml"/><Relationship Id="rId3" Type="http://schemas.openxmlformats.org/officeDocument/2006/relationships/slideLayout" Target="../slideLayouts/slideLayout150.xml"/><Relationship Id="rId4" Type="http://schemas.openxmlformats.org/officeDocument/2006/relationships/slideLayout" Target="../slideLayouts/slideLayout151.xml"/><Relationship Id="rId9" Type="http://schemas.openxmlformats.org/officeDocument/2006/relationships/slideLayout" Target="../slideLayouts/slideLayout156.xml"/><Relationship Id="rId5" Type="http://schemas.openxmlformats.org/officeDocument/2006/relationships/slideLayout" Target="../slideLayouts/slideLayout152.xml"/><Relationship Id="rId6" Type="http://schemas.openxmlformats.org/officeDocument/2006/relationships/slideLayout" Target="../slideLayouts/slideLayout153.xml"/><Relationship Id="rId7" Type="http://schemas.openxmlformats.org/officeDocument/2006/relationships/slideLayout" Target="../slideLayouts/slideLayout154.xml"/><Relationship Id="rId8" Type="http://schemas.openxmlformats.org/officeDocument/2006/relationships/slideLayout" Target="../slideLayouts/slideLayout155.xml"/><Relationship Id="rId31" Type="http://schemas.openxmlformats.org/officeDocument/2006/relationships/slideLayout" Target="../slideLayouts/slideLayout178.xml"/><Relationship Id="rId30" Type="http://schemas.openxmlformats.org/officeDocument/2006/relationships/slideLayout" Target="../slideLayouts/slideLayout177.xml"/><Relationship Id="rId33" Type="http://schemas.openxmlformats.org/officeDocument/2006/relationships/slideLayout" Target="../slideLayouts/slideLayout180.xml"/><Relationship Id="rId32" Type="http://schemas.openxmlformats.org/officeDocument/2006/relationships/slideLayout" Target="../slideLayouts/slideLayout179.xml"/><Relationship Id="rId35" Type="http://schemas.openxmlformats.org/officeDocument/2006/relationships/slideLayout" Target="../slideLayouts/slideLayout182.xml"/><Relationship Id="rId34" Type="http://schemas.openxmlformats.org/officeDocument/2006/relationships/slideLayout" Target="../slideLayouts/slideLayout181.xml"/><Relationship Id="rId37" Type="http://schemas.openxmlformats.org/officeDocument/2006/relationships/slideLayout" Target="../slideLayouts/slideLayout184.xml"/><Relationship Id="rId36" Type="http://schemas.openxmlformats.org/officeDocument/2006/relationships/slideLayout" Target="../slideLayouts/slideLayout183.xml"/><Relationship Id="rId39" Type="http://schemas.openxmlformats.org/officeDocument/2006/relationships/slideLayout" Target="../slideLayouts/slideLayout186.xml"/><Relationship Id="rId38" Type="http://schemas.openxmlformats.org/officeDocument/2006/relationships/slideLayout" Target="../slideLayouts/slideLayout185.xml"/><Relationship Id="rId20" Type="http://schemas.openxmlformats.org/officeDocument/2006/relationships/slideLayout" Target="../slideLayouts/slideLayout167.xml"/><Relationship Id="rId22" Type="http://schemas.openxmlformats.org/officeDocument/2006/relationships/slideLayout" Target="../slideLayouts/slideLayout169.xml"/><Relationship Id="rId21" Type="http://schemas.openxmlformats.org/officeDocument/2006/relationships/slideLayout" Target="../slideLayouts/slideLayout168.xml"/><Relationship Id="rId24" Type="http://schemas.openxmlformats.org/officeDocument/2006/relationships/slideLayout" Target="../slideLayouts/slideLayout171.xml"/><Relationship Id="rId23" Type="http://schemas.openxmlformats.org/officeDocument/2006/relationships/slideLayout" Target="../slideLayouts/slideLayout170.xml"/><Relationship Id="rId26" Type="http://schemas.openxmlformats.org/officeDocument/2006/relationships/slideLayout" Target="../slideLayouts/slideLayout173.xml"/><Relationship Id="rId25" Type="http://schemas.openxmlformats.org/officeDocument/2006/relationships/slideLayout" Target="../slideLayouts/slideLayout172.xml"/><Relationship Id="rId28" Type="http://schemas.openxmlformats.org/officeDocument/2006/relationships/slideLayout" Target="../slideLayouts/slideLayout175.xml"/><Relationship Id="rId27" Type="http://schemas.openxmlformats.org/officeDocument/2006/relationships/slideLayout" Target="../slideLayouts/slideLayout174.xml"/><Relationship Id="rId29" Type="http://schemas.openxmlformats.org/officeDocument/2006/relationships/slideLayout" Target="../slideLayouts/slideLayout176.xml"/><Relationship Id="rId11" Type="http://schemas.openxmlformats.org/officeDocument/2006/relationships/slideLayout" Target="../slideLayouts/slideLayout158.xml"/><Relationship Id="rId10" Type="http://schemas.openxmlformats.org/officeDocument/2006/relationships/slideLayout" Target="../slideLayouts/slideLayout157.xml"/><Relationship Id="rId13" Type="http://schemas.openxmlformats.org/officeDocument/2006/relationships/slideLayout" Target="../slideLayouts/slideLayout160.xml"/><Relationship Id="rId12" Type="http://schemas.openxmlformats.org/officeDocument/2006/relationships/slideLayout" Target="../slideLayouts/slideLayout159.xml"/><Relationship Id="rId15" Type="http://schemas.openxmlformats.org/officeDocument/2006/relationships/slideLayout" Target="../slideLayouts/slideLayout162.xml"/><Relationship Id="rId14" Type="http://schemas.openxmlformats.org/officeDocument/2006/relationships/slideLayout" Target="../slideLayouts/slideLayout161.xml"/><Relationship Id="rId17" Type="http://schemas.openxmlformats.org/officeDocument/2006/relationships/slideLayout" Target="../slideLayouts/slideLayout164.xml"/><Relationship Id="rId16" Type="http://schemas.openxmlformats.org/officeDocument/2006/relationships/slideLayout" Target="../slideLayouts/slideLayout163.xml"/><Relationship Id="rId19" Type="http://schemas.openxmlformats.org/officeDocument/2006/relationships/slideLayout" Target="../slideLayouts/slideLayout166.xml"/><Relationship Id="rId18" Type="http://schemas.openxmlformats.org/officeDocument/2006/relationships/slideLayout" Target="../slideLayouts/slideLayout165.xml"/></Relationships>
</file>

<file path=ppt/slideMasters/_rels/slideMaster5.xml.rels><?xml version="1.0" encoding="UTF-8" standalone="yes"?><Relationships xmlns="http://schemas.openxmlformats.org/package/2006/relationships"><Relationship Id="rId1" Type="http://schemas.openxmlformats.org/officeDocument/2006/relationships/slideLayout" Target="../slideLayouts/slideLayout190.xml"/><Relationship Id="rId2" Type="http://schemas.openxmlformats.org/officeDocument/2006/relationships/slideLayout" Target="../slideLayouts/slideLayout191.xml"/><Relationship Id="rId3" Type="http://schemas.openxmlformats.org/officeDocument/2006/relationships/slideLayout" Target="../slideLayouts/slideLayout192.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5" Type="http://schemas.openxmlformats.org/officeDocument/2006/relationships/slideLayout" Target="../slideLayouts/slideLayout194.xml"/><Relationship Id="rId6" Type="http://schemas.openxmlformats.org/officeDocument/2006/relationships/slideLayout" Target="../slideLayouts/slideLayout195.xml"/><Relationship Id="rId7" Type="http://schemas.openxmlformats.org/officeDocument/2006/relationships/slideLayout" Target="../slideLayouts/slideLayout196.xml"/><Relationship Id="rId8" Type="http://schemas.openxmlformats.org/officeDocument/2006/relationships/slideLayout" Target="../slideLayouts/slideLayout197.xml"/><Relationship Id="rId10"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40" Type="http://schemas.openxmlformats.org/officeDocument/2006/relationships/slideLayout" Target="../slideLayouts/slideLayout238.xml"/><Relationship Id="rId42" Type="http://schemas.openxmlformats.org/officeDocument/2006/relationships/slideLayout" Target="../slideLayouts/slideLayout240.xml"/><Relationship Id="rId41" Type="http://schemas.openxmlformats.org/officeDocument/2006/relationships/slideLayout" Target="../slideLayouts/slideLayout239.xml"/><Relationship Id="rId43" Type="http://schemas.openxmlformats.org/officeDocument/2006/relationships/theme" Target="../theme/theme2.xml"/><Relationship Id="rId1" Type="http://schemas.openxmlformats.org/officeDocument/2006/relationships/slideLayout" Target="../slideLayouts/slideLayout199.xml"/><Relationship Id="rId2" Type="http://schemas.openxmlformats.org/officeDocument/2006/relationships/slideLayout" Target="../slideLayouts/slideLayout200.xml"/><Relationship Id="rId3" Type="http://schemas.openxmlformats.org/officeDocument/2006/relationships/slideLayout" Target="../slideLayouts/slideLayout201.xml"/><Relationship Id="rId4" Type="http://schemas.openxmlformats.org/officeDocument/2006/relationships/slideLayout" Target="../slideLayouts/slideLayout202.xml"/><Relationship Id="rId9" Type="http://schemas.openxmlformats.org/officeDocument/2006/relationships/slideLayout" Target="../slideLayouts/slideLayout207.xml"/><Relationship Id="rId5" Type="http://schemas.openxmlformats.org/officeDocument/2006/relationships/slideLayout" Target="../slideLayouts/slideLayout203.xml"/><Relationship Id="rId6" Type="http://schemas.openxmlformats.org/officeDocument/2006/relationships/slideLayout" Target="../slideLayouts/slideLayout204.xml"/><Relationship Id="rId7" Type="http://schemas.openxmlformats.org/officeDocument/2006/relationships/slideLayout" Target="../slideLayouts/slideLayout205.xml"/><Relationship Id="rId8" Type="http://schemas.openxmlformats.org/officeDocument/2006/relationships/slideLayout" Target="../slideLayouts/slideLayout206.xml"/><Relationship Id="rId31" Type="http://schemas.openxmlformats.org/officeDocument/2006/relationships/slideLayout" Target="../slideLayouts/slideLayout229.xml"/><Relationship Id="rId30" Type="http://schemas.openxmlformats.org/officeDocument/2006/relationships/slideLayout" Target="../slideLayouts/slideLayout228.xml"/><Relationship Id="rId33" Type="http://schemas.openxmlformats.org/officeDocument/2006/relationships/slideLayout" Target="../slideLayouts/slideLayout231.xml"/><Relationship Id="rId32" Type="http://schemas.openxmlformats.org/officeDocument/2006/relationships/slideLayout" Target="../slideLayouts/slideLayout230.xml"/><Relationship Id="rId35" Type="http://schemas.openxmlformats.org/officeDocument/2006/relationships/slideLayout" Target="../slideLayouts/slideLayout233.xml"/><Relationship Id="rId34" Type="http://schemas.openxmlformats.org/officeDocument/2006/relationships/slideLayout" Target="../slideLayouts/slideLayout232.xml"/><Relationship Id="rId37" Type="http://schemas.openxmlformats.org/officeDocument/2006/relationships/slideLayout" Target="../slideLayouts/slideLayout235.xml"/><Relationship Id="rId36" Type="http://schemas.openxmlformats.org/officeDocument/2006/relationships/slideLayout" Target="../slideLayouts/slideLayout234.xml"/><Relationship Id="rId39" Type="http://schemas.openxmlformats.org/officeDocument/2006/relationships/slideLayout" Target="../slideLayouts/slideLayout237.xml"/><Relationship Id="rId38" Type="http://schemas.openxmlformats.org/officeDocument/2006/relationships/slideLayout" Target="../slideLayouts/slideLayout236.xml"/><Relationship Id="rId20" Type="http://schemas.openxmlformats.org/officeDocument/2006/relationships/slideLayout" Target="../slideLayouts/slideLayout218.xml"/><Relationship Id="rId22" Type="http://schemas.openxmlformats.org/officeDocument/2006/relationships/slideLayout" Target="../slideLayouts/slideLayout220.xml"/><Relationship Id="rId21" Type="http://schemas.openxmlformats.org/officeDocument/2006/relationships/slideLayout" Target="../slideLayouts/slideLayout219.xml"/><Relationship Id="rId24" Type="http://schemas.openxmlformats.org/officeDocument/2006/relationships/slideLayout" Target="../slideLayouts/slideLayout222.xml"/><Relationship Id="rId23" Type="http://schemas.openxmlformats.org/officeDocument/2006/relationships/slideLayout" Target="../slideLayouts/slideLayout221.xml"/><Relationship Id="rId26" Type="http://schemas.openxmlformats.org/officeDocument/2006/relationships/slideLayout" Target="../slideLayouts/slideLayout224.xml"/><Relationship Id="rId25" Type="http://schemas.openxmlformats.org/officeDocument/2006/relationships/slideLayout" Target="../slideLayouts/slideLayout223.xml"/><Relationship Id="rId28" Type="http://schemas.openxmlformats.org/officeDocument/2006/relationships/slideLayout" Target="../slideLayouts/slideLayout226.xml"/><Relationship Id="rId27" Type="http://schemas.openxmlformats.org/officeDocument/2006/relationships/slideLayout" Target="../slideLayouts/slideLayout225.xml"/><Relationship Id="rId29" Type="http://schemas.openxmlformats.org/officeDocument/2006/relationships/slideLayout" Target="../slideLayouts/slideLayout227.xml"/><Relationship Id="rId11" Type="http://schemas.openxmlformats.org/officeDocument/2006/relationships/slideLayout" Target="../slideLayouts/slideLayout209.xml"/><Relationship Id="rId10" Type="http://schemas.openxmlformats.org/officeDocument/2006/relationships/slideLayout" Target="../slideLayouts/slideLayout208.xml"/><Relationship Id="rId13" Type="http://schemas.openxmlformats.org/officeDocument/2006/relationships/slideLayout" Target="../slideLayouts/slideLayout211.xml"/><Relationship Id="rId12" Type="http://schemas.openxmlformats.org/officeDocument/2006/relationships/slideLayout" Target="../slideLayouts/slideLayout210.xml"/><Relationship Id="rId15" Type="http://schemas.openxmlformats.org/officeDocument/2006/relationships/slideLayout" Target="../slideLayouts/slideLayout213.xml"/><Relationship Id="rId14" Type="http://schemas.openxmlformats.org/officeDocument/2006/relationships/slideLayout" Target="../slideLayouts/slideLayout212.xml"/><Relationship Id="rId17" Type="http://schemas.openxmlformats.org/officeDocument/2006/relationships/slideLayout" Target="../slideLayouts/slideLayout215.xml"/><Relationship Id="rId16" Type="http://schemas.openxmlformats.org/officeDocument/2006/relationships/slideLayout" Target="../slideLayouts/slideLayout214.xml"/><Relationship Id="rId19" Type="http://schemas.openxmlformats.org/officeDocument/2006/relationships/slideLayout" Target="../slideLayouts/slideLayout217.xml"/><Relationship Id="rId18" Type="http://schemas.openxmlformats.org/officeDocument/2006/relationships/slideLayout" Target="../slideLayouts/slideLayout216.xml"/></Relationships>
</file>

<file path=ppt/slideMasters/_rels/slideMaster7.xml.rels><?xml version="1.0" encoding="UTF-8" standalone="yes"?><Relationships xmlns="http://schemas.openxmlformats.org/package/2006/relationships"><Relationship Id="rId1" Type="http://schemas.openxmlformats.org/officeDocument/2006/relationships/slideLayout" Target="../slideLayouts/slideLayout241.xml"/><Relationship Id="rId2" Type="http://schemas.openxmlformats.org/officeDocument/2006/relationships/slideLayout" Target="../slideLayouts/slideLayout242.xml"/><Relationship Id="rId3" Type="http://schemas.openxmlformats.org/officeDocument/2006/relationships/slideLayout" Target="../slideLayouts/slideLayout243.xml"/><Relationship Id="rId4" Type="http://schemas.openxmlformats.org/officeDocument/2006/relationships/slideLayout" Target="../slideLayouts/slideLayout244.xml"/><Relationship Id="rId9" Type="http://schemas.openxmlformats.org/officeDocument/2006/relationships/slideLayout" Target="../slideLayouts/slideLayout249.xml"/><Relationship Id="rId5" Type="http://schemas.openxmlformats.org/officeDocument/2006/relationships/slideLayout" Target="../slideLayouts/slideLayout245.xml"/><Relationship Id="rId6" Type="http://schemas.openxmlformats.org/officeDocument/2006/relationships/slideLayout" Target="../slideLayouts/slideLayout246.xml"/><Relationship Id="rId7" Type="http://schemas.openxmlformats.org/officeDocument/2006/relationships/slideLayout" Target="../slideLayouts/slideLayout247.xml"/><Relationship Id="rId8" Type="http://schemas.openxmlformats.org/officeDocument/2006/relationships/slideLayout" Target="../slideLayouts/slideLayout248.xml"/><Relationship Id="rId11" Type="http://schemas.openxmlformats.org/officeDocument/2006/relationships/slideLayout" Target="../slideLayouts/slideLayout251.xml"/><Relationship Id="rId10" Type="http://schemas.openxmlformats.org/officeDocument/2006/relationships/slideLayout" Target="../slideLayouts/slideLayout250.xml"/><Relationship Id="rId13" Type="http://schemas.openxmlformats.org/officeDocument/2006/relationships/slideLayout" Target="../slideLayouts/slideLayout253.xml"/><Relationship Id="rId12" Type="http://schemas.openxmlformats.org/officeDocument/2006/relationships/slideLayout" Target="../slideLayouts/slideLayout252.xml"/><Relationship Id="rId15" Type="http://schemas.openxmlformats.org/officeDocument/2006/relationships/slideLayout" Target="../slideLayouts/slideLayout255.xml"/><Relationship Id="rId14" Type="http://schemas.openxmlformats.org/officeDocument/2006/relationships/slideLayout" Target="../slideLayouts/slideLayout254.xml"/><Relationship Id="rId17" Type="http://schemas.openxmlformats.org/officeDocument/2006/relationships/theme" Target="../theme/theme8.xml"/><Relationship Id="rId16" Type="http://schemas.openxmlformats.org/officeDocument/2006/relationships/slideLayout" Target="../slideLayouts/slideLayout256.xml"/></Relationships>
</file>

<file path=ppt/slideMasters/_rels/slideMaster8.xml.rels><?xml version="1.0" encoding="UTF-8" standalone="yes"?><Relationships xmlns="http://schemas.openxmlformats.org/package/2006/relationships"><Relationship Id="rId40" Type="http://schemas.openxmlformats.org/officeDocument/2006/relationships/slideLayout" Target="../slideLayouts/slideLayout296.xml"/><Relationship Id="rId42" Type="http://schemas.openxmlformats.org/officeDocument/2006/relationships/slideLayout" Target="../slideLayouts/slideLayout298.xml"/><Relationship Id="rId41" Type="http://schemas.openxmlformats.org/officeDocument/2006/relationships/slideLayout" Target="../slideLayouts/slideLayout297.xml"/><Relationship Id="rId43" Type="http://schemas.openxmlformats.org/officeDocument/2006/relationships/theme" Target="../theme/theme9.xml"/><Relationship Id="rId1" Type="http://schemas.openxmlformats.org/officeDocument/2006/relationships/slideLayout" Target="../slideLayouts/slideLayout257.xml"/><Relationship Id="rId2" Type="http://schemas.openxmlformats.org/officeDocument/2006/relationships/slideLayout" Target="../slideLayouts/slideLayout258.xml"/><Relationship Id="rId3" Type="http://schemas.openxmlformats.org/officeDocument/2006/relationships/slideLayout" Target="../slideLayouts/slideLayout259.xml"/><Relationship Id="rId4" Type="http://schemas.openxmlformats.org/officeDocument/2006/relationships/slideLayout" Target="../slideLayouts/slideLayout260.xml"/><Relationship Id="rId9" Type="http://schemas.openxmlformats.org/officeDocument/2006/relationships/slideLayout" Target="../slideLayouts/slideLayout265.xml"/><Relationship Id="rId5" Type="http://schemas.openxmlformats.org/officeDocument/2006/relationships/slideLayout" Target="../slideLayouts/slideLayout261.xml"/><Relationship Id="rId6" Type="http://schemas.openxmlformats.org/officeDocument/2006/relationships/slideLayout" Target="../slideLayouts/slideLayout262.xml"/><Relationship Id="rId7" Type="http://schemas.openxmlformats.org/officeDocument/2006/relationships/slideLayout" Target="../slideLayouts/slideLayout263.xml"/><Relationship Id="rId8" Type="http://schemas.openxmlformats.org/officeDocument/2006/relationships/slideLayout" Target="../slideLayouts/slideLayout264.xml"/><Relationship Id="rId31" Type="http://schemas.openxmlformats.org/officeDocument/2006/relationships/slideLayout" Target="../slideLayouts/slideLayout287.xml"/><Relationship Id="rId30" Type="http://schemas.openxmlformats.org/officeDocument/2006/relationships/slideLayout" Target="../slideLayouts/slideLayout286.xml"/><Relationship Id="rId33" Type="http://schemas.openxmlformats.org/officeDocument/2006/relationships/slideLayout" Target="../slideLayouts/slideLayout289.xml"/><Relationship Id="rId32" Type="http://schemas.openxmlformats.org/officeDocument/2006/relationships/slideLayout" Target="../slideLayouts/slideLayout288.xml"/><Relationship Id="rId35" Type="http://schemas.openxmlformats.org/officeDocument/2006/relationships/slideLayout" Target="../slideLayouts/slideLayout291.xml"/><Relationship Id="rId34" Type="http://schemas.openxmlformats.org/officeDocument/2006/relationships/slideLayout" Target="../slideLayouts/slideLayout290.xml"/><Relationship Id="rId37" Type="http://schemas.openxmlformats.org/officeDocument/2006/relationships/slideLayout" Target="../slideLayouts/slideLayout293.xml"/><Relationship Id="rId36" Type="http://schemas.openxmlformats.org/officeDocument/2006/relationships/slideLayout" Target="../slideLayouts/slideLayout292.xml"/><Relationship Id="rId39" Type="http://schemas.openxmlformats.org/officeDocument/2006/relationships/slideLayout" Target="../slideLayouts/slideLayout295.xml"/><Relationship Id="rId38" Type="http://schemas.openxmlformats.org/officeDocument/2006/relationships/slideLayout" Target="../slideLayouts/slideLayout294.xml"/><Relationship Id="rId20" Type="http://schemas.openxmlformats.org/officeDocument/2006/relationships/slideLayout" Target="../slideLayouts/slideLayout276.xml"/><Relationship Id="rId22" Type="http://schemas.openxmlformats.org/officeDocument/2006/relationships/slideLayout" Target="../slideLayouts/slideLayout278.xml"/><Relationship Id="rId21" Type="http://schemas.openxmlformats.org/officeDocument/2006/relationships/slideLayout" Target="../slideLayouts/slideLayout277.xml"/><Relationship Id="rId24" Type="http://schemas.openxmlformats.org/officeDocument/2006/relationships/slideLayout" Target="../slideLayouts/slideLayout280.xml"/><Relationship Id="rId23" Type="http://schemas.openxmlformats.org/officeDocument/2006/relationships/slideLayout" Target="../slideLayouts/slideLayout279.xml"/><Relationship Id="rId26" Type="http://schemas.openxmlformats.org/officeDocument/2006/relationships/slideLayout" Target="../slideLayouts/slideLayout282.xml"/><Relationship Id="rId25" Type="http://schemas.openxmlformats.org/officeDocument/2006/relationships/slideLayout" Target="../slideLayouts/slideLayout281.xml"/><Relationship Id="rId28" Type="http://schemas.openxmlformats.org/officeDocument/2006/relationships/slideLayout" Target="../slideLayouts/slideLayout284.xml"/><Relationship Id="rId27" Type="http://schemas.openxmlformats.org/officeDocument/2006/relationships/slideLayout" Target="../slideLayouts/slideLayout283.xml"/><Relationship Id="rId29" Type="http://schemas.openxmlformats.org/officeDocument/2006/relationships/slideLayout" Target="../slideLayouts/slideLayout285.xml"/><Relationship Id="rId11" Type="http://schemas.openxmlformats.org/officeDocument/2006/relationships/slideLayout" Target="../slideLayouts/slideLayout267.xml"/><Relationship Id="rId10" Type="http://schemas.openxmlformats.org/officeDocument/2006/relationships/slideLayout" Target="../slideLayouts/slideLayout266.xml"/><Relationship Id="rId13" Type="http://schemas.openxmlformats.org/officeDocument/2006/relationships/slideLayout" Target="../slideLayouts/slideLayout269.xml"/><Relationship Id="rId12" Type="http://schemas.openxmlformats.org/officeDocument/2006/relationships/slideLayout" Target="../slideLayouts/slideLayout268.xml"/><Relationship Id="rId15" Type="http://schemas.openxmlformats.org/officeDocument/2006/relationships/slideLayout" Target="../slideLayouts/slideLayout271.xml"/><Relationship Id="rId14" Type="http://schemas.openxmlformats.org/officeDocument/2006/relationships/slideLayout" Target="../slideLayouts/slideLayout270.xml"/><Relationship Id="rId17" Type="http://schemas.openxmlformats.org/officeDocument/2006/relationships/slideLayout" Target="../slideLayouts/slideLayout273.xml"/><Relationship Id="rId16" Type="http://schemas.openxmlformats.org/officeDocument/2006/relationships/slideLayout" Target="../slideLayouts/slideLayout272.xml"/><Relationship Id="rId19" Type="http://schemas.openxmlformats.org/officeDocument/2006/relationships/slideLayout" Target="../slideLayouts/slideLayout275.xml"/><Relationship Id="rId18" Type="http://schemas.openxmlformats.org/officeDocument/2006/relationships/slideLayout" Target="../slideLayouts/slideLayout274.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E7ECDB"/>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1pPr>
            <a:lvl2pPr lvl="1"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2pPr>
            <a:lvl3pPr lvl="2"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3pPr>
            <a:lvl4pPr lvl="3"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4pPr>
            <a:lvl5pPr lvl="4"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5pPr>
            <a:lvl6pPr lvl="5"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6pPr>
            <a:lvl7pPr lvl="6"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7pPr>
            <a:lvl8pPr lvl="7"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8pPr>
            <a:lvl9pPr lvl="8"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Font typeface="Jost"/>
              <a:buChar char="●"/>
              <a:defRPr sz="1200">
                <a:solidFill>
                  <a:schemeClr val="dk1"/>
                </a:solidFill>
                <a:latin typeface="Jost"/>
                <a:ea typeface="Jost"/>
                <a:cs typeface="Jost"/>
                <a:sym typeface="Jost"/>
              </a:defRPr>
            </a:lvl1pPr>
            <a:lvl2pPr indent="-304800" lvl="1" marL="9144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2pPr>
            <a:lvl3pPr indent="-304800" lvl="2" marL="13716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3pPr>
            <a:lvl4pPr indent="-304800" lvl="3" marL="18288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4pPr>
            <a:lvl5pPr indent="-304800" lvl="4" marL="22860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5pPr>
            <a:lvl6pPr indent="-304800" lvl="5" marL="27432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6pPr>
            <a:lvl7pPr indent="-304800" lvl="6" marL="32004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7pPr>
            <a:lvl8pPr indent="-304800" lvl="7" marL="36576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8pPr>
            <a:lvl9pPr indent="-304800" lvl="8" marL="4114800" rtl="0">
              <a:lnSpc>
                <a:spcPct val="100000"/>
              </a:lnSpc>
              <a:spcBef>
                <a:spcPts val="1600"/>
              </a:spcBef>
              <a:spcAft>
                <a:spcPts val="1600"/>
              </a:spcAft>
              <a:buClr>
                <a:schemeClr val="dk1"/>
              </a:buClr>
              <a:buSzPts val="1200"/>
              <a:buFont typeface="Jost"/>
              <a:buChar char="■"/>
              <a:defRPr sz="1200">
                <a:solidFill>
                  <a:schemeClr val="dk1"/>
                </a:solidFill>
                <a:latin typeface="Jost"/>
                <a:ea typeface="Jost"/>
                <a:cs typeface="Jost"/>
                <a:sym typeface="Jos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E7ECDB"/>
        </a:solidFill>
      </p:bgPr>
    </p:bg>
    <p:spTree>
      <p:nvGrpSpPr>
        <p:cNvPr id="1410" name="Shape 1410"/>
        <p:cNvGrpSpPr/>
        <p:nvPr/>
      </p:nvGrpSpPr>
      <p:grpSpPr>
        <a:xfrm>
          <a:off x="0" y="0"/>
          <a:ext cx="0" cy="0"/>
          <a:chOff x="0" y="0"/>
          <a:chExt cx="0" cy="0"/>
        </a:xfrm>
      </p:grpSpPr>
      <p:sp>
        <p:nvSpPr>
          <p:cNvPr id="1411" name="Google Shape;1411;p5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1pPr>
            <a:lvl2pPr lvl="1"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2pPr>
            <a:lvl3pPr lvl="2"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3pPr>
            <a:lvl4pPr lvl="3"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4pPr>
            <a:lvl5pPr lvl="4"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5pPr>
            <a:lvl6pPr lvl="5"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6pPr>
            <a:lvl7pPr lvl="6"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7pPr>
            <a:lvl8pPr lvl="7"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8pPr>
            <a:lvl9pPr lvl="8"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9pPr>
          </a:lstStyle>
          <a:p/>
        </p:txBody>
      </p:sp>
      <p:sp>
        <p:nvSpPr>
          <p:cNvPr id="1412" name="Google Shape;1412;p5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Font typeface="Jost"/>
              <a:buChar char="●"/>
              <a:defRPr sz="1200">
                <a:solidFill>
                  <a:schemeClr val="dk1"/>
                </a:solidFill>
                <a:latin typeface="Jost"/>
                <a:ea typeface="Jost"/>
                <a:cs typeface="Jost"/>
                <a:sym typeface="Jost"/>
              </a:defRPr>
            </a:lvl1pPr>
            <a:lvl2pPr indent="-304800" lvl="1" marL="9144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2pPr>
            <a:lvl3pPr indent="-304800" lvl="2" marL="13716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3pPr>
            <a:lvl4pPr indent="-304800" lvl="3" marL="18288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4pPr>
            <a:lvl5pPr indent="-304800" lvl="4" marL="22860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5pPr>
            <a:lvl6pPr indent="-304800" lvl="5" marL="27432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6pPr>
            <a:lvl7pPr indent="-304800" lvl="6" marL="32004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7pPr>
            <a:lvl8pPr indent="-304800" lvl="7" marL="36576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8pPr>
            <a:lvl9pPr indent="-304800" lvl="8" marL="4114800" rtl="0">
              <a:lnSpc>
                <a:spcPct val="100000"/>
              </a:lnSpc>
              <a:spcBef>
                <a:spcPts val="1600"/>
              </a:spcBef>
              <a:spcAft>
                <a:spcPts val="1600"/>
              </a:spcAft>
              <a:buClr>
                <a:schemeClr val="dk1"/>
              </a:buClr>
              <a:buSzPts val="1200"/>
              <a:buFont typeface="Jost"/>
              <a:buChar char="■"/>
              <a:defRPr sz="1200">
                <a:solidFill>
                  <a:schemeClr val="dk1"/>
                </a:solidFill>
                <a:latin typeface="Jost"/>
                <a:ea typeface="Jost"/>
                <a:cs typeface="Jost"/>
                <a:sym typeface="Jost"/>
              </a:defRPr>
            </a:lvl9pPr>
          </a:lstStyle>
          <a:p/>
        </p:txBody>
      </p:sp>
    </p:spTree>
  </p:cSld>
  <p:clrMap accent1="accent1" accent2="accent2" accent3="accent3" accent4="accent4" accent5="accent5" accent6="accent6" bg1="lt1" bg2="dk2" tx1="dk1" tx2="lt2" folHlink="folHlink" hlink="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 id="2147483708" r:id="rId12"/>
    <p:sldLayoutId id="2147483709" r:id="rId13"/>
    <p:sldLayoutId id="2147483710" r:id="rId14"/>
    <p:sldLayoutId id="2147483711" r:id="rId15"/>
    <p:sldLayoutId id="2147483712" r:id="rId16"/>
    <p:sldLayoutId id="2147483713" r:id="rId17"/>
    <p:sldLayoutId id="2147483714" r:id="rId18"/>
    <p:sldLayoutId id="2147483715" r:id="rId19"/>
    <p:sldLayoutId id="2147483716" r:id="rId20"/>
    <p:sldLayoutId id="2147483717" r:id="rId21"/>
    <p:sldLayoutId id="2147483718" r:id="rId22"/>
    <p:sldLayoutId id="2147483719" r:id="rId23"/>
    <p:sldLayoutId id="2147483720" r:id="rId24"/>
    <p:sldLayoutId id="2147483721" r:id="rId25"/>
    <p:sldLayoutId id="2147483722" r:id="rId26"/>
    <p:sldLayoutId id="2147483723" r:id="rId27"/>
    <p:sldLayoutId id="2147483724" r:id="rId28"/>
    <p:sldLayoutId id="2147483725" r:id="rId29"/>
    <p:sldLayoutId id="2147483726" r:id="rId30"/>
    <p:sldLayoutId id="2147483727" r:id="rId31"/>
    <p:sldLayoutId id="2147483728" r:id="rId32"/>
    <p:sldLayoutId id="2147483729" r:id="rId33"/>
    <p:sldLayoutId id="2147483730" r:id="rId34"/>
    <p:sldLayoutId id="2147483731" r:id="rId35"/>
    <p:sldLayoutId id="2147483732" r:id="rId36"/>
    <p:sldLayoutId id="2147483733" r:id="rId37"/>
    <p:sldLayoutId id="2147483734" r:id="rId38"/>
    <p:sldLayoutId id="2147483735" r:id="rId39"/>
    <p:sldLayoutId id="2147483736" r:id="rId40"/>
    <p:sldLayoutId id="2147483737" r:id="rId41"/>
    <p:sldLayoutId id="2147483738" r:id="rId42"/>
    <p:sldLayoutId id="2147483739" r:id="rId43"/>
    <p:sldLayoutId id="2147483740" r:id="rId44"/>
    <p:sldLayoutId id="2147483741" r:id="rId45"/>
    <p:sldLayoutId id="2147483742" r:id="rId46"/>
    <p:sldLayoutId id="2147483743" r:id="rId47"/>
    <p:sldLayoutId id="2147483744" r:id="rId48"/>
    <p:sldLayoutId id="2147483745" r:id="rId4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E7ECDB"/>
        </a:solidFill>
      </p:bgPr>
    </p:bg>
    <p:spTree>
      <p:nvGrpSpPr>
        <p:cNvPr id="2815" name="Shape 2815"/>
        <p:cNvGrpSpPr/>
        <p:nvPr/>
      </p:nvGrpSpPr>
      <p:grpSpPr>
        <a:xfrm>
          <a:off x="0" y="0"/>
          <a:ext cx="0" cy="0"/>
          <a:chOff x="0" y="0"/>
          <a:chExt cx="0" cy="0"/>
        </a:xfrm>
      </p:grpSpPr>
      <p:sp>
        <p:nvSpPr>
          <p:cNvPr id="2816" name="Google Shape;2816;p10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1pPr>
            <a:lvl2pPr lvl="1"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2pPr>
            <a:lvl3pPr lvl="2"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3pPr>
            <a:lvl4pPr lvl="3"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4pPr>
            <a:lvl5pPr lvl="4"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5pPr>
            <a:lvl6pPr lvl="5"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6pPr>
            <a:lvl7pPr lvl="6"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7pPr>
            <a:lvl8pPr lvl="7"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8pPr>
            <a:lvl9pPr lvl="8" rt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9pPr>
          </a:lstStyle>
          <a:p/>
        </p:txBody>
      </p:sp>
      <p:sp>
        <p:nvSpPr>
          <p:cNvPr id="2817" name="Google Shape;2817;p10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Font typeface="Jost"/>
              <a:buChar char="●"/>
              <a:defRPr sz="1200">
                <a:solidFill>
                  <a:schemeClr val="dk1"/>
                </a:solidFill>
                <a:latin typeface="Jost"/>
                <a:ea typeface="Jost"/>
                <a:cs typeface="Jost"/>
                <a:sym typeface="Jost"/>
              </a:defRPr>
            </a:lvl1pPr>
            <a:lvl2pPr indent="-304800" lvl="1" marL="9144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2pPr>
            <a:lvl3pPr indent="-304800" lvl="2" marL="13716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3pPr>
            <a:lvl4pPr indent="-304800" lvl="3" marL="18288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4pPr>
            <a:lvl5pPr indent="-304800" lvl="4" marL="22860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5pPr>
            <a:lvl6pPr indent="-304800" lvl="5" marL="27432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6pPr>
            <a:lvl7pPr indent="-304800" lvl="6" marL="32004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7pPr>
            <a:lvl8pPr indent="-304800" lvl="7" marL="3657600" rtl="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8pPr>
            <a:lvl9pPr indent="-304800" lvl="8" marL="4114800" rtl="0">
              <a:lnSpc>
                <a:spcPct val="100000"/>
              </a:lnSpc>
              <a:spcBef>
                <a:spcPts val="1600"/>
              </a:spcBef>
              <a:spcAft>
                <a:spcPts val="1600"/>
              </a:spcAft>
              <a:buClr>
                <a:schemeClr val="dk1"/>
              </a:buClr>
              <a:buSzPts val="1200"/>
              <a:buFont typeface="Jost"/>
              <a:buChar char="■"/>
              <a:defRPr sz="1200">
                <a:solidFill>
                  <a:schemeClr val="dk1"/>
                </a:solidFill>
                <a:latin typeface="Jost"/>
                <a:ea typeface="Jost"/>
                <a:cs typeface="Jost"/>
                <a:sym typeface="Jost"/>
              </a:defRPr>
            </a:lvl9pPr>
          </a:lstStyle>
          <a:p/>
        </p:txBody>
      </p:sp>
    </p:spTree>
  </p:cSld>
  <p:clrMap accent1="accent1" accent2="accent2" accent3="accent3" accent4="accent4" accent5="accent5" accent6="accent6" bg1="lt1" bg2="dk2" tx1="dk1" tx2="lt2" folHlink="folHlink" hlink="hlink"/>
  <p:sldLayoutIdLst>
    <p:sldLayoutId id="2147483746" r:id="rId1"/>
    <p:sldLayoutId id="2147483747" r:id="rId2"/>
    <p:sldLayoutId id="2147483748" r:id="rId3"/>
    <p:sldLayoutId id="2147483749" r:id="rId4"/>
    <p:sldLayoutId id="2147483750" r:id="rId5"/>
    <p:sldLayoutId id="2147483751" r:id="rId6"/>
    <p:sldLayoutId id="2147483752" r:id="rId7"/>
    <p:sldLayoutId id="2147483753" r:id="rId8"/>
    <p:sldLayoutId id="2147483754" r:id="rId9"/>
    <p:sldLayoutId id="2147483755" r:id="rId10"/>
    <p:sldLayoutId id="2147483756" r:id="rId11"/>
    <p:sldLayoutId id="2147483757" r:id="rId12"/>
    <p:sldLayoutId id="2147483758" r:id="rId13"/>
    <p:sldLayoutId id="2147483759" r:id="rId14"/>
    <p:sldLayoutId id="2147483760" r:id="rId15"/>
    <p:sldLayoutId id="2147483761" r:id="rId16"/>
    <p:sldLayoutId id="2147483762" r:id="rId17"/>
    <p:sldLayoutId id="2147483763" r:id="rId18"/>
    <p:sldLayoutId id="2147483764" r:id="rId19"/>
    <p:sldLayoutId id="2147483765" r:id="rId20"/>
    <p:sldLayoutId id="2147483766" r:id="rId21"/>
    <p:sldLayoutId id="2147483767" r:id="rId22"/>
    <p:sldLayoutId id="2147483768" r:id="rId23"/>
    <p:sldLayoutId id="2147483769" r:id="rId24"/>
    <p:sldLayoutId id="2147483770" r:id="rId25"/>
    <p:sldLayoutId id="2147483771" r:id="rId26"/>
    <p:sldLayoutId id="2147483772" r:id="rId27"/>
    <p:sldLayoutId id="2147483773" r:id="rId28"/>
    <p:sldLayoutId id="2147483774" r:id="rId29"/>
    <p:sldLayoutId id="2147483775" r:id="rId30"/>
    <p:sldLayoutId id="2147483776" r:id="rId31"/>
    <p:sldLayoutId id="2147483777" r:id="rId32"/>
    <p:sldLayoutId id="2147483778" r:id="rId33"/>
    <p:sldLayoutId id="2147483779" r:id="rId34"/>
    <p:sldLayoutId id="2147483780" r:id="rId35"/>
    <p:sldLayoutId id="2147483781" r:id="rId36"/>
    <p:sldLayoutId id="2147483782" r:id="rId37"/>
    <p:sldLayoutId id="2147483783" r:id="rId38"/>
    <p:sldLayoutId id="2147483784" r:id="rId39"/>
    <p:sldLayoutId id="2147483785" r:id="rId40"/>
    <p:sldLayoutId id="2147483786" r:id="rId41"/>
    <p:sldLayoutId id="2147483787" r:id="rId42"/>
    <p:sldLayoutId id="2147483788" r:id="rId43"/>
    <p:sldLayoutId id="2147483789" r:id="rId44"/>
    <p:sldLayoutId id="2147483790" r:id="rId45"/>
    <p:sldLayoutId id="2147483791" r:id="rId46"/>
    <p:sldLayoutId id="2147483792" r:id="rId47"/>
    <p:sldLayoutId id="2147483793" r:id="rId48"/>
    <p:sldLayoutId id="2147483794" r:id="rId4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D8D2B6"/>
        </a:solidFill>
      </p:bgPr>
    </p:bg>
    <p:spTree>
      <p:nvGrpSpPr>
        <p:cNvPr id="4220" name="Shape 4220"/>
        <p:cNvGrpSpPr/>
        <p:nvPr/>
      </p:nvGrpSpPr>
      <p:grpSpPr>
        <a:xfrm>
          <a:off x="0" y="0"/>
          <a:ext cx="0" cy="0"/>
          <a:chOff x="0" y="0"/>
          <a:chExt cx="0" cy="0"/>
        </a:xfrm>
      </p:grpSpPr>
      <p:sp>
        <p:nvSpPr>
          <p:cNvPr id="4221" name="Google Shape;4221;p15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1pPr>
            <a:lvl2pPr lvl="1">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2pPr>
            <a:lvl3pPr lvl="2">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3pPr>
            <a:lvl4pPr lvl="3">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4pPr>
            <a:lvl5pPr lvl="4">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5pPr>
            <a:lvl6pPr lvl="5">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6pPr>
            <a:lvl7pPr lvl="6">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7pPr>
            <a:lvl8pPr lvl="7">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8pPr>
            <a:lvl9pPr lvl="8">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9pPr>
          </a:lstStyle>
          <a:p/>
        </p:txBody>
      </p:sp>
      <p:sp>
        <p:nvSpPr>
          <p:cNvPr id="4222" name="Google Shape;4222;p15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Jost"/>
              <a:buChar char="●"/>
              <a:defRPr sz="1200">
                <a:solidFill>
                  <a:schemeClr val="dk1"/>
                </a:solidFill>
                <a:latin typeface="Jost"/>
                <a:ea typeface="Jost"/>
                <a:cs typeface="Jost"/>
                <a:sym typeface="Jost"/>
              </a:defRPr>
            </a:lvl1pPr>
            <a:lvl2pPr indent="-304800" lvl="1" marL="9144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2pPr>
            <a:lvl3pPr indent="-304800" lvl="2" marL="13716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3pPr>
            <a:lvl4pPr indent="-304800" lvl="3" marL="18288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4pPr>
            <a:lvl5pPr indent="-304800" lvl="4" marL="22860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5pPr>
            <a:lvl6pPr indent="-304800" lvl="5" marL="27432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6pPr>
            <a:lvl7pPr indent="-304800" lvl="6" marL="32004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7pPr>
            <a:lvl8pPr indent="-304800" lvl="7" marL="36576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8pPr>
            <a:lvl9pPr indent="-304800" lvl="8" marL="4114800">
              <a:lnSpc>
                <a:spcPct val="100000"/>
              </a:lnSpc>
              <a:spcBef>
                <a:spcPts val="1600"/>
              </a:spcBef>
              <a:spcAft>
                <a:spcPts val="1600"/>
              </a:spcAft>
              <a:buClr>
                <a:schemeClr val="dk1"/>
              </a:buClr>
              <a:buSzPts val="1200"/>
              <a:buFont typeface="Jost"/>
              <a:buChar char="■"/>
              <a:defRPr sz="1200">
                <a:solidFill>
                  <a:schemeClr val="dk1"/>
                </a:solidFill>
                <a:latin typeface="Jost"/>
                <a:ea typeface="Jost"/>
                <a:cs typeface="Jost"/>
                <a:sym typeface="Jost"/>
              </a:defRPr>
            </a:lvl9pPr>
          </a:lstStyle>
          <a:p/>
        </p:txBody>
      </p:sp>
    </p:spTree>
  </p:cSld>
  <p:clrMap accent1="accent1" accent2="accent2" accent3="accent3" accent4="accent4" accent5="accent5" accent6="accent6" bg1="lt1" bg2="dk2" tx1="dk1" tx2="lt2" folHlink="folHlink" hlink="hlink"/>
  <p:sldLayoutIdLst>
    <p:sldLayoutId id="2147483795" r:id="rId1"/>
    <p:sldLayoutId id="2147483796" r:id="rId2"/>
    <p:sldLayoutId id="2147483797" r:id="rId3"/>
    <p:sldLayoutId id="2147483798" r:id="rId4"/>
    <p:sldLayoutId id="2147483799" r:id="rId5"/>
    <p:sldLayoutId id="2147483800" r:id="rId6"/>
    <p:sldLayoutId id="2147483801" r:id="rId7"/>
    <p:sldLayoutId id="2147483802" r:id="rId8"/>
    <p:sldLayoutId id="2147483803" r:id="rId9"/>
    <p:sldLayoutId id="2147483804" r:id="rId10"/>
    <p:sldLayoutId id="2147483805" r:id="rId11"/>
    <p:sldLayoutId id="2147483806" r:id="rId12"/>
    <p:sldLayoutId id="2147483807" r:id="rId13"/>
    <p:sldLayoutId id="2147483808" r:id="rId14"/>
    <p:sldLayoutId id="2147483809" r:id="rId15"/>
    <p:sldLayoutId id="2147483810" r:id="rId16"/>
    <p:sldLayoutId id="2147483811" r:id="rId17"/>
    <p:sldLayoutId id="2147483812" r:id="rId18"/>
    <p:sldLayoutId id="2147483813" r:id="rId19"/>
    <p:sldLayoutId id="2147483814" r:id="rId20"/>
    <p:sldLayoutId id="2147483815" r:id="rId21"/>
    <p:sldLayoutId id="2147483816" r:id="rId22"/>
    <p:sldLayoutId id="2147483817" r:id="rId23"/>
    <p:sldLayoutId id="2147483818" r:id="rId24"/>
    <p:sldLayoutId id="2147483819" r:id="rId25"/>
    <p:sldLayoutId id="2147483820" r:id="rId26"/>
    <p:sldLayoutId id="2147483821" r:id="rId27"/>
    <p:sldLayoutId id="2147483822" r:id="rId28"/>
    <p:sldLayoutId id="2147483823" r:id="rId29"/>
    <p:sldLayoutId id="2147483824" r:id="rId30"/>
    <p:sldLayoutId id="2147483825" r:id="rId31"/>
    <p:sldLayoutId id="2147483826" r:id="rId32"/>
    <p:sldLayoutId id="2147483827" r:id="rId33"/>
    <p:sldLayoutId id="2147483828" r:id="rId34"/>
    <p:sldLayoutId id="2147483829" r:id="rId35"/>
    <p:sldLayoutId id="2147483830" r:id="rId36"/>
    <p:sldLayoutId id="2147483831" r:id="rId37"/>
    <p:sldLayoutId id="2147483832" r:id="rId38"/>
    <p:sldLayoutId id="2147483833" r:id="rId39"/>
    <p:sldLayoutId id="2147483834" r:id="rId40"/>
    <p:sldLayoutId id="2147483835" r:id="rId41"/>
    <p:sldLayoutId id="2147483836" r:id="rId4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focus">
    <p:bg>
      <p:bgPr>
        <a:solidFill>
          <a:schemeClr val="dk1"/>
        </a:solidFill>
      </p:bgPr>
    </p:bg>
    <p:spTree>
      <p:nvGrpSpPr>
        <p:cNvPr id="5599" name="Shape 5599"/>
        <p:cNvGrpSpPr/>
        <p:nvPr/>
      </p:nvGrpSpPr>
      <p:grpSpPr>
        <a:xfrm>
          <a:off x="0" y="0"/>
          <a:ext cx="0" cy="0"/>
          <a:chOff x="0" y="0"/>
          <a:chExt cx="0" cy="0"/>
        </a:xfrm>
      </p:grpSpPr>
      <p:sp>
        <p:nvSpPr>
          <p:cNvPr id="5600" name="Google Shape;5600;p194"/>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marR="0" algn="l">
              <a:lnSpc>
                <a:spcPct val="100000"/>
              </a:lnSpc>
              <a:spcBef>
                <a:spcPts val="0"/>
              </a:spcBef>
              <a:spcAft>
                <a:spcPts val="0"/>
              </a:spcAft>
              <a:buClr>
                <a:schemeClr val="lt1"/>
              </a:buClr>
              <a:buSzPts val="2800"/>
              <a:buFont typeface="Montserrat"/>
              <a:buNone/>
              <a:defRPr b="0" i="0" sz="2800" u="none" cap="none" strike="noStrike">
                <a:solidFill>
                  <a:schemeClr val="lt1"/>
                </a:solidFill>
                <a:latin typeface="Montserrat"/>
                <a:ea typeface="Montserrat"/>
                <a:cs typeface="Montserrat"/>
                <a:sym typeface="Montserrat"/>
              </a:defRPr>
            </a:lvl1pPr>
            <a:lvl2pPr lvl="1" marR="0" algn="l">
              <a:lnSpc>
                <a:spcPct val="100000"/>
              </a:lnSpc>
              <a:spcBef>
                <a:spcPts val="0"/>
              </a:spcBef>
              <a:spcAft>
                <a:spcPts val="0"/>
              </a:spcAft>
              <a:buClr>
                <a:schemeClr val="lt1"/>
              </a:buClr>
              <a:buSzPts val="2800"/>
              <a:buFont typeface="Montserrat"/>
              <a:buNone/>
              <a:defRPr b="0" i="0" sz="2800" u="none" cap="none" strike="noStrike">
                <a:solidFill>
                  <a:schemeClr val="lt1"/>
                </a:solidFill>
                <a:latin typeface="Montserrat"/>
                <a:ea typeface="Montserrat"/>
                <a:cs typeface="Montserrat"/>
                <a:sym typeface="Montserrat"/>
              </a:defRPr>
            </a:lvl2pPr>
            <a:lvl3pPr lvl="2" marR="0" algn="l">
              <a:lnSpc>
                <a:spcPct val="100000"/>
              </a:lnSpc>
              <a:spcBef>
                <a:spcPts val="0"/>
              </a:spcBef>
              <a:spcAft>
                <a:spcPts val="0"/>
              </a:spcAft>
              <a:buClr>
                <a:schemeClr val="lt1"/>
              </a:buClr>
              <a:buSzPts val="2800"/>
              <a:buFont typeface="Montserrat"/>
              <a:buNone/>
              <a:defRPr b="0" i="0" sz="2800" u="none" cap="none" strike="noStrike">
                <a:solidFill>
                  <a:schemeClr val="lt1"/>
                </a:solidFill>
                <a:latin typeface="Montserrat"/>
                <a:ea typeface="Montserrat"/>
                <a:cs typeface="Montserrat"/>
                <a:sym typeface="Montserrat"/>
              </a:defRPr>
            </a:lvl3pPr>
            <a:lvl4pPr lvl="3" marR="0" algn="l">
              <a:lnSpc>
                <a:spcPct val="100000"/>
              </a:lnSpc>
              <a:spcBef>
                <a:spcPts val="0"/>
              </a:spcBef>
              <a:spcAft>
                <a:spcPts val="0"/>
              </a:spcAft>
              <a:buClr>
                <a:schemeClr val="lt1"/>
              </a:buClr>
              <a:buSzPts val="2800"/>
              <a:buFont typeface="Montserrat"/>
              <a:buNone/>
              <a:defRPr b="0" i="0" sz="2800" u="none" cap="none" strike="noStrike">
                <a:solidFill>
                  <a:schemeClr val="lt1"/>
                </a:solidFill>
                <a:latin typeface="Montserrat"/>
                <a:ea typeface="Montserrat"/>
                <a:cs typeface="Montserrat"/>
                <a:sym typeface="Montserrat"/>
              </a:defRPr>
            </a:lvl4pPr>
            <a:lvl5pPr lvl="4" marR="0" algn="l">
              <a:lnSpc>
                <a:spcPct val="100000"/>
              </a:lnSpc>
              <a:spcBef>
                <a:spcPts val="0"/>
              </a:spcBef>
              <a:spcAft>
                <a:spcPts val="0"/>
              </a:spcAft>
              <a:buClr>
                <a:schemeClr val="lt1"/>
              </a:buClr>
              <a:buSzPts val="2800"/>
              <a:buFont typeface="Montserrat"/>
              <a:buNone/>
              <a:defRPr b="0" i="0" sz="2800" u="none" cap="none" strike="noStrike">
                <a:solidFill>
                  <a:schemeClr val="lt1"/>
                </a:solidFill>
                <a:latin typeface="Montserrat"/>
                <a:ea typeface="Montserrat"/>
                <a:cs typeface="Montserrat"/>
                <a:sym typeface="Montserrat"/>
              </a:defRPr>
            </a:lvl5pPr>
            <a:lvl6pPr lvl="5" marR="0" algn="l">
              <a:lnSpc>
                <a:spcPct val="100000"/>
              </a:lnSpc>
              <a:spcBef>
                <a:spcPts val="0"/>
              </a:spcBef>
              <a:spcAft>
                <a:spcPts val="0"/>
              </a:spcAft>
              <a:buClr>
                <a:schemeClr val="lt1"/>
              </a:buClr>
              <a:buSzPts val="2800"/>
              <a:buFont typeface="Montserrat"/>
              <a:buNone/>
              <a:defRPr b="0" i="0" sz="2800" u="none" cap="none" strike="noStrike">
                <a:solidFill>
                  <a:schemeClr val="lt1"/>
                </a:solidFill>
                <a:latin typeface="Montserrat"/>
                <a:ea typeface="Montserrat"/>
                <a:cs typeface="Montserrat"/>
                <a:sym typeface="Montserrat"/>
              </a:defRPr>
            </a:lvl6pPr>
            <a:lvl7pPr lvl="6" marR="0" algn="l">
              <a:lnSpc>
                <a:spcPct val="100000"/>
              </a:lnSpc>
              <a:spcBef>
                <a:spcPts val="0"/>
              </a:spcBef>
              <a:spcAft>
                <a:spcPts val="0"/>
              </a:spcAft>
              <a:buClr>
                <a:schemeClr val="lt1"/>
              </a:buClr>
              <a:buSzPts val="2800"/>
              <a:buFont typeface="Montserrat"/>
              <a:buNone/>
              <a:defRPr b="0" i="0" sz="2800" u="none" cap="none" strike="noStrike">
                <a:solidFill>
                  <a:schemeClr val="lt1"/>
                </a:solidFill>
                <a:latin typeface="Montserrat"/>
                <a:ea typeface="Montserrat"/>
                <a:cs typeface="Montserrat"/>
                <a:sym typeface="Montserrat"/>
              </a:defRPr>
            </a:lvl7pPr>
            <a:lvl8pPr lvl="7" marR="0" algn="l">
              <a:lnSpc>
                <a:spcPct val="100000"/>
              </a:lnSpc>
              <a:spcBef>
                <a:spcPts val="0"/>
              </a:spcBef>
              <a:spcAft>
                <a:spcPts val="0"/>
              </a:spcAft>
              <a:buClr>
                <a:schemeClr val="lt1"/>
              </a:buClr>
              <a:buSzPts val="2800"/>
              <a:buFont typeface="Montserrat"/>
              <a:buNone/>
              <a:defRPr b="0" i="0" sz="2800" u="none" cap="none" strike="noStrike">
                <a:solidFill>
                  <a:schemeClr val="lt1"/>
                </a:solidFill>
                <a:latin typeface="Montserrat"/>
                <a:ea typeface="Montserrat"/>
                <a:cs typeface="Montserrat"/>
                <a:sym typeface="Montserrat"/>
              </a:defRPr>
            </a:lvl8pPr>
            <a:lvl9pPr lvl="8" marR="0" algn="l">
              <a:lnSpc>
                <a:spcPct val="100000"/>
              </a:lnSpc>
              <a:spcBef>
                <a:spcPts val="0"/>
              </a:spcBef>
              <a:spcAft>
                <a:spcPts val="0"/>
              </a:spcAft>
              <a:buClr>
                <a:schemeClr val="lt1"/>
              </a:buClr>
              <a:buSzPts val="2800"/>
              <a:buFont typeface="Montserrat"/>
              <a:buNone/>
              <a:defRPr b="0" i="0" sz="2800" u="none" cap="none" strike="noStrike">
                <a:solidFill>
                  <a:schemeClr val="lt1"/>
                </a:solidFill>
                <a:latin typeface="Montserrat"/>
                <a:ea typeface="Montserrat"/>
                <a:cs typeface="Montserrat"/>
                <a:sym typeface="Montserrat"/>
              </a:defRPr>
            </a:lvl9pPr>
          </a:lstStyle>
          <a:p/>
        </p:txBody>
      </p:sp>
      <p:sp>
        <p:nvSpPr>
          <p:cNvPr id="5601" name="Google Shape;5601;p194"/>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11150" lvl="0" marL="457200" marR="0" algn="l">
              <a:lnSpc>
                <a:spcPct val="115000"/>
              </a:lnSpc>
              <a:spcBef>
                <a:spcPts val="0"/>
              </a:spcBef>
              <a:spcAft>
                <a:spcPts val="0"/>
              </a:spcAft>
              <a:buClr>
                <a:schemeClr val="lt1"/>
              </a:buClr>
              <a:buSzPts val="1300"/>
              <a:buFont typeface="Lato"/>
              <a:buChar char="●"/>
              <a:defRPr b="0" i="0" sz="1300" u="none" cap="none" strike="noStrike">
                <a:solidFill>
                  <a:schemeClr val="lt1"/>
                </a:solidFill>
                <a:latin typeface="Lato"/>
                <a:ea typeface="Lato"/>
                <a:cs typeface="Lato"/>
                <a:sym typeface="Lato"/>
              </a:defRPr>
            </a:lvl1pPr>
            <a:lvl2pPr indent="-298450" lvl="1" marL="914400" marR="0" algn="l">
              <a:lnSpc>
                <a:spcPct val="115000"/>
              </a:lnSpc>
              <a:spcBef>
                <a:spcPts val="0"/>
              </a:spcBef>
              <a:spcAft>
                <a:spcPts val="0"/>
              </a:spcAft>
              <a:buClr>
                <a:schemeClr val="lt1"/>
              </a:buClr>
              <a:buSzPts val="1100"/>
              <a:buFont typeface="Lato"/>
              <a:buChar char="○"/>
              <a:defRPr b="0" i="0" sz="1100" u="none" cap="none" strike="noStrike">
                <a:solidFill>
                  <a:schemeClr val="lt1"/>
                </a:solidFill>
                <a:latin typeface="Lato"/>
                <a:ea typeface="Lato"/>
                <a:cs typeface="Lato"/>
                <a:sym typeface="Lato"/>
              </a:defRPr>
            </a:lvl2pPr>
            <a:lvl3pPr indent="-298450" lvl="2" marL="1371600" marR="0" algn="l">
              <a:lnSpc>
                <a:spcPct val="115000"/>
              </a:lnSpc>
              <a:spcBef>
                <a:spcPts val="0"/>
              </a:spcBef>
              <a:spcAft>
                <a:spcPts val="0"/>
              </a:spcAft>
              <a:buClr>
                <a:schemeClr val="lt1"/>
              </a:buClr>
              <a:buSzPts val="1100"/>
              <a:buFont typeface="Lato"/>
              <a:buChar char="■"/>
              <a:defRPr b="0" i="0" sz="1100" u="none" cap="none" strike="noStrike">
                <a:solidFill>
                  <a:schemeClr val="lt1"/>
                </a:solidFill>
                <a:latin typeface="Lato"/>
                <a:ea typeface="Lato"/>
                <a:cs typeface="Lato"/>
                <a:sym typeface="Lato"/>
              </a:defRPr>
            </a:lvl3pPr>
            <a:lvl4pPr indent="-298450" lvl="3" marL="1828800" marR="0" algn="l">
              <a:lnSpc>
                <a:spcPct val="115000"/>
              </a:lnSpc>
              <a:spcBef>
                <a:spcPts val="0"/>
              </a:spcBef>
              <a:spcAft>
                <a:spcPts val="0"/>
              </a:spcAft>
              <a:buClr>
                <a:schemeClr val="lt1"/>
              </a:buClr>
              <a:buSzPts val="1100"/>
              <a:buFont typeface="Lato"/>
              <a:buChar char="●"/>
              <a:defRPr b="0" i="0" sz="1100" u="none" cap="none" strike="noStrike">
                <a:solidFill>
                  <a:schemeClr val="lt1"/>
                </a:solidFill>
                <a:latin typeface="Lato"/>
                <a:ea typeface="Lato"/>
                <a:cs typeface="Lato"/>
                <a:sym typeface="Lato"/>
              </a:defRPr>
            </a:lvl4pPr>
            <a:lvl5pPr indent="-298450" lvl="4" marL="2286000" marR="0" algn="l">
              <a:lnSpc>
                <a:spcPct val="115000"/>
              </a:lnSpc>
              <a:spcBef>
                <a:spcPts val="0"/>
              </a:spcBef>
              <a:spcAft>
                <a:spcPts val="0"/>
              </a:spcAft>
              <a:buClr>
                <a:schemeClr val="lt1"/>
              </a:buClr>
              <a:buSzPts val="1100"/>
              <a:buFont typeface="Lato"/>
              <a:buChar char="○"/>
              <a:defRPr b="0" i="0" sz="1100" u="none" cap="none" strike="noStrike">
                <a:solidFill>
                  <a:schemeClr val="lt1"/>
                </a:solidFill>
                <a:latin typeface="Lato"/>
                <a:ea typeface="Lato"/>
                <a:cs typeface="Lato"/>
                <a:sym typeface="Lato"/>
              </a:defRPr>
            </a:lvl5pPr>
            <a:lvl6pPr indent="-298450" lvl="5" marL="2743200" marR="0" algn="l">
              <a:lnSpc>
                <a:spcPct val="115000"/>
              </a:lnSpc>
              <a:spcBef>
                <a:spcPts val="0"/>
              </a:spcBef>
              <a:spcAft>
                <a:spcPts val="0"/>
              </a:spcAft>
              <a:buClr>
                <a:schemeClr val="lt1"/>
              </a:buClr>
              <a:buSzPts val="1100"/>
              <a:buFont typeface="Lato"/>
              <a:buChar char="■"/>
              <a:defRPr b="0" i="0" sz="1100" u="none" cap="none" strike="noStrike">
                <a:solidFill>
                  <a:schemeClr val="lt1"/>
                </a:solidFill>
                <a:latin typeface="Lato"/>
                <a:ea typeface="Lato"/>
                <a:cs typeface="Lato"/>
                <a:sym typeface="Lato"/>
              </a:defRPr>
            </a:lvl6pPr>
            <a:lvl7pPr indent="-298450" lvl="6" marL="3200400" marR="0" algn="l">
              <a:lnSpc>
                <a:spcPct val="115000"/>
              </a:lnSpc>
              <a:spcBef>
                <a:spcPts val="0"/>
              </a:spcBef>
              <a:spcAft>
                <a:spcPts val="0"/>
              </a:spcAft>
              <a:buClr>
                <a:schemeClr val="lt1"/>
              </a:buClr>
              <a:buSzPts val="1100"/>
              <a:buFont typeface="Lato"/>
              <a:buChar char="●"/>
              <a:defRPr b="0" i="0" sz="1100" u="none" cap="none" strike="noStrike">
                <a:solidFill>
                  <a:schemeClr val="lt1"/>
                </a:solidFill>
                <a:latin typeface="Lato"/>
                <a:ea typeface="Lato"/>
                <a:cs typeface="Lato"/>
                <a:sym typeface="Lato"/>
              </a:defRPr>
            </a:lvl7pPr>
            <a:lvl8pPr indent="-298450" lvl="7" marL="3657600" marR="0" algn="l">
              <a:lnSpc>
                <a:spcPct val="115000"/>
              </a:lnSpc>
              <a:spcBef>
                <a:spcPts val="0"/>
              </a:spcBef>
              <a:spcAft>
                <a:spcPts val="0"/>
              </a:spcAft>
              <a:buClr>
                <a:schemeClr val="lt1"/>
              </a:buClr>
              <a:buSzPts val="1100"/>
              <a:buFont typeface="Lato"/>
              <a:buChar char="○"/>
              <a:defRPr b="0" i="0" sz="1100" u="none" cap="none" strike="noStrike">
                <a:solidFill>
                  <a:schemeClr val="lt1"/>
                </a:solidFill>
                <a:latin typeface="Lato"/>
                <a:ea typeface="Lato"/>
                <a:cs typeface="Lato"/>
                <a:sym typeface="Lato"/>
              </a:defRPr>
            </a:lvl8pPr>
            <a:lvl9pPr indent="-298450" lvl="8" marL="4114800" marR="0" algn="l">
              <a:lnSpc>
                <a:spcPct val="115000"/>
              </a:lnSpc>
              <a:spcBef>
                <a:spcPts val="0"/>
              </a:spcBef>
              <a:spcAft>
                <a:spcPts val="0"/>
              </a:spcAft>
              <a:buClr>
                <a:schemeClr val="lt1"/>
              </a:buClr>
              <a:buSzPts val="1100"/>
              <a:buFont typeface="Lato"/>
              <a:buChar char="■"/>
              <a:defRPr b="0" i="0" sz="1100" u="none" cap="none" strike="noStrike">
                <a:solidFill>
                  <a:schemeClr val="lt1"/>
                </a:solidFill>
                <a:latin typeface="Lato"/>
                <a:ea typeface="Lato"/>
                <a:cs typeface="Lato"/>
                <a:sym typeface="Lato"/>
              </a:defRPr>
            </a:lvl9pPr>
          </a:lstStyle>
          <a:p/>
        </p:txBody>
      </p:sp>
      <p:sp>
        <p:nvSpPr>
          <p:cNvPr id="5602" name="Google Shape;5602;p19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1pPr>
            <a:lvl2pPr indent="0" lvl="1"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2pPr>
            <a:lvl3pPr indent="0" lvl="2"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3pPr>
            <a:lvl4pPr indent="0" lvl="3"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4pPr>
            <a:lvl5pPr indent="0" lvl="4"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5pPr>
            <a:lvl6pPr indent="0" lvl="5"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6pPr>
            <a:lvl7pPr indent="0" lvl="6"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7pPr>
            <a:lvl8pPr indent="0" lvl="7"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8pPr>
            <a:lvl9pPr indent="0" lvl="8" marL="0" marR="0" algn="r">
              <a:lnSpc>
                <a:spcPct val="100000"/>
              </a:lnSpc>
              <a:spcBef>
                <a:spcPts val="0"/>
              </a:spcBef>
              <a:spcAft>
                <a:spcPts val="0"/>
              </a:spcAft>
              <a:buClr>
                <a:srgbClr val="000000"/>
              </a:buClr>
              <a:buSzPts val="1000"/>
              <a:buFont typeface="Arial"/>
              <a:buNone/>
              <a:defRPr b="0" i="0" sz="1000" u="none" cap="none" strike="noStrike">
                <a:solidFill>
                  <a:schemeClr val="lt1"/>
                </a:solidFill>
                <a:latin typeface="Lato"/>
                <a:ea typeface="Lato"/>
                <a:cs typeface="Lato"/>
                <a:sym typeface="Lato"/>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837" r:id="rId1"/>
    <p:sldLayoutId id="2147483838" r:id="rId2"/>
    <p:sldLayoutId id="2147483839" r:id="rId3"/>
    <p:sldLayoutId id="2147483840" r:id="rId4"/>
    <p:sldLayoutId id="2147483841" r:id="rId5"/>
    <p:sldLayoutId id="2147483842" r:id="rId6"/>
    <p:sldLayoutId id="2147483843" r:id="rId7"/>
    <p:sldLayoutId id="2147483844" r:id="rId8"/>
    <p:sldLayoutId id="2147483845" r:id="rId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D8D2B6"/>
        </a:solidFill>
      </p:bgPr>
    </p:bg>
    <p:spTree>
      <p:nvGrpSpPr>
        <p:cNvPr id="5675" name="Shape 5675"/>
        <p:cNvGrpSpPr/>
        <p:nvPr/>
      </p:nvGrpSpPr>
      <p:grpSpPr>
        <a:xfrm>
          <a:off x="0" y="0"/>
          <a:ext cx="0" cy="0"/>
          <a:chOff x="0" y="0"/>
          <a:chExt cx="0" cy="0"/>
        </a:xfrm>
      </p:grpSpPr>
      <p:sp>
        <p:nvSpPr>
          <p:cNvPr id="5676" name="Google Shape;5676;p204"/>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1pPr>
            <a:lvl2pPr lvl="1">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2pPr>
            <a:lvl3pPr lvl="2">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3pPr>
            <a:lvl4pPr lvl="3">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4pPr>
            <a:lvl5pPr lvl="4">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5pPr>
            <a:lvl6pPr lvl="5">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6pPr>
            <a:lvl7pPr lvl="6">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7pPr>
            <a:lvl8pPr lvl="7">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8pPr>
            <a:lvl9pPr lvl="8">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9pPr>
          </a:lstStyle>
          <a:p/>
        </p:txBody>
      </p:sp>
      <p:sp>
        <p:nvSpPr>
          <p:cNvPr id="5677" name="Google Shape;5677;p204"/>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Jost"/>
              <a:buChar char="●"/>
              <a:defRPr sz="1200">
                <a:solidFill>
                  <a:schemeClr val="dk1"/>
                </a:solidFill>
                <a:latin typeface="Jost"/>
                <a:ea typeface="Jost"/>
                <a:cs typeface="Jost"/>
                <a:sym typeface="Jost"/>
              </a:defRPr>
            </a:lvl1pPr>
            <a:lvl2pPr indent="-304800" lvl="1" marL="9144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2pPr>
            <a:lvl3pPr indent="-304800" lvl="2" marL="13716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3pPr>
            <a:lvl4pPr indent="-304800" lvl="3" marL="18288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4pPr>
            <a:lvl5pPr indent="-304800" lvl="4" marL="22860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5pPr>
            <a:lvl6pPr indent="-304800" lvl="5" marL="27432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6pPr>
            <a:lvl7pPr indent="-304800" lvl="6" marL="32004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7pPr>
            <a:lvl8pPr indent="-304800" lvl="7" marL="36576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8pPr>
            <a:lvl9pPr indent="-304800" lvl="8" marL="4114800">
              <a:lnSpc>
                <a:spcPct val="100000"/>
              </a:lnSpc>
              <a:spcBef>
                <a:spcPts val="1600"/>
              </a:spcBef>
              <a:spcAft>
                <a:spcPts val="1600"/>
              </a:spcAft>
              <a:buClr>
                <a:schemeClr val="dk1"/>
              </a:buClr>
              <a:buSzPts val="1200"/>
              <a:buFont typeface="Jost"/>
              <a:buChar char="■"/>
              <a:defRPr sz="1200">
                <a:solidFill>
                  <a:schemeClr val="dk1"/>
                </a:solidFill>
                <a:latin typeface="Jost"/>
                <a:ea typeface="Jost"/>
                <a:cs typeface="Jost"/>
                <a:sym typeface="Jost"/>
              </a:defRPr>
            </a:lvl9pPr>
          </a:lstStyle>
          <a:p/>
        </p:txBody>
      </p:sp>
    </p:spTree>
  </p:cSld>
  <p:clrMap accent1="accent1" accent2="accent2" accent3="accent3" accent4="accent4" accent5="accent5" accent6="accent6" bg1="lt1" bg2="dk2" tx1="dk1" tx2="lt2" folHlink="folHlink" hlink="hlink"/>
  <p:sldLayoutIdLst>
    <p:sldLayoutId id="2147483846" r:id="rId1"/>
    <p:sldLayoutId id="2147483847" r:id="rId2"/>
    <p:sldLayoutId id="2147483848" r:id="rId3"/>
    <p:sldLayoutId id="2147483849" r:id="rId4"/>
    <p:sldLayoutId id="2147483850" r:id="rId5"/>
    <p:sldLayoutId id="2147483851" r:id="rId6"/>
    <p:sldLayoutId id="2147483852" r:id="rId7"/>
    <p:sldLayoutId id="2147483853" r:id="rId8"/>
    <p:sldLayoutId id="2147483854" r:id="rId9"/>
    <p:sldLayoutId id="2147483855" r:id="rId10"/>
    <p:sldLayoutId id="2147483856" r:id="rId11"/>
    <p:sldLayoutId id="2147483857" r:id="rId12"/>
    <p:sldLayoutId id="2147483858" r:id="rId13"/>
    <p:sldLayoutId id="2147483859" r:id="rId14"/>
    <p:sldLayoutId id="2147483860" r:id="rId15"/>
    <p:sldLayoutId id="2147483861" r:id="rId16"/>
    <p:sldLayoutId id="2147483862" r:id="rId17"/>
    <p:sldLayoutId id="2147483863" r:id="rId18"/>
    <p:sldLayoutId id="2147483864" r:id="rId19"/>
    <p:sldLayoutId id="2147483865" r:id="rId20"/>
    <p:sldLayoutId id="2147483866" r:id="rId21"/>
    <p:sldLayoutId id="2147483867" r:id="rId22"/>
    <p:sldLayoutId id="2147483868" r:id="rId23"/>
    <p:sldLayoutId id="2147483869" r:id="rId24"/>
    <p:sldLayoutId id="2147483870" r:id="rId25"/>
    <p:sldLayoutId id="2147483871" r:id="rId26"/>
    <p:sldLayoutId id="2147483872" r:id="rId27"/>
    <p:sldLayoutId id="2147483873" r:id="rId28"/>
    <p:sldLayoutId id="2147483874" r:id="rId29"/>
    <p:sldLayoutId id="2147483875" r:id="rId30"/>
    <p:sldLayoutId id="2147483876" r:id="rId31"/>
    <p:sldLayoutId id="2147483877" r:id="rId32"/>
    <p:sldLayoutId id="2147483878" r:id="rId33"/>
    <p:sldLayoutId id="2147483879" r:id="rId34"/>
    <p:sldLayoutId id="2147483880" r:id="rId35"/>
    <p:sldLayoutId id="2147483881" r:id="rId36"/>
    <p:sldLayoutId id="2147483882" r:id="rId37"/>
    <p:sldLayoutId id="2147483883" r:id="rId38"/>
    <p:sldLayoutId id="2147483884" r:id="rId39"/>
    <p:sldLayoutId id="2147483885" r:id="rId40"/>
    <p:sldLayoutId id="2147483886" r:id="rId41"/>
    <p:sldLayoutId id="2147483887" r:id="rId4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late">
    <p:bg>
      <p:bgPr>
        <a:solidFill>
          <a:schemeClr val="lt1"/>
        </a:solidFill>
      </p:bgPr>
    </p:bg>
    <p:spTree>
      <p:nvGrpSpPr>
        <p:cNvPr id="7054" name="Shape 7054"/>
        <p:cNvGrpSpPr/>
        <p:nvPr/>
      </p:nvGrpSpPr>
      <p:grpSpPr>
        <a:xfrm>
          <a:off x="0" y="0"/>
          <a:ext cx="0" cy="0"/>
          <a:chOff x="0" y="0"/>
          <a:chExt cx="0" cy="0"/>
        </a:xfrm>
      </p:grpSpPr>
      <p:sp>
        <p:nvSpPr>
          <p:cNvPr id="7055" name="Google Shape;7055;p247"/>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3000"/>
              <a:buFont typeface="Oswald"/>
              <a:buNone/>
              <a:defRPr sz="3000">
                <a:solidFill>
                  <a:schemeClr val="dk1"/>
                </a:solidFill>
                <a:latin typeface="Oswald"/>
                <a:ea typeface="Oswald"/>
                <a:cs typeface="Oswald"/>
                <a:sym typeface="Oswald"/>
              </a:defRPr>
            </a:lvl1pPr>
            <a:lvl2pPr lvl="1">
              <a:spcBef>
                <a:spcPts val="0"/>
              </a:spcBef>
              <a:spcAft>
                <a:spcPts val="0"/>
              </a:spcAft>
              <a:buClr>
                <a:schemeClr val="dk1"/>
              </a:buClr>
              <a:buSzPts val="3000"/>
              <a:buFont typeface="Oswald"/>
              <a:buNone/>
              <a:defRPr sz="3000">
                <a:solidFill>
                  <a:schemeClr val="dk1"/>
                </a:solidFill>
                <a:latin typeface="Oswald"/>
                <a:ea typeface="Oswald"/>
                <a:cs typeface="Oswald"/>
                <a:sym typeface="Oswald"/>
              </a:defRPr>
            </a:lvl2pPr>
            <a:lvl3pPr lvl="2">
              <a:spcBef>
                <a:spcPts val="0"/>
              </a:spcBef>
              <a:spcAft>
                <a:spcPts val="0"/>
              </a:spcAft>
              <a:buClr>
                <a:schemeClr val="dk1"/>
              </a:buClr>
              <a:buSzPts val="3000"/>
              <a:buFont typeface="Oswald"/>
              <a:buNone/>
              <a:defRPr sz="3000">
                <a:solidFill>
                  <a:schemeClr val="dk1"/>
                </a:solidFill>
                <a:latin typeface="Oswald"/>
                <a:ea typeface="Oswald"/>
                <a:cs typeface="Oswald"/>
                <a:sym typeface="Oswald"/>
              </a:defRPr>
            </a:lvl3pPr>
            <a:lvl4pPr lvl="3">
              <a:spcBef>
                <a:spcPts val="0"/>
              </a:spcBef>
              <a:spcAft>
                <a:spcPts val="0"/>
              </a:spcAft>
              <a:buClr>
                <a:schemeClr val="dk1"/>
              </a:buClr>
              <a:buSzPts val="3000"/>
              <a:buFont typeface="Oswald"/>
              <a:buNone/>
              <a:defRPr sz="3000">
                <a:solidFill>
                  <a:schemeClr val="dk1"/>
                </a:solidFill>
                <a:latin typeface="Oswald"/>
                <a:ea typeface="Oswald"/>
                <a:cs typeface="Oswald"/>
                <a:sym typeface="Oswald"/>
              </a:defRPr>
            </a:lvl4pPr>
            <a:lvl5pPr lvl="4">
              <a:spcBef>
                <a:spcPts val="0"/>
              </a:spcBef>
              <a:spcAft>
                <a:spcPts val="0"/>
              </a:spcAft>
              <a:buClr>
                <a:schemeClr val="dk1"/>
              </a:buClr>
              <a:buSzPts val="3000"/>
              <a:buFont typeface="Oswald"/>
              <a:buNone/>
              <a:defRPr sz="3000">
                <a:solidFill>
                  <a:schemeClr val="dk1"/>
                </a:solidFill>
                <a:latin typeface="Oswald"/>
                <a:ea typeface="Oswald"/>
                <a:cs typeface="Oswald"/>
                <a:sym typeface="Oswald"/>
              </a:defRPr>
            </a:lvl5pPr>
            <a:lvl6pPr lvl="5">
              <a:spcBef>
                <a:spcPts val="0"/>
              </a:spcBef>
              <a:spcAft>
                <a:spcPts val="0"/>
              </a:spcAft>
              <a:buClr>
                <a:schemeClr val="dk1"/>
              </a:buClr>
              <a:buSzPts val="3000"/>
              <a:buFont typeface="Oswald"/>
              <a:buNone/>
              <a:defRPr sz="3000">
                <a:solidFill>
                  <a:schemeClr val="dk1"/>
                </a:solidFill>
                <a:latin typeface="Oswald"/>
                <a:ea typeface="Oswald"/>
                <a:cs typeface="Oswald"/>
                <a:sym typeface="Oswald"/>
              </a:defRPr>
            </a:lvl6pPr>
            <a:lvl7pPr lvl="6">
              <a:spcBef>
                <a:spcPts val="0"/>
              </a:spcBef>
              <a:spcAft>
                <a:spcPts val="0"/>
              </a:spcAft>
              <a:buClr>
                <a:schemeClr val="dk1"/>
              </a:buClr>
              <a:buSzPts val="3000"/>
              <a:buFont typeface="Oswald"/>
              <a:buNone/>
              <a:defRPr sz="3000">
                <a:solidFill>
                  <a:schemeClr val="dk1"/>
                </a:solidFill>
                <a:latin typeface="Oswald"/>
                <a:ea typeface="Oswald"/>
                <a:cs typeface="Oswald"/>
                <a:sym typeface="Oswald"/>
              </a:defRPr>
            </a:lvl7pPr>
            <a:lvl8pPr lvl="7">
              <a:spcBef>
                <a:spcPts val="0"/>
              </a:spcBef>
              <a:spcAft>
                <a:spcPts val="0"/>
              </a:spcAft>
              <a:buClr>
                <a:schemeClr val="dk1"/>
              </a:buClr>
              <a:buSzPts val="3000"/>
              <a:buFont typeface="Oswald"/>
              <a:buNone/>
              <a:defRPr sz="3000">
                <a:solidFill>
                  <a:schemeClr val="dk1"/>
                </a:solidFill>
                <a:latin typeface="Oswald"/>
                <a:ea typeface="Oswald"/>
                <a:cs typeface="Oswald"/>
                <a:sym typeface="Oswald"/>
              </a:defRPr>
            </a:lvl8pPr>
            <a:lvl9pPr lvl="8">
              <a:spcBef>
                <a:spcPts val="0"/>
              </a:spcBef>
              <a:spcAft>
                <a:spcPts val="0"/>
              </a:spcAft>
              <a:buClr>
                <a:schemeClr val="dk1"/>
              </a:buClr>
              <a:buSzPts val="3000"/>
              <a:buFont typeface="Oswald"/>
              <a:buNone/>
              <a:defRPr sz="3000">
                <a:solidFill>
                  <a:schemeClr val="dk1"/>
                </a:solidFill>
                <a:latin typeface="Oswald"/>
                <a:ea typeface="Oswald"/>
                <a:cs typeface="Oswald"/>
                <a:sym typeface="Oswald"/>
              </a:defRPr>
            </a:lvl9pPr>
          </a:lstStyle>
          <a:p/>
        </p:txBody>
      </p:sp>
      <p:sp>
        <p:nvSpPr>
          <p:cNvPr id="7056" name="Google Shape;7056;p247"/>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accent3"/>
              </a:buClr>
              <a:buSzPts val="1800"/>
              <a:buFont typeface="Average"/>
              <a:buChar char="●"/>
              <a:defRPr sz="1800">
                <a:solidFill>
                  <a:schemeClr val="accent3"/>
                </a:solidFill>
                <a:latin typeface="Average"/>
                <a:ea typeface="Average"/>
                <a:cs typeface="Average"/>
                <a:sym typeface="Average"/>
              </a:defRPr>
            </a:lvl1pPr>
            <a:lvl2pPr indent="-317500" lvl="1" marL="914400">
              <a:lnSpc>
                <a:spcPct val="115000"/>
              </a:lnSpc>
              <a:spcBef>
                <a:spcPts val="0"/>
              </a:spcBef>
              <a:spcAft>
                <a:spcPts val="0"/>
              </a:spcAft>
              <a:buClr>
                <a:schemeClr val="accent3"/>
              </a:buClr>
              <a:buSzPts val="1400"/>
              <a:buFont typeface="Average"/>
              <a:buChar char="○"/>
              <a:defRPr>
                <a:solidFill>
                  <a:schemeClr val="accent3"/>
                </a:solidFill>
                <a:latin typeface="Average"/>
                <a:ea typeface="Average"/>
                <a:cs typeface="Average"/>
                <a:sym typeface="Average"/>
              </a:defRPr>
            </a:lvl2pPr>
            <a:lvl3pPr indent="-317500" lvl="2" marL="1371600">
              <a:lnSpc>
                <a:spcPct val="115000"/>
              </a:lnSpc>
              <a:spcBef>
                <a:spcPts val="0"/>
              </a:spcBef>
              <a:spcAft>
                <a:spcPts val="0"/>
              </a:spcAft>
              <a:buClr>
                <a:schemeClr val="accent3"/>
              </a:buClr>
              <a:buSzPts val="1400"/>
              <a:buFont typeface="Average"/>
              <a:buChar char="■"/>
              <a:defRPr>
                <a:solidFill>
                  <a:schemeClr val="accent3"/>
                </a:solidFill>
                <a:latin typeface="Average"/>
                <a:ea typeface="Average"/>
                <a:cs typeface="Average"/>
                <a:sym typeface="Average"/>
              </a:defRPr>
            </a:lvl3pPr>
            <a:lvl4pPr indent="-317500" lvl="3" marL="1828800">
              <a:lnSpc>
                <a:spcPct val="115000"/>
              </a:lnSpc>
              <a:spcBef>
                <a:spcPts val="0"/>
              </a:spcBef>
              <a:spcAft>
                <a:spcPts val="0"/>
              </a:spcAft>
              <a:buClr>
                <a:schemeClr val="accent3"/>
              </a:buClr>
              <a:buSzPts val="1400"/>
              <a:buFont typeface="Average"/>
              <a:buChar char="●"/>
              <a:defRPr>
                <a:solidFill>
                  <a:schemeClr val="accent3"/>
                </a:solidFill>
                <a:latin typeface="Average"/>
                <a:ea typeface="Average"/>
                <a:cs typeface="Average"/>
                <a:sym typeface="Average"/>
              </a:defRPr>
            </a:lvl4pPr>
            <a:lvl5pPr indent="-317500" lvl="4" marL="2286000">
              <a:lnSpc>
                <a:spcPct val="115000"/>
              </a:lnSpc>
              <a:spcBef>
                <a:spcPts val="0"/>
              </a:spcBef>
              <a:spcAft>
                <a:spcPts val="0"/>
              </a:spcAft>
              <a:buClr>
                <a:schemeClr val="accent3"/>
              </a:buClr>
              <a:buSzPts val="1400"/>
              <a:buFont typeface="Average"/>
              <a:buChar char="○"/>
              <a:defRPr>
                <a:solidFill>
                  <a:schemeClr val="accent3"/>
                </a:solidFill>
                <a:latin typeface="Average"/>
                <a:ea typeface="Average"/>
                <a:cs typeface="Average"/>
                <a:sym typeface="Average"/>
              </a:defRPr>
            </a:lvl5pPr>
            <a:lvl6pPr indent="-317500" lvl="5" marL="2743200">
              <a:lnSpc>
                <a:spcPct val="115000"/>
              </a:lnSpc>
              <a:spcBef>
                <a:spcPts val="0"/>
              </a:spcBef>
              <a:spcAft>
                <a:spcPts val="0"/>
              </a:spcAft>
              <a:buClr>
                <a:schemeClr val="accent3"/>
              </a:buClr>
              <a:buSzPts val="1400"/>
              <a:buFont typeface="Average"/>
              <a:buChar char="■"/>
              <a:defRPr>
                <a:solidFill>
                  <a:schemeClr val="accent3"/>
                </a:solidFill>
                <a:latin typeface="Average"/>
                <a:ea typeface="Average"/>
                <a:cs typeface="Average"/>
                <a:sym typeface="Average"/>
              </a:defRPr>
            </a:lvl6pPr>
            <a:lvl7pPr indent="-317500" lvl="6" marL="3200400">
              <a:lnSpc>
                <a:spcPct val="115000"/>
              </a:lnSpc>
              <a:spcBef>
                <a:spcPts val="0"/>
              </a:spcBef>
              <a:spcAft>
                <a:spcPts val="0"/>
              </a:spcAft>
              <a:buClr>
                <a:schemeClr val="accent3"/>
              </a:buClr>
              <a:buSzPts val="1400"/>
              <a:buFont typeface="Average"/>
              <a:buChar char="●"/>
              <a:defRPr>
                <a:solidFill>
                  <a:schemeClr val="accent3"/>
                </a:solidFill>
                <a:latin typeface="Average"/>
                <a:ea typeface="Average"/>
                <a:cs typeface="Average"/>
                <a:sym typeface="Average"/>
              </a:defRPr>
            </a:lvl7pPr>
            <a:lvl8pPr indent="-317500" lvl="7" marL="3657600">
              <a:lnSpc>
                <a:spcPct val="115000"/>
              </a:lnSpc>
              <a:spcBef>
                <a:spcPts val="0"/>
              </a:spcBef>
              <a:spcAft>
                <a:spcPts val="0"/>
              </a:spcAft>
              <a:buClr>
                <a:schemeClr val="accent3"/>
              </a:buClr>
              <a:buSzPts val="1400"/>
              <a:buFont typeface="Average"/>
              <a:buChar char="○"/>
              <a:defRPr>
                <a:solidFill>
                  <a:schemeClr val="accent3"/>
                </a:solidFill>
                <a:latin typeface="Average"/>
                <a:ea typeface="Average"/>
                <a:cs typeface="Average"/>
                <a:sym typeface="Average"/>
              </a:defRPr>
            </a:lvl8pPr>
            <a:lvl9pPr indent="-317500" lvl="8" marL="4114800">
              <a:lnSpc>
                <a:spcPct val="115000"/>
              </a:lnSpc>
              <a:spcBef>
                <a:spcPts val="0"/>
              </a:spcBef>
              <a:spcAft>
                <a:spcPts val="0"/>
              </a:spcAft>
              <a:buClr>
                <a:schemeClr val="accent3"/>
              </a:buClr>
              <a:buSzPts val="1400"/>
              <a:buFont typeface="Average"/>
              <a:buChar char="■"/>
              <a:defRPr>
                <a:solidFill>
                  <a:schemeClr val="accent3"/>
                </a:solidFill>
                <a:latin typeface="Average"/>
                <a:ea typeface="Average"/>
                <a:cs typeface="Average"/>
                <a:sym typeface="Average"/>
              </a:defRPr>
            </a:lvl9pPr>
          </a:lstStyle>
          <a:p/>
        </p:txBody>
      </p:sp>
      <p:sp>
        <p:nvSpPr>
          <p:cNvPr id="7057" name="Google Shape;7057;p247"/>
          <p:cNvSpPr txBox="1"/>
          <p:nvPr>
            <p:ph idx="12" type="sldNum"/>
          </p:nvPr>
        </p:nvSpPr>
        <p:spPr>
          <a:xfrm>
            <a:off x="8490250" y="4681009"/>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accent3"/>
                </a:solidFill>
                <a:latin typeface="Average"/>
                <a:ea typeface="Average"/>
                <a:cs typeface="Average"/>
                <a:sym typeface="Average"/>
              </a:defRPr>
            </a:lvl1pPr>
            <a:lvl2pPr lvl="1" algn="r">
              <a:buNone/>
              <a:defRPr sz="1000">
                <a:solidFill>
                  <a:schemeClr val="accent3"/>
                </a:solidFill>
                <a:latin typeface="Average"/>
                <a:ea typeface="Average"/>
                <a:cs typeface="Average"/>
                <a:sym typeface="Average"/>
              </a:defRPr>
            </a:lvl2pPr>
            <a:lvl3pPr lvl="2" algn="r">
              <a:buNone/>
              <a:defRPr sz="1000">
                <a:solidFill>
                  <a:schemeClr val="accent3"/>
                </a:solidFill>
                <a:latin typeface="Average"/>
                <a:ea typeface="Average"/>
                <a:cs typeface="Average"/>
                <a:sym typeface="Average"/>
              </a:defRPr>
            </a:lvl3pPr>
            <a:lvl4pPr lvl="3" algn="r">
              <a:buNone/>
              <a:defRPr sz="1000">
                <a:solidFill>
                  <a:schemeClr val="accent3"/>
                </a:solidFill>
                <a:latin typeface="Average"/>
                <a:ea typeface="Average"/>
                <a:cs typeface="Average"/>
                <a:sym typeface="Average"/>
              </a:defRPr>
            </a:lvl4pPr>
            <a:lvl5pPr lvl="4" algn="r">
              <a:buNone/>
              <a:defRPr sz="1000">
                <a:solidFill>
                  <a:schemeClr val="accent3"/>
                </a:solidFill>
                <a:latin typeface="Average"/>
                <a:ea typeface="Average"/>
                <a:cs typeface="Average"/>
                <a:sym typeface="Average"/>
              </a:defRPr>
            </a:lvl5pPr>
            <a:lvl6pPr lvl="5" algn="r">
              <a:buNone/>
              <a:defRPr sz="1000">
                <a:solidFill>
                  <a:schemeClr val="accent3"/>
                </a:solidFill>
                <a:latin typeface="Average"/>
                <a:ea typeface="Average"/>
                <a:cs typeface="Average"/>
                <a:sym typeface="Average"/>
              </a:defRPr>
            </a:lvl6pPr>
            <a:lvl7pPr lvl="6" algn="r">
              <a:buNone/>
              <a:defRPr sz="1000">
                <a:solidFill>
                  <a:schemeClr val="accent3"/>
                </a:solidFill>
                <a:latin typeface="Average"/>
                <a:ea typeface="Average"/>
                <a:cs typeface="Average"/>
                <a:sym typeface="Average"/>
              </a:defRPr>
            </a:lvl7pPr>
            <a:lvl8pPr lvl="7" algn="r">
              <a:buNone/>
              <a:defRPr sz="1000">
                <a:solidFill>
                  <a:schemeClr val="accent3"/>
                </a:solidFill>
                <a:latin typeface="Average"/>
                <a:ea typeface="Average"/>
                <a:cs typeface="Average"/>
                <a:sym typeface="Average"/>
              </a:defRPr>
            </a:lvl8pPr>
            <a:lvl9pPr lvl="8" algn="r">
              <a:buNone/>
              <a:defRPr sz="1000">
                <a:solidFill>
                  <a:schemeClr val="accent3"/>
                </a:solidFill>
                <a:latin typeface="Average"/>
                <a:ea typeface="Average"/>
                <a:cs typeface="Average"/>
                <a:sym typeface="Average"/>
              </a:defRPr>
            </a:lvl9pPr>
          </a:lstStyle>
          <a:p>
            <a:pPr indent="0" lvl="0" marL="0" rtl="0" algn="r">
              <a:spcBef>
                <a:spcPts val="0"/>
              </a:spcBef>
              <a:spcAft>
                <a:spcPts val="0"/>
              </a:spcAft>
              <a:buNone/>
            </a:pPr>
            <a:fld id="{00000000-1234-1234-1234-123412341234}" type="slidenum">
              <a:rPr lang="en-GB"/>
              <a:t>‹#›</a:t>
            </a:fld>
            <a:endParaRPr/>
          </a:p>
        </p:txBody>
      </p:sp>
    </p:spTree>
  </p:cSld>
  <p:clrMap accent1="accent1" accent2="accent2" accent3="accent3" accent4="accent4" accent5="accent5" accent6="accent6" bg1="lt1" bg2="dk2" tx1="dk1" tx2="lt2" folHlink="folHlink" hlink="hlink"/>
  <p:sldLayoutIdLst>
    <p:sldLayoutId id="2147483888" r:id="rId1"/>
    <p:sldLayoutId id="2147483889" r:id="rId2"/>
    <p:sldLayoutId id="2147483890" r:id="rId3"/>
    <p:sldLayoutId id="2147483891" r:id="rId4"/>
    <p:sldLayoutId id="2147483892" r:id="rId5"/>
    <p:sldLayoutId id="2147483893" r:id="rId6"/>
    <p:sldLayoutId id="2147483894" r:id="rId7"/>
    <p:sldLayoutId id="2147483895" r:id="rId8"/>
    <p:sldLayoutId id="2147483896" r:id="rId9"/>
    <p:sldLayoutId id="2147483897" r:id="rId10"/>
    <p:sldLayoutId id="2147483898" r:id="rId11"/>
    <p:sldLayoutId id="2147483899" r:id="rId12"/>
    <p:sldLayoutId id="2147483900" r:id="rId13"/>
    <p:sldLayoutId id="2147483901" r:id="rId14"/>
    <p:sldLayoutId id="2147483902" r:id="rId15"/>
    <p:sldLayoutId id="2147483903" r:id="rId1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7121" name="Shape 7121"/>
        <p:cNvGrpSpPr/>
        <p:nvPr/>
      </p:nvGrpSpPr>
      <p:grpSpPr>
        <a:xfrm>
          <a:off x="0" y="0"/>
          <a:ext cx="0" cy="0"/>
          <a:chOff x="0" y="0"/>
          <a:chExt cx="0" cy="0"/>
        </a:xfrm>
      </p:grpSpPr>
      <p:sp>
        <p:nvSpPr>
          <p:cNvPr id="7122" name="Google Shape;7122;p264"/>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1pPr>
            <a:lvl2pPr lvl="1">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2pPr>
            <a:lvl3pPr lvl="2">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3pPr>
            <a:lvl4pPr lvl="3">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4pPr>
            <a:lvl5pPr lvl="4">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5pPr>
            <a:lvl6pPr lvl="5">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6pPr>
            <a:lvl7pPr lvl="6">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7pPr>
            <a:lvl8pPr lvl="7">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8pPr>
            <a:lvl9pPr lvl="8">
              <a:spcBef>
                <a:spcPts val="0"/>
              </a:spcBef>
              <a:spcAft>
                <a:spcPts val="0"/>
              </a:spcAft>
              <a:buClr>
                <a:schemeClr val="dk1"/>
              </a:buClr>
              <a:buSzPts val="3200"/>
              <a:buFont typeface="Archivo Black"/>
              <a:buNone/>
              <a:defRPr sz="3200">
                <a:solidFill>
                  <a:schemeClr val="dk1"/>
                </a:solidFill>
                <a:latin typeface="Archivo Black"/>
                <a:ea typeface="Archivo Black"/>
                <a:cs typeface="Archivo Black"/>
                <a:sym typeface="Archivo Black"/>
              </a:defRPr>
            </a:lvl9pPr>
          </a:lstStyle>
          <a:p/>
        </p:txBody>
      </p:sp>
      <p:sp>
        <p:nvSpPr>
          <p:cNvPr id="7123" name="Google Shape;7123;p264"/>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Jost"/>
              <a:buChar char="●"/>
              <a:defRPr sz="1200">
                <a:solidFill>
                  <a:schemeClr val="dk1"/>
                </a:solidFill>
                <a:latin typeface="Jost"/>
                <a:ea typeface="Jost"/>
                <a:cs typeface="Jost"/>
                <a:sym typeface="Jost"/>
              </a:defRPr>
            </a:lvl1pPr>
            <a:lvl2pPr indent="-304800" lvl="1" marL="9144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2pPr>
            <a:lvl3pPr indent="-304800" lvl="2" marL="13716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3pPr>
            <a:lvl4pPr indent="-304800" lvl="3" marL="18288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4pPr>
            <a:lvl5pPr indent="-304800" lvl="4" marL="22860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5pPr>
            <a:lvl6pPr indent="-304800" lvl="5" marL="27432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6pPr>
            <a:lvl7pPr indent="-304800" lvl="6" marL="32004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7pPr>
            <a:lvl8pPr indent="-304800" lvl="7" marL="3657600">
              <a:lnSpc>
                <a:spcPct val="100000"/>
              </a:lnSpc>
              <a:spcBef>
                <a:spcPts val="1600"/>
              </a:spcBef>
              <a:spcAft>
                <a:spcPts val="0"/>
              </a:spcAft>
              <a:buClr>
                <a:schemeClr val="dk1"/>
              </a:buClr>
              <a:buSzPts val="1200"/>
              <a:buFont typeface="Jost"/>
              <a:buChar char="○"/>
              <a:defRPr sz="1200">
                <a:solidFill>
                  <a:schemeClr val="dk1"/>
                </a:solidFill>
                <a:latin typeface="Jost"/>
                <a:ea typeface="Jost"/>
                <a:cs typeface="Jost"/>
                <a:sym typeface="Jost"/>
              </a:defRPr>
            </a:lvl8pPr>
            <a:lvl9pPr indent="-304800" lvl="8" marL="4114800">
              <a:lnSpc>
                <a:spcPct val="100000"/>
              </a:lnSpc>
              <a:spcBef>
                <a:spcPts val="1600"/>
              </a:spcBef>
              <a:spcAft>
                <a:spcPts val="1600"/>
              </a:spcAft>
              <a:buClr>
                <a:schemeClr val="dk1"/>
              </a:buClr>
              <a:buSzPts val="1200"/>
              <a:buFont typeface="Jost"/>
              <a:buChar char="■"/>
              <a:defRPr sz="1200">
                <a:solidFill>
                  <a:schemeClr val="dk1"/>
                </a:solidFill>
                <a:latin typeface="Jost"/>
                <a:ea typeface="Jost"/>
                <a:cs typeface="Jost"/>
                <a:sym typeface="Jost"/>
              </a:defRPr>
            </a:lvl9pPr>
          </a:lstStyle>
          <a:p/>
        </p:txBody>
      </p:sp>
    </p:spTree>
  </p:cSld>
  <p:clrMap accent1="accent1" accent2="accent2" accent3="accent3" accent4="accent4" accent5="accent5" accent6="accent6" bg1="lt1" bg2="dk2" tx1="dk1" tx2="lt2" folHlink="folHlink" hlink="hlink"/>
  <p:sldLayoutIdLst>
    <p:sldLayoutId id="2147483904" r:id="rId1"/>
    <p:sldLayoutId id="2147483905" r:id="rId2"/>
    <p:sldLayoutId id="2147483906" r:id="rId3"/>
    <p:sldLayoutId id="2147483907" r:id="rId4"/>
    <p:sldLayoutId id="2147483908" r:id="rId5"/>
    <p:sldLayoutId id="2147483909" r:id="rId6"/>
    <p:sldLayoutId id="2147483910" r:id="rId7"/>
    <p:sldLayoutId id="2147483911" r:id="rId8"/>
    <p:sldLayoutId id="2147483912" r:id="rId9"/>
    <p:sldLayoutId id="2147483913" r:id="rId10"/>
    <p:sldLayoutId id="2147483914" r:id="rId11"/>
    <p:sldLayoutId id="2147483915" r:id="rId12"/>
    <p:sldLayoutId id="2147483916" r:id="rId13"/>
    <p:sldLayoutId id="2147483917" r:id="rId14"/>
    <p:sldLayoutId id="2147483918" r:id="rId15"/>
    <p:sldLayoutId id="2147483919" r:id="rId16"/>
    <p:sldLayoutId id="2147483920" r:id="rId17"/>
    <p:sldLayoutId id="2147483921" r:id="rId18"/>
    <p:sldLayoutId id="2147483922" r:id="rId19"/>
    <p:sldLayoutId id="2147483923" r:id="rId20"/>
    <p:sldLayoutId id="2147483924" r:id="rId21"/>
    <p:sldLayoutId id="2147483925" r:id="rId22"/>
    <p:sldLayoutId id="2147483926" r:id="rId23"/>
    <p:sldLayoutId id="2147483927" r:id="rId24"/>
    <p:sldLayoutId id="2147483928" r:id="rId25"/>
    <p:sldLayoutId id="2147483929" r:id="rId26"/>
    <p:sldLayoutId id="2147483930" r:id="rId27"/>
    <p:sldLayoutId id="2147483931" r:id="rId28"/>
    <p:sldLayoutId id="2147483932" r:id="rId29"/>
    <p:sldLayoutId id="2147483933" r:id="rId30"/>
    <p:sldLayoutId id="2147483934" r:id="rId31"/>
    <p:sldLayoutId id="2147483935" r:id="rId32"/>
    <p:sldLayoutId id="2147483936" r:id="rId33"/>
    <p:sldLayoutId id="2147483937" r:id="rId34"/>
    <p:sldLayoutId id="2147483938" r:id="rId35"/>
    <p:sldLayoutId id="2147483939" r:id="rId36"/>
    <p:sldLayoutId id="2147483940" r:id="rId37"/>
    <p:sldLayoutId id="2147483941" r:id="rId38"/>
    <p:sldLayoutId id="2147483942" r:id="rId39"/>
    <p:sldLayoutId id="2147483943" r:id="rId40"/>
    <p:sldLayoutId id="2147483944" r:id="rId41"/>
    <p:sldLayoutId id="2147483945" r:id="rId4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pc="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1.xml"/><Relationship Id="rId3" Type="http://schemas.openxmlformats.org/officeDocument/2006/relationships/image" Target="../media/image66.jpg"/><Relationship Id="rId4" Type="http://schemas.openxmlformats.org/officeDocument/2006/relationships/image" Target="../media/image88.png"/><Relationship Id="rId5" Type="http://schemas.openxmlformats.org/officeDocument/2006/relationships/image" Target="../media/image49.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xml"/><Relationship Id="rId3" Type="http://schemas.openxmlformats.org/officeDocument/2006/relationships/image" Target="../media/image49.jpg"/><Relationship Id="rId4" Type="http://schemas.openxmlformats.org/officeDocument/2006/relationships/image" Target="../media/image88.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8.xml"/><Relationship Id="rId2" Type="http://schemas.openxmlformats.org/officeDocument/2006/relationships/notesSlide" Target="../notesSlides/notesSlide3.xml"/><Relationship Id="rId3" Type="http://schemas.openxmlformats.org/officeDocument/2006/relationships/hyperlink" Target="https://issuu.com/karenangata3921/docs/he_p_harakeke_with_resource_links_ng_nov_2023_" TargetMode="External"/><Relationship Id="rId4" Type="http://schemas.openxmlformats.org/officeDocument/2006/relationships/hyperlink" Target="https://issuu.com/karenangata3921/docs/he_p_harakeke_with_resource_links_ng_nov_2023_" TargetMode="External"/><Relationship Id="rId9" Type="http://schemas.openxmlformats.org/officeDocument/2006/relationships/image" Target="../media/image102.png"/><Relationship Id="rId5" Type="http://schemas.openxmlformats.org/officeDocument/2006/relationships/hyperlink" Target="https://issuu.com/karenangata3921/docs/he_p_harakeke_with_resource_links_ng_nov_2023_" TargetMode="External"/><Relationship Id="rId6" Type="http://schemas.openxmlformats.org/officeDocument/2006/relationships/hyperlink" Target="https://nzhta.org.nz/resources/matauranga-maori" TargetMode="External"/><Relationship Id="rId7" Type="http://schemas.openxmlformats.org/officeDocument/2006/relationships/image" Target="../media/image31.jpg"/><Relationship Id="rId8" Type="http://schemas.openxmlformats.org/officeDocument/2006/relationships/image" Target="../media/image65.png"/><Relationship Id="rId11" Type="http://schemas.openxmlformats.org/officeDocument/2006/relationships/image" Target="../media/image49.jpg"/><Relationship Id="rId10" Type="http://schemas.openxmlformats.org/officeDocument/2006/relationships/hyperlink" Target="https://issuu.com/karenangata3921/docs/he_p_harakeke_with_resource_links_ng_nov_2023_"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4.xml"/><Relationship Id="rId3" Type="http://schemas.openxmlformats.org/officeDocument/2006/relationships/hyperlink" Target="http://1.he" TargetMode="External"/><Relationship Id="rId4" Type="http://schemas.openxmlformats.org/officeDocument/2006/relationships/image" Target="../media/image49.jpg"/><Relationship Id="rId5" Type="http://schemas.openxmlformats.org/officeDocument/2006/relationships/image" Target="../media/image7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56.xml"/><Relationship Id="rId2" Type="http://schemas.openxmlformats.org/officeDocument/2006/relationships/notesSlide" Target="../notesSlides/notesSlide5.xml"/><Relationship Id="rId3" Type="http://schemas.openxmlformats.org/officeDocument/2006/relationships/image" Target="../media/image70.png"/><Relationship Id="rId4" Type="http://schemas.openxmlformats.org/officeDocument/2006/relationships/image" Target="../media/image49.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56.xml"/><Relationship Id="rId2" Type="http://schemas.openxmlformats.org/officeDocument/2006/relationships/notesSlide" Target="../notesSlides/notesSlide6.xml"/><Relationship Id="rId3" Type="http://schemas.openxmlformats.org/officeDocument/2006/relationships/image" Target="../media/image49.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52.xml"/><Relationship Id="rId2" Type="http://schemas.openxmlformats.org/officeDocument/2006/relationships/notesSlide" Target="../notesSlides/notesSlide7.xml"/><Relationship Id="rId3" Type="http://schemas.openxmlformats.org/officeDocument/2006/relationships/image" Target="../media/image69.png"/><Relationship Id="rId4" Type="http://schemas.openxmlformats.org/officeDocument/2006/relationships/image" Target="../media/image72.png"/><Relationship Id="rId5" Type="http://schemas.openxmlformats.org/officeDocument/2006/relationships/image" Target="../media/image73.png"/><Relationship Id="rId6" Type="http://schemas.openxmlformats.org/officeDocument/2006/relationships/image" Target="../media/image75.png"/><Relationship Id="rId7" Type="http://schemas.openxmlformats.org/officeDocument/2006/relationships/image" Target="../media/image74.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52.xml"/><Relationship Id="rId2" Type="http://schemas.openxmlformats.org/officeDocument/2006/relationships/notesSlide" Target="../notesSlides/notesSlide8.xml"/><Relationship Id="rId3" Type="http://schemas.openxmlformats.org/officeDocument/2006/relationships/image" Target="../media/image69.png"/><Relationship Id="rId4" Type="http://schemas.openxmlformats.org/officeDocument/2006/relationships/image" Target="../media/image76.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1.xml"/><Relationship Id="rId2" Type="http://schemas.openxmlformats.org/officeDocument/2006/relationships/notesSlide" Target="../notesSlides/notesSlide9.xml"/><Relationship Id="rId3" Type="http://schemas.openxmlformats.org/officeDocument/2006/relationships/hyperlink" Target="https://www.trc.org.nz/wp-content/uploads/2023/01/2019-he-wakaputanga-declaration-of-independence.pdf" TargetMode="External"/><Relationship Id="rId4" Type="http://schemas.openxmlformats.org/officeDocument/2006/relationships/hyperlink" Target="https://www.trc.org.nz/wp-content/uploads/2023/01/2019-he-wakaputanga-declaration-of-independence.pdfence" TargetMode="External"/><Relationship Id="rId5" Type="http://schemas.openxmlformats.org/officeDocument/2006/relationships/image" Target="../media/image78.jpg"/><Relationship Id="rId6" Type="http://schemas.openxmlformats.org/officeDocument/2006/relationships/image" Target="../media/image49.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4.xml"/><Relationship Id="rId2" Type="http://schemas.openxmlformats.org/officeDocument/2006/relationships/notesSlide" Target="../notesSlides/notesSlide10.xml"/><Relationship Id="rId3" Type="http://schemas.openxmlformats.org/officeDocument/2006/relationships/hyperlink" Target="https://www.trc.org.nz/educational-resources/the-treaty/" TargetMode="External"/><Relationship Id="rId4" Type="http://schemas.openxmlformats.org/officeDocument/2006/relationships/image" Target="../media/image79.jpg"/><Relationship Id="rId5" Type="http://schemas.openxmlformats.org/officeDocument/2006/relationships/hyperlink" Target="https://www.trc.org.nz/educational-resources/the-treaty/" TargetMode="External"/><Relationship Id="rId6" Type="http://schemas.openxmlformats.org/officeDocument/2006/relationships/hyperlink" Target="https://www.trc.org.nz/educational-resources/the-treaty/" TargetMode="External"/><Relationship Id="rId7" Type="http://schemas.openxmlformats.org/officeDocument/2006/relationships/hyperlink" Target="https://www.trc.org.nz/educational-resources/the-treaty/" TargetMode="External"/><Relationship Id="rId8" Type="http://schemas.openxmlformats.org/officeDocument/2006/relationships/image" Target="../media/image49.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48.xml"/><Relationship Id="rId2" Type="http://schemas.openxmlformats.org/officeDocument/2006/relationships/notesSlide" Target="../notesSlides/notesSlide11.xml"/><Relationship Id="rId3" Type="http://schemas.openxmlformats.org/officeDocument/2006/relationships/hyperlink" Target="https://babel.hathitrust.org/cgi/pt?id=uc1.32106019740247&amp;seq=221" TargetMode="External"/><Relationship Id="rId4" Type="http://schemas.openxmlformats.org/officeDocument/2006/relationships/image" Target="../media/image77.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image" Target="../media/image49.jpg"/><Relationship Id="rId4" Type="http://schemas.openxmlformats.org/officeDocument/2006/relationships/image" Target="../media/image91.png"/><Relationship Id="rId5" Type="http://schemas.openxmlformats.org/officeDocument/2006/relationships/hyperlink" Target="https://www.aucklandlibraries.govt.nz/" TargetMode="Externa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52.xml"/><Relationship Id="rId2" Type="http://schemas.openxmlformats.org/officeDocument/2006/relationships/notesSlide" Target="../notesSlides/notesSlide13.xml"/><Relationship Id="rId3" Type="http://schemas.openxmlformats.org/officeDocument/2006/relationships/image" Target="../media/image72.png"/><Relationship Id="rId4" Type="http://schemas.openxmlformats.org/officeDocument/2006/relationships/image" Target="../media/image7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52.xml"/><Relationship Id="rId2" Type="http://schemas.openxmlformats.org/officeDocument/2006/relationships/notesSlide" Target="../notesSlides/notesSlide14.xml"/><Relationship Id="rId3" Type="http://schemas.openxmlformats.org/officeDocument/2006/relationships/image" Target="../media/image9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52.xml"/><Relationship Id="rId2" Type="http://schemas.openxmlformats.org/officeDocument/2006/relationships/notesSlide" Target="../notesSlides/notesSlide15.xml"/><Relationship Id="rId3" Type="http://schemas.openxmlformats.org/officeDocument/2006/relationships/image" Target="../media/image8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51.xml"/><Relationship Id="rId2" Type="http://schemas.openxmlformats.org/officeDocument/2006/relationships/notesSlide" Target="../notesSlides/notesSlide16.xml"/><Relationship Id="rId3" Type="http://schemas.openxmlformats.org/officeDocument/2006/relationships/image" Target="../media/image89.png"/><Relationship Id="rId4" Type="http://schemas.openxmlformats.org/officeDocument/2006/relationships/hyperlink" Target="https://www.rnz.co.nz/news/national/569167/students-leaving-school-with-no-qualifications-highest-in-a-decade?fbclid=IwY2xjawRTcLlleHRuA2FlbQIxMABicmlkETFiNm9nQ042REtBNDNaVHJKc3J0YwZhcHBfaWQQMjIyMDM5MTc4ODIwMDg5MgABHl1TnNYbDTVrf2qeWutgevGeWI35VFVAqbe7sPgLEWqGwXCBWyfv1JHqs04i_aem_-4PsGkphuNOEjAOhzEjzTA" TargetMode="External"/><Relationship Id="rId5" Type="http://schemas.openxmlformats.org/officeDocument/2006/relationships/image" Target="../media/image81.gif"/></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1.xml"/><Relationship Id="rId2" Type="http://schemas.openxmlformats.org/officeDocument/2006/relationships/notesSlide" Target="../notesSlides/notesSlide17.xml"/><Relationship Id="rId3" Type="http://schemas.openxmlformats.org/officeDocument/2006/relationships/image" Target="../media/image83.png"/><Relationship Id="rId4" Type="http://schemas.openxmlformats.org/officeDocument/2006/relationships/hyperlink" Target="https://www.educationcounts.govt.nz/__data/assets/pdf_file/0019/208072/Indicator-NCEA-Level-3-2025.pdf"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52.xml"/><Relationship Id="rId2" Type="http://schemas.openxmlformats.org/officeDocument/2006/relationships/notesSlide" Target="../notesSlides/notesSlide18.xml"/><Relationship Id="rId3" Type="http://schemas.openxmlformats.org/officeDocument/2006/relationships/image" Target="../media/image85.png"/><Relationship Id="rId4" Type="http://schemas.openxmlformats.org/officeDocument/2006/relationships/image" Target="../media/image8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52.xml"/><Relationship Id="rId2" Type="http://schemas.openxmlformats.org/officeDocument/2006/relationships/notesSlide" Target="../notesSlides/notesSlide19.xml"/><Relationship Id="rId3" Type="http://schemas.openxmlformats.org/officeDocument/2006/relationships/image" Target="../media/image73.png"/><Relationship Id="rId4" Type="http://schemas.openxmlformats.org/officeDocument/2006/relationships/image" Target="../media/image76.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2.xml"/><Relationship Id="rId2" Type="http://schemas.openxmlformats.org/officeDocument/2006/relationships/notesSlide" Target="../notesSlides/notesSlide20.xml"/><Relationship Id="rId3" Type="http://schemas.openxmlformats.org/officeDocument/2006/relationships/image" Target="../media/image49.jpg"/><Relationship Id="rId4" Type="http://schemas.openxmlformats.org/officeDocument/2006/relationships/image" Target="../media/image92.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 Id="rId3" Type="http://schemas.openxmlformats.org/officeDocument/2006/relationships/image" Target="../media/image49.jpg"/><Relationship Id="rId4" Type="http://schemas.openxmlformats.org/officeDocument/2006/relationships/image" Target="../media/image90.png"/><Relationship Id="rId5" Type="http://schemas.openxmlformats.org/officeDocument/2006/relationships/image" Target="../media/image98.jpg"/><Relationship Id="rId6" Type="http://schemas.openxmlformats.org/officeDocument/2006/relationships/image" Target="../media/image94.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8.xml"/><Relationship Id="rId2" Type="http://schemas.openxmlformats.org/officeDocument/2006/relationships/notesSlide" Target="../notesSlides/notesSlide22.xml"/><Relationship Id="rId3" Type="http://schemas.openxmlformats.org/officeDocument/2006/relationships/image" Target="../media/image49.jpg"/><Relationship Id="rId4" Type="http://schemas.openxmlformats.org/officeDocument/2006/relationships/image" Target="../media/image97.png"/><Relationship Id="rId5" Type="http://schemas.openxmlformats.org/officeDocument/2006/relationships/image" Target="../media/image93.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23.xml"/><Relationship Id="rId3" Type="http://schemas.openxmlformats.org/officeDocument/2006/relationships/hyperlink" Target="https://poutamapounamu.org.nz/module-8/6-key-messages-from-the-family-and-community-engagement-bes" TargetMode="External"/><Relationship Id="rId4" Type="http://schemas.openxmlformats.org/officeDocument/2006/relationships/image" Target="../media/image107.jpg"/><Relationship Id="rId5" Type="http://schemas.openxmlformats.org/officeDocument/2006/relationships/image" Target="../media/image109.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4.xml"/><Relationship Id="rId3" Type="http://schemas.openxmlformats.org/officeDocument/2006/relationships/image" Target="../media/image49.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5.xml"/><Relationship Id="rId3" Type="http://schemas.openxmlformats.org/officeDocument/2006/relationships/image" Target="../media/image49.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6.xml"/><Relationship Id="rId3" Type="http://schemas.openxmlformats.org/officeDocument/2006/relationships/image" Target="../media/image49.jpg"/><Relationship Id="rId4" Type="http://schemas.openxmlformats.org/officeDocument/2006/relationships/hyperlink" Target="https://www.annmilne.co.nz/blog/white-supremacy-in-our-classrooms" TargetMode="External"/><Relationship Id="rId5" Type="http://schemas.openxmlformats.org/officeDocument/2006/relationships/image" Target="../media/image10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27.xml"/><Relationship Id="rId3" Type="http://schemas.openxmlformats.org/officeDocument/2006/relationships/image" Target="../media/image86.png"/><Relationship Id="rId4" Type="http://schemas.openxmlformats.org/officeDocument/2006/relationships/image" Target="../media/image99.png"/><Relationship Id="rId5" Type="http://schemas.openxmlformats.org/officeDocument/2006/relationships/image" Target="../media/image49.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28.xml"/><Relationship Id="rId3" Type="http://schemas.openxmlformats.org/officeDocument/2006/relationships/hyperlink" Target="http://www.youtube.com/watch?v=3_ZBvyXFzJI" TargetMode="External"/><Relationship Id="rId4" Type="http://schemas.openxmlformats.org/officeDocument/2006/relationships/image" Target="../media/image100.jpg"/><Relationship Id="rId5" Type="http://schemas.openxmlformats.org/officeDocument/2006/relationships/image" Target="../media/image49.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9.xml"/><Relationship Id="rId3" Type="http://schemas.openxmlformats.org/officeDocument/2006/relationships/image" Target="../media/image49.jpg"/><Relationship Id="rId4" Type="http://schemas.openxmlformats.org/officeDocument/2006/relationships/image" Target="../media/image96.png"/><Relationship Id="rId5" Type="http://schemas.openxmlformats.org/officeDocument/2006/relationships/image" Target="../media/image10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30.xml"/><Relationship Id="rId3" Type="http://schemas.openxmlformats.org/officeDocument/2006/relationships/image" Target="../media/image105.png"/><Relationship Id="rId4" Type="http://schemas.openxmlformats.org/officeDocument/2006/relationships/image" Target="../media/image106.jpg"/><Relationship Id="rId5" Type="http://schemas.openxmlformats.org/officeDocument/2006/relationships/image" Target="../media/image49.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31.xml"/><Relationship Id="rId3" Type="http://schemas.openxmlformats.org/officeDocument/2006/relationships/image" Target="../media/image105.png"/><Relationship Id="rId4" Type="http://schemas.openxmlformats.org/officeDocument/2006/relationships/image" Target="../media/image106.jpg"/><Relationship Id="rId5" Type="http://schemas.openxmlformats.org/officeDocument/2006/relationships/image" Target="../media/image49.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9.xml"/><Relationship Id="rId2" Type="http://schemas.openxmlformats.org/officeDocument/2006/relationships/notesSlide" Target="../notesSlides/notesSlide32.xml"/><Relationship Id="rId3" Type="http://schemas.openxmlformats.org/officeDocument/2006/relationships/image" Target="../media/image101.png"/><Relationship Id="rId4" Type="http://schemas.openxmlformats.org/officeDocument/2006/relationships/image" Target="../media/image49.jpg"/><Relationship Id="rId5" Type="http://schemas.openxmlformats.org/officeDocument/2006/relationships/hyperlink" Target="https://www.youtube.com/watch?v=6cZwW8yCFxw"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33.xml"/><Relationship Id="rId3" Type="http://schemas.openxmlformats.org/officeDocument/2006/relationships/image" Target="../media/image108.jpg"/><Relationship Id="rId4" Type="http://schemas.openxmlformats.org/officeDocument/2006/relationships/image" Target="../media/image49.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40.xml"/><Relationship Id="rId3" Type="http://schemas.openxmlformats.org/officeDocument/2006/relationships/hyperlink" Target="https://aecnz.substack.com/p/the-recolonisation-of-the-aotearoa" TargetMode="External"/><Relationship Id="rId4" Type="http://schemas.openxmlformats.org/officeDocument/2006/relationships/hyperlink" Target="https://nzcurriculum.tki.org.nz/The-New-Zealand-Curriculum" TargetMode="External"/><Relationship Id="rId5" Type="http://schemas.openxmlformats.org/officeDocument/2006/relationships/hyperlink" Target="https://www.education.govt.nz/our-work/strategies-policies-and-programmes/maori-education/ka-hikitia-ka-hapaitia/" TargetMode="External"/><Relationship Id="rId6" Type="http://schemas.openxmlformats.org/officeDocument/2006/relationships/hyperlink" Target="https://issuu.com/karenangata3921/docs/he_p_harakeke_with_resource_links_ng_nov_2023_" TargetMode="External"/><Relationship Id="rId7" Type="http://schemas.openxmlformats.org/officeDocument/2006/relationships/hyperlink" Target="https://teachingcouncil.nz/en/grow-my-practice/our-code-our-standards" TargetMode="External"/><Relationship Id="rId8" Type="http://schemas.openxmlformats.org/officeDocument/2006/relationships/image" Target="../media/image49.jp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5.xml"/><Relationship Id="rId2" Type="http://schemas.openxmlformats.org/officeDocument/2006/relationships/notesSlide" Target="../notesSlides/notesSlide41.xml"/><Relationship Id="rId3" Type="http://schemas.openxmlformats.org/officeDocument/2006/relationships/image" Target="../media/image49.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2" name="Shape 8492"/>
        <p:cNvGrpSpPr/>
        <p:nvPr/>
      </p:nvGrpSpPr>
      <p:grpSpPr>
        <a:xfrm>
          <a:off x="0" y="0"/>
          <a:ext cx="0" cy="0"/>
          <a:chOff x="0" y="0"/>
          <a:chExt cx="0" cy="0"/>
        </a:xfrm>
      </p:grpSpPr>
      <p:sp>
        <p:nvSpPr>
          <p:cNvPr id="8493" name="Google Shape;8493;p307"/>
          <p:cNvSpPr txBox="1"/>
          <p:nvPr>
            <p:ph type="ctrTitle"/>
          </p:nvPr>
        </p:nvSpPr>
        <p:spPr>
          <a:xfrm>
            <a:off x="311708" y="744575"/>
            <a:ext cx="85206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t/>
            </a:r>
            <a:endParaRPr/>
          </a:p>
        </p:txBody>
      </p:sp>
      <p:sp>
        <p:nvSpPr>
          <p:cNvPr id="8494" name="Google Shape;8494;p307"/>
          <p:cNvSpPr txBox="1"/>
          <p:nvPr>
            <p:ph idx="1" type="subTitle"/>
          </p:nvPr>
        </p:nvSpPr>
        <p:spPr>
          <a:xfrm>
            <a:off x="311700" y="2834125"/>
            <a:ext cx="8520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pic>
        <p:nvPicPr>
          <p:cNvPr id="8495" name="Google Shape;8495;p307" title="Untitled presentation.jpg"/>
          <p:cNvPicPr preferRelativeResize="0"/>
          <p:nvPr/>
        </p:nvPicPr>
        <p:blipFill rotWithShape="1">
          <a:blip r:embed="rId3">
            <a:alphaModFix/>
          </a:blip>
          <a:srcRect b="13912" l="0" r="0" t="0"/>
          <a:stretch/>
        </p:blipFill>
        <p:spPr>
          <a:xfrm>
            <a:off x="0" y="0"/>
            <a:ext cx="9144000" cy="4448755"/>
          </a:xfrm>
          <a:prstGeom prst="rect">
            <a:avLst/>
          </a:prstGeom>
          <a:noFill/>
          <a:ln>
            <a:noFill/>
          </a:ln>
        </p:spPr>
      </p:pic>
      <p:sp>
        <p:nvSpPr>
          <p:cNvPr id="8496" name="Google Shape;8496;p307"/>
          <p:cNvSpPr txBox="1"/>
          <p:nvPr/>
        </p:nvSpPr>
        <p:spPr>
          <a:xfrm>
            <a:off x="-1600" y="4450325"/>
            <a:ext cx="9187200" cy="693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GB" sz="1600">
                <a:solidFill>
                  <a:schemeClr val="dk2"/>
                </a:solidFill>
                <a:latin typeface="Avenir"/>
                <a:ea typeface="Avenir"/>
                <a:cs typeface="Avenir"/>
                <a:sym typeface="Avenir"/>
              </a:rPr>
              <a:t>YOUR FACILITATOR: </a:t>
            </a:r>
            <a:endParaRPr b="1" sz="1600">
              <a:solidFill>
                <a:schemeClr val="dk2"/>
              </a:solidFill>
              <a:latin typeface="Avenir"/>
              <a:ea typeface="Avenir"/>
              <a:cs typeface="Avenir"/>
              <a:sym typeface="Avenir"/>
            </a:endParaRPr>
          </a:p>
          <a:p>
            <a:pPr indent="0" lvl="0" marL="0" rtl="0" algn="l">
              <a:spcBef>
                <a:spcPts val="0"/>
              </a:spcBef>
              <a:spcAft>
                <a:spcPts val="0"/>
              </a:spcAft>
              <a:buNone/>
            </a:pPr>
            <a:r>
              <a:rPr b="1" lang="en-GB" sz="1600">
                <a:solidFill>
                  <a:schemeClr val="dk2"/>
                </a:solidFill>
                <a:latin typeface="Avenir"/>
                <a:ea typeface="Avenir"/>
                <a:cs typeface="Avenir"/>
                <a:sym typeface="Avenir"/>
              </a:rPr>
              <a:t>Kārena Ngata (RGHS SCT / PPTA / NZHTA)                                                     kngata@rghs.school.nz</a:t>
            </a:r>
            <a:endParaRPr b="1" sz="1600">
              <a:solidFill>
                <a:schemeClr val="dk2"/>
              </a:solidFill>
              <a:latin typeface="Avenir"/>
              <a:ea typeface="Avenir"/>
              <a:cs typeface="Avenir"/>
              <a:sym typeface="Avenir"/>
            </a:endParaRPr>
          </a:p>
        </p:txBody>
      </p:sp>
      <p:sp>
        <p:nvSpPr>
          <p:cNvPr id="8497" name="Google Shape;8497;p307"/>
          <p:cNvSpPr/>
          <p:nvPr/>
        </p:nvSpPr>
        <p:spPr>
          <a:xfrm>
            <a:off x="0" y="4418060"/>
            <a:ext cx="9144000" cy="55500"/>
          </a:xfrm>
          <a:prstGeom prst="rect">
            <a:avLst/>
          </a:prstGeom>
          <a:solidFill>
            <a:srgbClr val="38761D"/>
          </a:solidFill>
          <a:ln cap="flat" cmpd="sng" w="9525">
            <a:solidFill>
              <a:schemeClr val="dk2"/>
            </a:solidFill>
            <a:prstDash val="solid"/>
            <a:round/>
            <a:headEnd len="sm" w="sm" type="none"/>
            <a:tailEnd len="sm" w="sm" type="none"/>
          </a:ln>
          <a:effectLst>
            <a:outerShdw blurRad="57150" rotWithShape="0" algn="bl" dir="5400000" dist="47625">
              <a:srgbClr val="000000">
                <a:alpha val="4706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8498" name="Google Shape;8498;p307"/>
          <p:cNvPicPr preferRelativeResize="0"/>
          <p:nvPr/>
        </p:nvPicPr>
        <p:blipFill rotWithShape="1">
          <a:blip r:embed="rId4">
            <a:alphaModFix/>
          </a:blip>
          <a:srcRect b="4300" l="4300" r="-4300" t="-4300"/>
          <a:stretch/>
        </p:blipFill>
        <p:spPr>
          <a:xfrm flipH="1">
            <a:off x="7693200" y="0"/>
            <a:ext cx="1361775" cy="1361775"/>
          </a:xfrm>
          <a:prstGeom prst="rect">
            <a:avLst/>
          </a:prstGeom>
          <a:noFill/>
          <a:ln>
            <a:noFill/>
          </a:ln>
        </p:spPr>
      </p:pic>
      <p:pic>
        <p:nvPicPr>
          <p:cNvPr id="8499" name="Google Shape;8499;p307"/>
          <p:cNvPicPr preferRelativeResize="0"/>
          <p:nvPr/>
        </p:nvPicPr>
        <p:blipFill rotWithShape="1">
          <a:blip r:embed="rId5">
            <a:alphaModFix/>
          </a:blip>
          <a:srcRect b="0" l="0" r="0" t="0"/>
          <a:stretch/>
        </p:blipFill>
        <p:spPr>
          <a:xfrm>
            <a:off x="1244000" y="3049159"/>
            <a:ext cx="768600" cy="762600"/>
          </a:xfrm>
          <a:prstGeom prst="ellipse">
            <a:avLst/>
          </a:prstGeom>
          <a:noFill/>
          <a:ln cap="flat" cmpd="sng" w="19050">
            <a:solidFill>
              <a:srgbClr val="38761D"/>
            </a:solidFill>
            <a:prstDash val="solid"/>
            <a:round/>
            <a:headEnd len="sm" w="sm" type="none"/>
            <a:tailEnd len="sm" w="sm" type="none"/>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3" name="Shape 8503"/>
        <p:cNvGrpSpPr/>
        <p:nvPr/>
      </p:nvGrpSpPr>
      <p:grpSpPr>
        <a:xfrm>
          <a:off x="0" y="0"/>
          <a:ext cx="0" cy="0"/>
          <a:chOff x="0" y="0"/>
          <a:chExt cx="0" cy="0"/>
        </a:xfrm>
      </p:grpSpPr>
      <p:sp>
        <p:nvSpPr>
          <p:cNvPr id="8504" name="Google Shape;8504;p308"/>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KARAKIA TĪMATANGA</a:t>
            </a:r>
            <a:endParaRPr b="1" i="0" sz="3600" u="none" cap="none" strike="noStrike">
              <a:solidFill>
                <a:srgbClr val="D8D2B6"/>
              </a:solidFill>
              <a:latin typeface="Amatic SC"/>
              <a:ea typeface="Amatic SC"/>
              <a:cs typeface="Amatic SC"/>
              <a:sym typeface="Amatic SC"/>
            </a:endParaRPr>
          </a:p>
        </p:txBody>
      </p:sp>
      <p:pic>
        <p:nvPicPr>
          <p:cNvPr id="8505" name="Google Shape;8505;p308"/>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8506" name="Google Shape;8506;p308"/>
          <p:cNvGrpSpPr/>
          <p:nvPr/>
        </p:nvGrpSpPr>
        <p:grpSpPr>
          <a:xfrm rot="3735899">
            <a:off x="6990480" y="3021210"/>
            <a:ext cx="1405672" cy="2934652"/>
            <a:chOff x="956625" y="733258"/>
            <a:chExt cx="1392160" cy="2906442"/>
          </a:xfrm>
        </p:grpSpPr>
        <p:sp>
          <p:nvSpPr>
            <p:cNvPr id="8507" name="Google Shape;8507;p308"/>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308"/>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308"/>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0" name="Google Shape;8510;p308"/>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511" name="Google Shape;8511;p308"/>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2" name="Google Shape;8512;p308"/>
          <p:cNvGrpSpPr/>
          <p:nvPr/>
        </p:nvGrpSpPr>
        <p:grpSpPr>
          <a:xfrm>
            <a:off x="1218208" y="796855"/>
            <a:ext cx="1768381" cy="834117"/>
            <a:chOff x="2772675" y="3209200"/>
            <a:chExt cx="2642925" cy="1246625"/>
          </a:xfrm>
        </p:grpSpPr>
        <p:sp>
          <p:nvSpPr>
            <p:cNvPr id="8513" name="Google Shape;8513;p30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30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30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30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30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30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30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30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30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30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30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30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5" name="Google Shape;8525;p308"/>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6" name="Google Shape;8526;p308"/>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8527" name="Google Shape;8527;p308"/>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308"/>
          <p:cNvSpPr txBox="1"/>
          <p:nvPr/>
        </p:nvSpPr>
        <p:spPr>
          <a:xfrm>
            <a:off x="920314" y="1240898"/>
            <a:ext cx="4311000" cy="3123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GB" sz="2800">
                <a:solidFill>
                  <a:schemeClr val="dk1"/>
                </a:solidFill>
                <a:latin typeface="Jost"/>
                <a:ea typeface="Jost"/>
                <a:cs typeface="Jost"/>
                <a:sym typeface="Jost"/>
              </a:rPr>
              <a:t>TŪTAWA MAI I RUNGA</a:t>
            </a:r>
            <a:endParaRPr sz="2800">
              <a:solidFill>
                <a:schemeClr val="dk1"/>
              </a:solidFill>
              <a:latin typeface="Jost"/>
              <a:ea typeface="Jost"/>
              <a:cs typeface="Jost"/>
              <a:sym typeface="Jost"/>
            </a:endParaRPr>
          </a:p>
          <a:p>
            <a:pPr indent="0" lvl="0" marL="0" rtl="0" algn="l">
              <a:spcBef>
                <a:spcPts val="0"/>
              </a:spcBef>
              <a:spcAft>
                <a:spcPts val="0"/>
              </a:spcAft>
              <a:buNone/>
            </a:pPr>
            <a:r>
              <a:rPr lang="en-GB" sz="2800">
                <a:solidFill>
                  <a:schemeClr val="dk1"/>
                </a:solidFill>
                <a:latin typeface="Jost"/>
                <a:ea typeface="Jost"/>
                <a:cs typeface="Jost"/>
                <a:sym typeface="Jost"/>
              </a:rPr>
              <a:t>TŪTAWA MAI I RARO</a:t>
            </a:r>
            <a:endParaRPr sz="2800">
              <a:solidFill>
                <a:schemeClr val="dk1"/>
              </a:solidFill>
              <a:latin typeface="Jost"/>
              <a:ea typeface="Jost"/>
              <a:cs typeface="Jost"/>
              <a:sym typeface="Jost"/>
            </a:endParaRPr>
          </a:p>
          <a:p>
            <a:pPr indent="0" lvl="0" marL="0" rtl="0" algn="l">
              <a:spcBef>
                <a:spcPts val="0"/>
              </a:spcBef>
              <a:spcAft>
                <a:spcPts val="0"/>
              </a:spcAft>
              <a:buNone/>
            </a:pPr>
            <a:r>
              <a:rPr lang="en-GB" sz="2800">
                <a:solidFill>
                  <a:schemeClr val="dk1"/>
                </a:solidFill>
                <a:latin typeface="Jost"/>
                <a:ea typeface="Jost"/>
                <a:cs typeface="Jost"/>
                <a:sym typeface="Jost"/>
              </a:rPr>
              <a:t>TŪTAWA MAI I ROTO</a:t>
            </a:r>
            <a:endParaRPr sz="2800">
              <a:solidFill>
                <a:schemeClr val="dk1"/>
              </a:solidFill>
              <a:latin typeface="Jost"/>
              <a:ea typeface="Jost"/>
              <a:cs typeface="Jost"/>
              <a:sym typeface="Jost"/>
            </a:endParaRPr>
          </a:p>
          <a:p>
            <a:pPr indent="0" lvl="0" marL="0" rtl="0" algn="l">
              <a:spcBef>
                <a:spcPts val="0"/>
              </a:spcBef>
              <a:spcAft>
                <a:spcPts val="0"/>
              </a:spcAft>
              <a:buNone/>
            </a:pPr>
            <a:r>
              <a:rPr lang="en-GB" sz="2800">
                <a:solidFill>
                  <a:schemeClr val="dk1"/>
                </a:solidFill>
                <a:latin typeface="Jost"/>
                <a:ea typeface="Jost"/>
                <a:cs typeface="Jost"/>
                <a:sym typeface="Jost"/>
              </a:rPr>
              <a:t>TŪTAWA MAI I RARO</a:t>
            </a:r>
            <a:endParaRPr sz="2800">
              <a:solidFill>
                <a:schemeClr val="dk1"/>
              </a:solidFill>
              <a:latin typeface="Jost"/>
              <a:ea typeface="Jost"/>
              <a:cs typeface="Jost"/>
              <a:sym typeface="Jost"/>
            </a:endParaRPr>
          </a:p>
          <a:p>
            <a:pPr indent="0" lvl="0" marL="0" rtl="0" algn="l">
              <a:spcBef>
                <a:spcPts val="0"/>
              </a:spcBef>
              <a:spcAft>
                <a:spcPts val="0"/>
              </a:spcAft>
              <a:buNone/>
            </a:pPr>
            <a:r>
              <a:rPr lang="en-GB" sz="2800">
                <a:solidFill>
                  <a:schemeClr val="dk1"/>
                </a:solidFill>
                <a:latin typeface="Jost"/>
                <a:ea typeface="Jost"/>
                <a:cs typeface="Jost"/>
                <a:sym typeface="Jost"/>
              </a:rPr>
              <a:t>KIA TAU AI TE MAURI TŪ, </a:t>
            </a:r>
            <a:endParaRPr sz="2800">
              <a:solidFill>
                <a:schemeClr val="dk1"/>
              </a:solidFill>
              <a:latin typeface="Jost"/>
              <a:ea typeface="Jost"/>
              <a:cs typeface="Jost"/>
              <a:sym typeface="Jost"/>
            </a:endParaRPr>
          </a:p>
          <a:p>
            <a:pPr indent="0" lvl="0" marL="0" rtl="0" algn="l">
              <a:spcBef>
                <a:spcPts val="0"/>
              </a:spcBef>
              <a:spcAft>
                <a:spcPts val="0"/>
              </a:spcAft>
              <a:buNone/>
            </a:pPr>
            <a:r>
              <a:rPr lang="en-GB" sz="2800">
                <a:solidFill>
                  <a:schemeClr val="dk1"/>
                </a:solidFill>
                <a:latin typeface="Jost"/>
                <a:ea typeface="Jost"/>
                <a:cs typeface="Jost"/>
                <a:sym typeface="Jost"/>
              </a:rPr>
              <a:t>TE MAURI ORA</a:t>
            </a:r>
            <a:endParaRPr sz="2800">
              <a:solidFill>
                <a:schemeClr val="dk1"/>
              </a:solidFill>
              <a:latin typeface="Jost"/>
              <a:ea typeface="Jost"/>
              <a:cs typeface="Jost"/>
              <a:sym typeface="Jost"/>
            </a:endParaRPr>
          </a:p>
          <a:p>
            <a:pPr indent="0" lvl="0" marL="0" rtl="0" algn="l">
              <a:spcBef>
                <a:spcPts val="0"/>
              </a:spcBef>
              <a:spcAft>
                <a:spcPts val="0"/>
              </a:spcAft>
              <a:buNone/>
            </a:pPr>
            <a:r>
              <a:rPr lang="en-GB" sz="2800">
                <a:solidFill>
                  <a:schemeClr val="dk1"/>
                </a:solidFill>
                <a:latin typeface="Jost"/>
                <a:ea typeface="Jost"/>
                <a:cs typeface="Jost"/>
                <a:sym typeface="Jost"/>
              </a:rPr>
              <a:t>KI TE KATOA</a:t>
            </a:r>
            <a:endParaRPr sz="2800">
              <a:solidFill>
                <a:schemeClr val="dk1"/>
              </a:solidFill>
              <a:latin typeface="Jost"/>
              <a:ea typeface="Jost"/>
              <a:cs typeface="Jost"/>
              <a:sym typeface="Jost"/>
            </a:endParaRPr>
          </a:p>
          <a:p>
            <a:pPr indent="0" lvl="0" marL="0" rtl="0" algn="l">
              <a:spcBef>
                <a:spcPts val="0"/>
              </a:spcBef>
              <a:spcAft>
                <a:spcPts val="0"/>
              </a:spcAft>
              <a:buNone/>
            </a:pPr>
            <a:r>
              <a:rPr lang="en-GB" sz="2800">
                <a:solidFill>
                  <a:schemeClr val="dk1"/>
                </a:solidFill>
                <a:latin typeface="Jost"/>
                <a:ea typeface="Jost"/>
                <a:cs typeface="Jost"/>
                <a:sym typeface="Jost"/>
              </a:rPr>
              <a:t>HAUMI E, HUI E, TAIKI E.</a:t>
            </a:r>
            <a:endParaRPr sz="2800">
              <a:solidFill>
                <a:schemeClr val="dk1"/>
              </a:solidFill>
              <a:latin typeface="Jost"/>
              <a:ea typeface="Jost"/>
              <a:cs typeface="Jost"/>
              <a:sym typeface="Jost"/>
            </a:endParaRPr>
          </a:p>
          <a:p>
            <a:pPr indent="0" lvl="0" marL="0" rtl="0" algn="l">
              <a:spcBef>
                <a:spcPts val="0"/>
              </a:spcBef>
              <a:spcAft>
                <a:spcPts val="0"/>
              </a:spcAft>
              <a:buNone/>
            </a:pPr>
            <a:r>
              <a:t/>
            </a:r>
            <a:endParaRPr sz="1700">
              <a:solidFill>
                <a:schemeClr val="dk1"/>
              </a:solidFill>
              <a:latin typeface="Jost"/>
              <a:ea typeface="Jost"/>
              <a:cs typeface="Jost"/>
              <a:sym typeface="Jost"/>
            </a:endParaRPr>
          </a:p>
        </p:txBody>
      </p:sp>
      <p:sp>
        <p:nvSpPr>
          <p:cNvPr id="8529" name="Google Shape;8529;p308"/>
          <p:cNvSpPr txBox="1"/>
          <p:nvPr/>
        </p:nvSpPr>
        <p:spPr>
          <a:xfrm>
            <a:off x="5468450" y="2153125"/>
            <a:ext cx="2751900" cy="2524500"/>
          </a:xfrm>
          <a:prstGeom prst="rect">
            <a:avLst/>
          </a:prstGeom>
          <a:noFill/>
          <a:ln cap="flat" cmpd="sng" w="9525">
            <a:solidFill>
              <a:srgbClr val="000000"/>
            </a:solidFill>
            <a:prstDash val="dash"/>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GB" sz="2100">
                <a:solidFill>
                  <a:schemeClr val="dk1"/>
                </a:solidFill>
                <a:latin typeface="Jost"/>
                <a:ea typeface="Jost"/>
                <a:cs typeface="Jost"/>
                <a:sym typeface="Jost"/>
              </a:rPr>
              <a:t>Come forth from above</a:t>
            </a:r>
            <a:endParaRPr sz="2100">
              <a:solidFill>
                <a:schemeClr val="dk1"/>
              </a:solidFill>
              <a:latin typeface="Jost"/>
              <a:ea typeface="Jost"/>
              <a:cs typeface="Jost"/>
              <a:sym typeface="Jost"/>
            </a:endParaRPr>
          </a:p>
          <a:p>
            <a:pPr indent="0" lvl="0" marL="0" rtl="0" algn="l">
              <a:spcBef>
                <a:spcPts val="0"/>
              </a:spcBef>
              <a:spcAft>
                <a:spcPts val="0"/>
              </a:spcAft>
              <a:buNone/>
            </a:pPr>
            <a:r>
              <a:rPr lang="en-GB" sz="2100">
                <a:solidFill>
                  <a:schemeClr val="dk1"/>
                </a:solidFill>
                <a:latin typeface="Jost"/>
                <a:ea typeface="Jost"/>
                <a:cs typeface="Jost"/>
                <a:sym typeface="Jost"/>
              </a:rPr>
              <a:t>Below, within and from the environment around. Vitality and wellbeing for all. Strengthened in unity.</a:t>
            </a:r>
            <a:endParaRPr sz="2100">
              <a:solidFill>
                <a:schemeClr val="dk1"/>
              </a:solidFill>
              <a:latin typeface="Jost"/>
              <a:ea typeface="Jost"/>
              <a:cs typeface="Jost"/>
              <a:sym typeface="Jost"/>
            </a:endParaRPr>
          </a:p>
        </p:txBody>
      </p:sp>
      <p:pic>
        <p:nvPicPr>
          <p:cNvPr id="8530" name="Google Shape;8530;p308"/>
          <p:cNvPicPr preferRelativeResize="0"/>
          <p:nvPr/>
        </p:nvPicPr>
        <p:blipFill rotWithShape="1">
          <a:blip r:embed="rId4">
            <a:alphaModFix/>
          </a:blip>
          <a:srcRect b="4300" l="4300" r="-4300" t="-4300"/>
          <a:stretch/>
        </p:blipFill>
        <p:spPr>
          <a:xfrm flipH="1">
            <a:off x="7521875" y="1075012"/>
            <a:ext cx="1361775" cy="1361775"/>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8534" name="Shape 8534"/>
        <p:cNvGrpSpPr/>
        <p:nvPr/>
      </p:nvGrpSpPr>
      <p:grpSpPr>
        <a:xfrm>
          <a:off x="0" y="0"/>
          <a:ext cx="0" cy="0"/>
          <a:chOff x="0" y="0"/>
          <a:chExt cx="0" cy="0"/>
        </a:xfrm>
      </p:grpSpPr>
      <p:sp>
        <p:nvSpPr>
          <p:cNvPr id="8535" name="Google Shape;8535;p309"/>
          <p:cNvSpPr txBox="1"/>
          <p:nvPr/>
        </p:nvSpPr>
        <p:spPr>
          <a:xfrm>
            <a:off x="4800" y="-43225"/>
            <a:ext cx="9188400" cy="8229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26000">
            <a:spAutoFit/>
          </a:bodyPr>
          <a:lstStyle/>
          <a:p>
            <a:pPr indent="0" lvl="0" marL="0" marR="0" rtl="0" algn="ctr">
              <a:lnSpc>
                <a:spcPct val="70000"/>
              </a:lnSpc>
              <a:spcBef>
                <a:spcPts val="0"/>
              </a:spcBef>
              <a:spcAft>
                <a:spcPts val="0"/>
              </a:spcAft>
              <a:buClr>
                <a:srgbClr val="000000"/>
              </a:buClr>
              <a:buSzPts val="5300"/>
              <a:buFont typeface="Arial"/>
              <a:buNone/>
            </a:pPr>
            <a:r>
              <a:rPr b="1" i="0" lang="en-GB" sz="3600" cap="none" strike="noStrike">
                <a:solidFill>
                  <a:schemeClr val="lt1"/>
                </a:solidFill>
                <a:uFill>
                  <a:noFill/>
                </a:uFill>
                <a:latin typeface="Amatic SC"/>
                <a:ea typeface="Amatic SC"/>
                <a:cs typeface="Amatic SC"/>
                <a:sym typeface="Amatic SC"/>
                <a:hlinkClick r:id="rId3">
                  <a:extLst>
                    <a:ext uri="{A12FA001-AC4F-418D-AE19-62706E023703}">
                      <ahyp:hlinkClr val="tx"/>
                    </a:ext>
                  </a:extLst>
                </a:hlinkClick>
              </a:rPr>
              <a:t>He Pā Harakeke</a:t>
            </a:r>
            <a:r>
              <a:rPr b="1" lang="en-GB" sz="3600">
                <a:solidFill>
                  <a:schemeClr val="lt1"/>
                </a:solidFill>
                <a:uFill>
                  <a:noFill/>
                </a:uFill>
                <a:latin typeface="Amatic SC"/>
                <a:ea typeface="Amatic SC"/>
                <a:cs typeface="Amatic SC"/>
                <a:sym typeface="Amatic SC"/>
                <a:hlinkClick r:id="rId4">
                  <a:extLst>
                    <a:ext uri="{A12FA001-AC4F-418D-AE19-62706E023703}">
                      <ahyp:hlinkClr val="tx"/>
                    </a:ext>
                  </a:extLst>
                </a:hlinkClick>
              </a:rPr>
              <a:t>:</a:t>
            </a:r>
            <a:r>
              <a:rPr b="1" lang="en-GB" sz="3100">
                <a:solidFill>
                  <a:schemeClr val="lt1"/>
                </a:solidFill>
                <a:uFill>
                  <a:noFill/>
                </a:uFill>
                <a:latin typeface="Amatic SC"/>
                <a:ea typeface="Amatic SC"/>
                <a:cs typeface="Amatic SC"/>
                <a:sym typeface="Amatic SC"/>
                <a:hlinkClick r:id="rId5">
                  <a:extLst>
                    <a:ext uri="{A12FA001-AC4F-418D-AE19-62706E023703}">
                      <ahyp:hlinkClr val="tx"/>
                    </a:ext>
                  </a:extLst>
                </a:hlinkClick>
              </a:rPr>
              <a:t> </a:t>
            </a:r>
            <a:endParaRPr b="1" sz="3100">
              <a:solidFill>
                <a:schemeClr val="lt1"/>
              </a:solidFill>
              <a:latin typeface="Amatic SC"/>
              <a:ea typeface="Amatic SC"/>
              <a:cs typeface="Amatic SC"/>
              <a:sym typeface="Amatic SC"/>
            </a:endParaRPr>
          </a:p>
          <a:p>
            <a:pPr indent="0" lvl="0" marL="0" marR="0" rtl="0" algn="ctr">
              <a:lnSpc>
                <a:spcPct val="70000"/>
              </a:lnSpc>
              <a:spcBef>
                <a:spcPts val="0"/>
              </a:spcBef>
              <a:spcAft>
                <a:spcPts val="0"/>
              </a:spcAft>
              <a:buClr>
                <a:srgbClr val="000000"/>
              </a:buClr>
              <a:buSzPts val="5300"/>
              <a:buFont typeface="Arial"/>
              <a:buNone/>
            </a:pPr>
            <a:r>
              <a:rPr b="1" lang="en-GB" sz="2000">
                <a:solidFill>
                  <a:srgbClr val="F2E5DA"/>
                </a:solidFill>
                <a:latin typeface="Amatic SC"/>
                <a:ea typeface="Amatic SC"/>
                <a:cs typeface="Amatic SC"/>
                <a:sym typeface="Amatic SC"/>
              </a:rPr>
              <a:t>A socio-ecological curriculum planning process</a:t>
            </a:r>
            <a:r>
              <a:rPr b="1" i="0" lang="en-GB" sz="2000" u="none" cap="none" strike="noStrike">
                <a:solidFill>
                  <a:srgbClr val="F2E5DA"/>
                </a:solidFill>
                <a:latin typeface="Amatic SC"/>
                <a:ea typeface="Amatic SC"/>
                <a:cs typeface="Amatic SC"/>
                <a:sym typeface="Amatic SC"/>
              </a:rPr>
              <a:t> </a:t>
            </a:r>
            <a:endParaRPr b="1" i="0" sz="100" u="none" cap="none" strike="noStrike">
              <a:solidFill>
                <a:srgbClr val="F2E5DA"/>
              </a:solidFill>
            </a:endParaRPr>
          </a:p>
        </p:txBody>
      </p:sp>
      <p:sp>
        <p:nvSpPr>
          <p:cNvPr id="8536" name="Google Shape;8536;p309"/>
          <p:cNvSpPr txBox="1"/>
          <p:nvPr/>
        </p:nvSpPr>
        <p:spPr>
          <a:xfrm>
            <a:off x="6764875" y="2334887"/>
            <a:ext cx="2252400" cy="615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B03F08"/>
                </a:highlight>
                <a:latin typeface="Calibri"/>
                <a:ea typeface="Calibri"/>
                <a:cs typeface="Calibri"/>
                <a:sym typeface="Calibri"/>
              </a:rPr>
              <a:t> KŌRARI  </a:t>
            </a:r>
            <a:r>
              <a:rPr b="1" i="0" lang="en-GB" sz="1400" u="none" cap="none" strike="noStrike">
                <a:solidFill>
                  <a:srgbClr val="000000"/>
                </a:solidFill>
                <a:latin typeface="Calibri"/>
                <a:ea typeface="Calibri"/>
                <a:cs typeface="Calibri"/>
                <a:sym typeface="Calibri"/>
              </a:rPr>
              <a:t>/</a:t>
            </a:r>
            <a:r>
              <a:rPr b="0" i="0" lang="en-GB" sz="1400" u="none" cap="none" strike="noStrike">
                <a:solidFill>
                  <a:srgbClr val="000000"/>
                </a:solidFill>
                <a:latin typeface="Calibri"/>
                <a:ea typeface="Calibri"/>
                <a:cs typeface="Calibri"/>
                <a:sym typeface="Calibri"/>
              </a:rPr>
              <a:t>Flower stalk</a:t>
            </a:r>
            <a:endParaRPr b="0" i="0" sz="1400" u="none" cap="none" strike="noStrike">
              <a:solidFill>
                <a:srgbClr val="000000"/>
              </a:solidFill>
              <a:latin typeface="Calibri"/>
              <a:ea typeface="Calibri"/>
              <a:cs typeface="Calibri"/>
              <a:sym typeface="Calibri"/>
            </a:endParaRPr>
          </a:p>
          <a:p>
            <a:pPr indent="-88900" lvl="0" marL="114300" marR="0" rtl="0" algn="l">
              <a:lnSpc>
                <a:spcPct val="100000"/>
              </a:lnSpc>
              <a:spcBef>
                <a:spcPts val="0"/>
              </a:spcBef>
              <a:spcAft>
                <a:spcPts val="0"/>
              </a:spcAft>
              <a:buClr>
                <a:srgbClr val="000000"/>
              </a:buClr>
              <a:buSzPts val="1400"/>
              <a:buFont typeface="Calibri"/>
              <a:buChar char="-"/>
            </a:pPr>
            <a:r>
              <a:rPr b="0" i="0" lang="en-GB" sz="1400" u="none" cap="none" strike="noStrike">
                <a:solidFill>
                  <a:srgbClr val="000000"/>
                </a:solidFill>
                <a:latin typeface="Calibri"/>
                <a:ea typeface="Calibri"/>
                <a:cs typeface="Calibri"/>
                <a:sym typeface="Calibri"/>
              </a:rPr>
              <a:t>   Learning Journey</a:t>
            </a:r>
            <a:endParaRPr b="0" i="0" sz="1400" u="none" cap="none" strike="noStrike">
              <a:solidFill>
                <a:srgbClr val="000000"/>
              </a:solidFill>
              <a:latin typeface="Calibri"/>
              <a:ea typeface="Calibri"/>
              <a:cs typeface="Calibri"/>
              <a:sym typeface="Calibri"/>
            </a:endParaRPr>
          </a:p>
        </p:txBody>
      </p:sp>
      <p:sp>
        <p:nvSpPr>
          <p:cNvPr id="8537" name="Google Shape;8537;p309"/>
          <p:cNvSpPr txBox="1"/>
          <p:nvPr/>
        </p:nvSpPr>
        <p:spPr>
          <a:xfrm>
            <a:off x="6339025" y="1509276"/>
            <a:ext cx="2854200" cy="8313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386D21"/>
                </a:highlight>
                <a:latin typeface="Calibri"/>
                <a:ea typeface="Calibri"/>
                <a:cs typeface="Calibri"/>
                <a:sym typeface="Calibri"/>
              </a:rPr>
              <a:t> (PĀ) HARAKEKE </a:t>
            </a:r>
            <a:r>
              <a:rPr b="1" i="0" lang="en-GB" sz="1400" u="none" cap="none" strike="noStrike">
                <a:solidFill>
                  <a:srgbClr val="000000"/>
                </a:solidFill>
                <a:latin typeface="Calibri"/>
                <a:ea typeface="Calibri"/>
                <a:cs typeface="Calibri"/>
                <a:sym typeface="Calibri"/>
              </a:rPr>
              <a:t>/</a:t>
            </a:r>
            <a:r>
              <a:rPr b="0" i="0" lang="en-GB" sz="1400" u="none" cap="none" strike="noStrike">
                <a:solidFill>
                  <a:srgbClr val="000000"/>
                </a:solidFill>
                <a:latin typeface="Calibri"/>
                <a:ea typeface="Calibri"/>
                <a:cs typeface="Calibri"/>
                <a:sym typeface="Calibri"/>
              </a:rPr>
              <a:t> </a:t>
            </a:r>
            <a:endParaRPr b="0" i="0" sz="14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Calibri"/>
                <a:ea typeface="Calibri"/>
                <a:cs typeface="Calibri"/>
                <a:sym typeface="Calibri"/>
              </a:rPr>
              <a:t>   Whole plant(ation) </a:t>
            </a:r>
            <a:endParaRPr b="0" i="0" sz="14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Calibri"/>
                <a:ea typeface="Calibri"/>
                <a:cs typeface="Calibri"/>
                <a:sym typeface="Calibri"/>
              </a:rPr>
              <a:t>    - Broader learning community</a:t>
            </a:r>
            <a:endParaRPr b="0" i="0" sz="1400" u="none" cap="none" strike="noStrike">
              <a:solidFill>
                <a:srgbClr val="000000"/>
              </a:solidFill>
              <a:latin typeface="Calibri"/>
              <a:ea typeface="Calibri"/>
              <a:cs typeface="Calibri"/>
              <a:sym typeface="Calibri"/>
            </a:endParaRPr>
          </a:p>
        </p:txBody>
      </p:sp>
      <p:sp>
        <p:nvSpPr>
          <p:cNvPr id="8538" name="Google Shape;8538;p309"/>
          <p:cNvSpPr txBox="1"/>
          <p:nvPr/>
        </p:nvSpPr>
        <p:spPr>
          <a:xfrm>
            <a:off x="6070075" y="4366963"/>
            <a:ext cx="2934900" cy="615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58340A"/>
                </a:highlight>
                <a:latin typeface="Calibri"/>
                <a:ea typeface="Calibri"/>
                <a:cs typeface="Calibri"/>
                <a:sym typeface="Calibri"/>
              </a:rPr>
              <a:t> KĀKANO </a:t>
            </a:r>
            <a:r>
              <a:rPr b="1" i="0" lang="en-GB" sz="1400" u="none" cap="none" strike="noStrike">
                <a:solidFill>
                  <a:srgbClr val="000000"/>
                </a:solidFill>
                <a:latin typeface="Calibri"/>
                <a:ea typeface="Calibri"/>
                <a:cs typeface="Calibri"/>
                <a:sym typeface="Calibri"/>
              </a:rPr>
              <a:t>/</a:t>
            </a:r>
            <a:r>
              <a:rPr b="0" i="0" lang="en-GB" sz="1400" u="none" cap="none" strike="noStrike">
                <a:solidFill>
                  <a:srgbClr val="000000"/>
                </a:solidFill>
                <a:latin typeface="Calibri"/>
                <a:ea typeface="Calibri"/>
                <a:cs typeface="Calibri"/>
                <a:sym typeface="Calibri"/>
              </a:rPr>
              <a:t> Seeds - Inspiring new inquiry, continuity of learning</a:t>
            </a:r>
            <a:endParaRPr b="0" i="0" sz="1400" u="none" cap="none" strike="noStrike">
              <a:solidFill>
                <a:srgbClr val="000000"/>
              </a:solidFill>
              <a:latin typeface="Calibri"/>
              <a:ea typeface="Calibri"/>
              <a:cs typeface="Calibri"/>
              <a:sym typeface="Calibri"/>
            </a:endParaRPr>
          </a:p>
        </p:txBody>
      </p:sp>
      <p:sp>
        <p:nvSpPr>
          <p:cNvPr id="8539" name="Google Shape;8539;p309"/>
          <p:cNvSpPr txBox="1"/>
          <p:nvPr/>
        </p:nvSpPr>
        <p:spPr>
          <a:xfrm>
            <a:off x="159875" y="3577225"/>
            <a:ext cx="2782200" cy="615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715324"/>
                </a:highlight>
                <a:latin typeface="Calibri"/>
                <a:ea typeface="Calibri"/>
                <a:cs typeface="Calibri"/>
                <a:sym typeface="Calibri"/>
              </a:rPr>
              <a:t> PAKIAKA </a:t>
            </a:r>
            <a:r>
              <a:rPr b="1" i="0" lang="en-GB" sz="1400" u="none" cap="none" strike="noStrike">
                <a:solidFill>
                  <a:srgbClr val="000000"/>
                </a:solidFill>
                <a:latin typeface="Calibri"/>
                <a:ea typeface="Calibri"/>
                <a:cs typeface="Calibri"/>
                <a:sym typeface="Calibri"/>
              </a:rPr>
              <a:t>/ </a:t>
            </a:r>
            <a:r>
              <a:rPr b="0" i="0" lang="en-GB" sz="1400" u="none" cap="none" strike="noStrike">
                <a:solidFill>
                  <a:srgbClr val="000000"/>
                </a:solidFill>
                <a:latin typeface="Calibri"/>
                <a:ea typeface="Calibri"/>
                <a:cs typeface="Calibri"/>
                <a:sym typeface="Calibri"/>
              </a:rPr>
              <a:t>Root System</a:t>
            </a:r>
            <a:endParaRPr b="0" i="0" sz="14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Calibri"/>
                <a:ea typeface="Calibri"/>
                <a:cs typeface="Calibri"/>
                <a:sym typeface="Calibri"/>
              </a:rPr>
              <a:t>- Theories, Ethics and Principles</a:t>
            </a:r>
            <a:endParaRPr b="0" i="0" sz="1400" u="none" cap="none" strike="noStrike">
              <a:solidFill>
                <a:srgbClr val="000000"/>
              </a:solidFill>
              <a:latin typeface="Calibri"/>
              <a:ea typeface="Calibri"/>
              <a:cs typeface="Calibri"/>
              <a:sym typeface="Calibri"/>
            </a:endParaRPr>
          </a:p>
        </p:txBody>
      </p:sp>
      <p:sp>
        <p:nvSpPr>
          <p:cNvPr id="8540" name="Google Shape;8540;p309"/>
          <p:cNvSpPr txBox="1"/>
          <p:nvPr/>
        </p:nvSpPr>
        <p:spPr>
          <a:xfrm>
            <a:off x="6841075" y="2973788"/>
            <a:ext cx="2782200" cy="615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B03F08"/>
                </a:highlight>
                <a:latin typeface="Calibri"/>
                <a:ea typeface="Calibri"/>
                <a:cs typeface="Calibri"/>
                <a:sym typeface="Calibri"/>
              </a:rPr>
              <a:t> PUĀWAI  </a:t>
            </a:r>
            <a:r>
              <a:rPr b="1" i="0" lang="en-GB" sz="1400" u="none" cap="none" strike="noStrike">
                <a:solidFill>
                  <a:srgbClr val="000000"/>
                </a:solidFill>
                <a:latin typeface="Calibri"/>
                <a:ea typeface="Calibri"/>
                <a:cs typeface="Calibri"/>
                <a:sym typeface="Calibri"/>
              </a:rPr>
              <a:t>/</a:t>
            </a:r>
            <a:r>
              <a:rPr b="0" i="0" lang="en-GB" sz="1400" u="none" cap="none" strike="noStrike">
                <a:solidFill>
                  <a:srgbClr val="000000"/>
                </a:solidFill>
                <a:latin typeface="Calibri"/>
                <a:ea typeface="Calibri"/>
                <a:cs typeface="Calibri"/>
                <a:sym typeface="Calibri"/>
              </a:rPr>
              <a:t> Flowers</a:t>
            </a:r>
            <a:endParaRPr b="0" i="0" sz="14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Calibri"/>
                <a:ea typeface="Calibri"/>
                <a:cs typeface="Calibri"/>
                <a:sym typeface="Calibri"/>
              </a:rPr>
              <a:t>Learning products / output</a:t>
            </a:r>
            <a:endParaRPr b="0" i="0" sz="1400" u="none" cap="none" strike="noStrike">
              <a:solidFill>
                <a:srgbClr val="000000"/>
              </a:solidFill>
              <a:latin typeface="Calibri"/>
              <a:ea typeface="Calibri"/>
              <a:cs typeface="Calibri"/>
              <a:sym typeface="Calibri"/>
            </a:endParaRPr>
          </a:p>
        </p:txBody>
      </p:sp>
      <p:sp>
        <p:nvSpPr>
          <p:cNvPr id="8541" name="Google Shape;8541;p309"/>
          <p:cNvSpPr txBox="1"/>
          <p:nvPr/>
        </p:nvSpPr>
        <p:spPr>
          <a:xfrm>
            <a:off x="468350" y="4192825"/>
            <a:ext cx="2424900" cy="8313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715324"/>
                </a:highlight>
                <a:latin typeface="Calibri"/>
                <a:ea typeface="Calibri"/>
                <a:cs typeface="Calibri"/>
                <a:sym typeface="Calibri"/>
              </a:rPr>
              <a:t> WHENUA </a:t>
            </a:r>
            <a:r>
              <a:rPr b="1" i="0" lang="en-GB" sz="1400" u="none" cap="none" strike="noStrike">
                <a:solidFill>
                  <a:srgbClr val="000000"/>
                </a:solidFill>
                <a:latin typeface="Calibri"/>
                <a:ea typeface="Calibri"/>
                <a:cs typeface="Calibri"/>
                <a:sym typeface="Calibri"/>
              </a:rPr>
              <a:t>/ </a:t>
            </a:r>
            <a:r>
              <a:rPr b="0" i="0" lang="en-GB" sz="1400" u="none" cap="none" strike="noStrike">
                <a:solidFill>
                  <a:srgbClr val="000000"/>
                </a:solidFill>
                <a:latin typeface="Calibri"/>
                <a:ea typeface="Calibri"/>
                <a:cs typeface="Calibri"/>
                <a:sym typeface="Calibri"/>
              </a:rPr>
              <a:t>Land - </a:t>
            </a:r>
            <a:endParaRPr b="0" i="0" sz="14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Calibri"/>
                <a:ea typeface="Calibri"/>
                <a:cs typeface="Calibri"/>
                <a:sym typeface="Calibri"/>
              </a:rPr>
              <a:t>Localised learning, tūrangawaewae, environment</a:t>
            </a:r>
            <a:endParaRPr b="0" i="0" sz="1400" u="none" cap="none" strike="noStrike">
              <a:solidFill>
                <a:srgbClr val="000000"/>
              </a:solidFill>
              <a:latin typeface="Calibri"/>
              <a:ea typeface="Calibri"/>
              <a:cs typeface="Calibri"/>
              <a:sym typeface="Calibri"/>
            </a:endParaRPr>
          </a:p>
        </p:txBody>
      </p:sp>
      <p:sp>
        <p:nvSpPr>
          <p:cNvPr id="8542" name="Google Shape;8542;p309"/>
          <p:cNvSpPr txBox="1"/>
          <p:nvPr/>
        </p:nvSpPr>
        <p:spPr>
          <a:xfrm>
            <a:off x="257975" y="1510813"/>
            <a:ext cx="2782200" cy="615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386D21"/>
                </a:highlight>
                <a:latin typeface="Calibri"/>
                <a:ea typeface="Calibri"/>
                <a:cs typeface="Calibri"/>
                <a:sym typeface="Calibri"/>
              </a:rPr>
              <a:t> RITO </a:t>
            </a:r>
            <a:r>
              <a:rPr b="1" i="0" lang="en-GB" sz="1400" u="none" cap="none" strike="noStrike">
                <a:solidFill>
                  <a:srgbClr val="000000"/>
                </a:solidFill>
                <a:latin typeface="Calibri"/>
                <a:ea typeface="Calibri"/>
                <a:cs typeface="Calibri"/>
                <a:sym typeface="Calibri"/>
              </a:rPr>
              <a:t>/</a:t>
            </a:r>
            <a:r>
              <a:rPr b="0" i="0" lang="en-GB" sz="1400" u="none" cap="none" strike="noStrike">
                <a:solidFill>
                  <a:srgbClr val="000000"/>
                </a:solidFill>
                <a:latin typeface="Calibri"/>
                <a:ea typeface="Calibri"/>
                <a:cs typeface="Calibri"/>
                <a:sym typeface="Calibri"/>
              </a:rPr>
              <a:t> Central shoot - Learner</a:t>
            </a:r>
            <a:endParaRPr b="0" i="0" sz="14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Calibri"/>
              <a:ea typeface="Calibri"/>
              <a:cs typeface="Calibri"/>
              <a:sym typeface="Calibri"/>
            </a:endParaRPr>
          </a:p>
        </p:txBody>
      </p:sp>
      <p:sp>
        <p:nvSpPr>
          <p:cNvPr id="8543" name="Google Shape;8543;p309"/>
          <p:cNvSpPr txBox="1"/>
          <p:nvPr/>
        </p:nvSpPr>
        <p:spPr>
          <a:xfrm>
            <a:off x="338375" y="934925"/>
            <a:ext cx="2854200" cy="615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Calibri"/>
                <a:ea typeface="Calibri"/>
                <a:cs typeface="Calibri"/>
                <a:sym typeface="Calibri"/>
              </a:rPr>
              <a:t> </a:t>
            </a:r>
            <a:r>
              <a:rPr b="0" i="0" lang="en-GB" sz="1400" u="none" cap="none" strike="noStrike">
                <a:solidFill>
                  <a:srgbClr val="D8D2B6"/>
                </a:solidFill>
                <a:latin typeface="Calibri"/>
                <a:ea typeface="Calibri"/>
                <a:cs typeface="Calibri"/>
                <a:sym typeface="Calibri"/>
              </a:rPr>
              <a:t> </a:t>
            </a:r>
            <a:r>
              <a:rPr b="0" i="0" lang="en-GB" sz="1400" u="none" cap="none" strike="noStrike">
                <a:solidFill>
                  <a:srgbClr val="D8D2B6"/>
                </a:solidFill>
                <a:highlight>
                  <a:srgbClr val="386D21"/>
                </a:highlight>
                <a:latin typeface="Calibri"/>
                <a:ea typeface="Calibri"/>
                <a:cs typeface="Calibri"/>
                <a:sym typeface="Calibri"/>
              </a:rPr>
              <a:t> </a:t>
            </a:r>
            <a:r>
              <a:rPr b="1" i="0" lang="en-GB" sz="1400" u="none" cap="none" strike="noStrike">
                <a:solidFill>
                  <a:srgbClr val="D8D2B6"/>
                </a:solidFill>
                <a:highlight>
                  <a:srgbClr val="386D21"/>
                </a:highlight>
                <a:latin typeface="Calibri"/>
                <a:ea typeface="Calibri"/>
                <a:cs typeface="Calibri"/>
                <a:sym typeface="Calibri"/>
              </a:rPr>
              <a:t>ĀWHI RITO </a:t>
            </a:r>
            <a:r>
              <a:rPr b="1" i="0" lang="en-GB" sz="1400" u="none" cap="none" strike="noStrike">
                <a:solidFill>
                  <a:schemeClr val="dk2"/>
                </a:solidFill>
                <a:latin typeface="Calibri"/>
                <a:ea typeface="Calibri"/>
                <a:cs typeface="Calibri"/>
                <a:sym typeface="Calibri"/>
              </a:rPr>
              <a:t> </a:t>
            </a:r>
            <a:r>
              <a:rPr b="0" i="0" lang="en-GB" sz="1400" u="none" cap="none" strike="noStrike">
                <a:solidFill>
                  <a:srgbClr val="000000"/>
                </a:solidFill>
                <a:latin typeface="Calibri"/>
                <a:ea typeface="Calibri"/>
                <a:cs typeface="Calibri"/>
                <a:sym typeface="Calibri"/>
              </a:rPr>
              <a:t>/ Supporting  Leaves - Parents, Guardians, Whānau, Kaiako</a:t>
            </a:r>
            <a:endParaRPr b="0" i="0" sz="1400" u="none" cap="none" strike="noStrike">
              <a:solidFill>
                <a:srgbClr val="000000"/>
              </a:solidFill>
              <a:latin typeface="Calibri"/>
              <a:ea typeface="Calibri"/>
              <a:cs typeface="Calibri"/>
              <a:sym typeface="Calibri"/>
            </a:endParaRPr>
          </a:p>
        </p:txBody>
      </p:sp>
      <p:sp>
        <p:nvSpPr>
          <p:cNvPr id="8544" name="Google Shape;8544;p309"/>
          <p:cNvSpPr txBox="1"/>
          <p:nvPr/>
        </p:nvSpPr>
        <p:spPr>
          <a:xfrm>
            <a:off x="6556300" y="3571650"/>
            <a:ext cx="2934900" cy="8313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B03F08"/>
                </a:highlight>
                <a:latin typeface="Calibri"/>
                <a:ea typeface="Calibri"/>
                <a:cs typeface="Calibri"/>
                <a:sym typeface="Calibri"/>
              </a:rPr>
              <a:t> HAENGA WHAKAWHITI </a:t>
            </a:r>
            <a:r>
              <a:rPr b="1" i="0" lang="en-GB" sz="1400" u="none" cap="none" strike="noStrike">
                <a:solidFill>
                  <a:srgbClr val="000000"/>
                </a:solidFill>
                <a:latin typeface="Calibri"/>
                <a:ea typeface="Calibri"/>
                <a:cs typeface="Calibri"/>
                <a:sym typeface="Calibri"/>
              </a:rPr>
              <a:t> </a:t>
            </a:r>
            <a:r>
              <a:rPr b="0" i="0" lang="en-GB" sz="1400" u="none" cap="none" strike="noStrike">
                <a:solidFill>
                  <a:srgbClr val="000000"/>
                </a:solidFill>
                <a:latin typeface="Calibri"/>
                <a:ea typeface="Calibri"/>
                <a:cs typeface="Calibri"/>
                <a:sym typeface="Calibri"/>
              </a:rPr>
              <a:t>/ Cross pollination - Integrated learning, connected curriculum</a:t>
            </a:r>
            <a:endParaRPr b="0" i="0" sz="1000" u="none" cap="none" strike="noStrike">
              <a:solidFill>
                <a:srgbClr val="000000"/>
              </a:solidFill>
              <a:latin typeface="Calibri"/>
              <a:ea typeface="Calibri"/>
              <a:cs typeface="Calibri"/>
              <a:sym typeface="Calibri"/>
            </a:endParaRPr>
          </a:p>
        </p:txBody>
      </p:sp>
      <p:sp>
        <p:nvSpPr>
          <p:cNvPr id="8545" name="Google Shape;8545;p309"/>
          <p:cNvSpPr txBox="1"/>
          <p:nvPr/>
        </p:nvSpPr>
        <p:spPr>
          <a:xfrm>
            <a:off x="5769026" y="925613"/>
            <a:ext cx="3232200" cy="615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D8D2B6"/>
                </a:solidFill>
                <a:highlight>
                  <a:srgbClr val="386D21"/>
                </a:highlight>
                <a:latin typeface="Calibri"/>
                <a:ea typeface="Calibri"/>
                <a:cs typeface="Calibri"/>
                <a:sym typeface="Calibri"/>
              </a:rPr>
              <a:t> </a:t>
            </a:r>
            <a:r>
              <a:rPr b="1" i="0" lang="en-GB" sz="1400" u="none" cap="none" strike="noStrike">
                <a:solidFill>
                  <a:srgbClr val="D8D2B6"/>
                </a:solidFill>
                <a:highlight>
                  <a:srgbClr val="386D21"/>
                </a:highlight>
                <a:latin typeface="Calibri"/>
                <a:ea typeface="Calibri"/>
                <a:cs typeface="Calibri"/>
                <a:sym typeface="Calibri"/>
              </a:rPr>
              <a:t>TĪPUNA </a:t>
            </a:r>
            <a:r>
              <a:rPr b="1" i="0" lang="en-GB" sz="1400" u="none" cap="none" strike="noStrike">
                <a:solidFill>
                  <a:srgbClr val="000000"/>
                </a:solidFill>
                <a:latin typeface="Calibri"/>
                <a:ea typeface="Calibri"/>
                <a:cs typeface="Calibri"/>
                <a:sym typeface="Calibri"/>
              </a:rPr>
              <a:t>/</a:t>
            </a:r>
            <a:r>
              <a:rPr b="0" i="0" lang="en-GB" sz="1400" u="none" cap="none" strike="noStrike">
                <a:solidFill>
                  <a:srgbClr val="000000"/>
                </a:solidFill>
                <a:latin typeface="Calibri"/>
                <a:ea typeface="Calibri"/>
                <a:cs typeface="Calibri"/>
                <a:sym typeface="Calibri"/>
              </a:rPr>
              <a:t> Outer leaves  - Experts </a:t>
            </a:r>
            <a:endParaRPr b="0" i="0" sz="14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Calibri"/>
                <a:ea typeface="Calibri"/>
                <a:cs typeface="Calibri"/>
                <a:sym typeface="Calibri"/>
              </a:rPr>
              <a:t>        eg Tangata Whenua, Mentors</a:t>
            </a:r>
            <a:endParaRPr b="0" i="0" sz="1400" u="none" cap="none" strike="noStrike">
              <a:solidFill>
                <a:srgbClr val="000000"/>
              </a:solidFill>
              <a:latin typeface="Calibri"/>
              <a:ea typeface="Calibri"/>
              <a:cs typeface="Calibri"/>
              <a:sym typeface="Calibri"/>
            </a:endParaRPr>
          </a:p>
        </p:txBody>
      </p:sp>
      <p:sp>
        <p:nvSpPr>
          <p:cNvPr id="8546" name="Google Shape;8546;p309"/>
          <p:cNvSpPr txBox="1"/>
          <p:nvPr/>
        </p:nvSpPr>
        <p:spPr>
          <a:xfrm>
            <a:off x="-13600" y="2888413"/>
            <a:ext cx="2579100" cy="6156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274E13"/>
                </a:highlight>
                <a:latin typeface="Calibri"/>
                <a:ea typeface="Calibri"/>
                <a:cs typeface="Calibri"/>
                <a:sym typeface="Calibri"/>
              </a:rPr>
              <a:t> TUAKA </a:t>
            </a:r>
            <a:r>
              <a:rPr b="1" i="0" lang="en-GB" sz="1400" u="none" cap="none" strike="noStrike">
                <a:solidFill>
                  <a:srgbClr val="000000"/>
                </a:solidFill>
                <a:latin typeface="Calibri"/>
                <a:ea typeface="Calibri"/>
                <a:cs typeface="Calibri"/>
                <a:sym typeface="Calibri"/>
              </a:rPr>
              <a:t>/ </a:t>
            </a:r>
            <a:r>
              <a:rPr b="0" i="0" lang="en-GB" sz="1400" u="none" cap="none" strike="noStrike">
                <a:solidFill>
                  <a:srgbClr val="000000"/>
                </a:solidFill>
                <a:latin typeface="Calibri"/>
                <a:ea typeface="Calibri"/>
                <a:cs typeface="Calibri"/>
                <a:sym typeface="Calibri"/>
              </a:rPr>
              <a:t>Spine of Leaf</a:t>
            </a:r>
            <a:endParaRPr b="0" i="0" sz="14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Calibri"/>
                <a:ea typeface="Calibri"/>
                <a:cs typeface="Calibri"/>
                <a:sym typeface="Calibri"/>
              </a:rPr>
              <a:t>- Te Tiriti o Waitangi</a:t>
            </a:r>
            <a:endParaRPr b="0" i="0" sz="1400" u="none" cap="none" strike="noStrike">
              <a:solidFill>
                <a:srgbClr val="000000"/>
              </a:solidFill>
              <a:latin typeface="Calibri"/>
              <a:ea typeface="Calibri"/>
              <a:cs typeface="Calibri"/>
              <a:sym typeface="Calibri"/>
            </a:endParaRPr>
          </a:p>
        </p:txBody>
      </p:sp>
      <p:sp>
        <p:nvSpPr>
          <p:cNvPr id="8547" name="Google Shape;8547;p309"/>
          <p:cNvSpPr txBox="1"/>
          <p:nvPr/>
        </p:nvSpPr>
        <p:spPr>
          <a:xfrm>
            <a:off x="91525" y="2021150"/>
            <a:ext cx="3000000" cy="8313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400"/>
              <a:buFont typeface="Arial"/>
              <a:buNone/>
            </a:pPr>
            <a:r>
              <a:rPr b="1" i="0" lang="en-GB" sz="1400" u="none" cap="none" strike="noStrike">
                <a:solidFill>
                  <a:srgbClr val="D8D2B6"/>
                </a:solidFill>
                <a:highlight>
                  <a:srgbClr val="274E13"/>
                </a:highlight>
                <a:latin typeface="Calibri"/>
                <a:ea typeface="Calibri"/>
                <a:cs typeface="Calibri"/>
                <a:sym typeface="Calibri"/>
              </a:rPr>
              <a:t> TIKANGA </a:t>
            </a:r>
            <a:r>
              <a:rPr b="1" i="0" lang="en-GB" sz="1400" u="none" cap="none" strike="noStrike">
                <a:solidFill>
                  <a:srgbClr val="000000"/>
                </a:solidFill>
                <a:latin typeface="Calibri"/>
                <a:ea typeface="Calibri"/>
                <a:cs typeface="Calibri"/>
                <a:sym typeface="Calibri"/>
              </a:rPr>
              <a:t>/ </a:t>
            </a:r>
            <a:r>
              <a:rPr b="0" i="0" lang="en-GB" sz="1400" u="none" cap="none" strike="noStrike">
                <a:solidFill>
                  <a:srgbClr val="000000"/>
                </a:solidFill>
                <a:latin typeface="Calibri"/>
                <a:ea typeface="Calibri"/>
                <a:cs typeface="Calibri"/>
                <a:sym typeface="Calibri"/>
              </a:rPr>
              <a:t>Practices </a:t>
            </a:r>
            <a:endParaRPr b="0" i="0" sz="1400" u="none" cap="none" strike="noStrike">
              <a:solidFill>
                <a:srgbClr val="000000"/>
              </a:solidFill>
              <a:latin typeface="Calibri"/>
              <a:ea typeface="Calibri"/>
              <a:cs typeface="Calibri"/>
              <a:sym typeface="Calibri"/>
            </a:endParaRPr>
          </a:p>
          <a:p>
            <a:pPr indent="-171450" lvl="0" marL="171450" marR="0" rtl="0" algn="l">
              <a:lnSpc>
                <a:spcPct val="100000"/>
              </a:lnSpc>
              <a:spcBef>
                <a:spcPts val="0"/>
              </a:spcBef>
              <a:spcAft>
                <a:spcPts val="0"/>
              </a:spcAft>
              <a:buClr>
                <a:srgbClr val="000000"/>
              </a:buClr>
              <a:buSzPts val="1400"/>
              <a:buFont typeface="Calibri"/>
              <a:buChar char="-"/>
            </a:pPr>
            <a:r>
              <a:rPr b="0" i="0" lang="en-GB" sz="1400" u="none" cap="none" strike="noStrike">
                <a:solidFill>
                  <a:srgbClr val="000000"/>
                </a:solidFill>
                <a:latin typeface="Calibri"/>
                <a:ea typeface="Calibri"/>
                <a:cs typeface="Calibri"/>
                <a:sym typeface="Calibri"/>
              </a:rPr>
              <a:t>Culturally Responsive &amp; </a:t>
            </a:r>
            <a:endParaRPr b="0" i="0" sz="1400" u="none" cap="none" strike="noStrike">
              <a:solidFill>
                <a:srgbClr val="000000"/>
              </a:solidFill>
              <a:latin typeface="Calibri"/>
              <a:ea typeface="Calibri"/>
              <a:cs typeface="Calibri"/>
              <a:sym typeface="Calibri"/>
            </a:endParaRPr>
          </a:p>
          <a:p>
            <a:pPr indent="0" lvl="0" marL="0" marR="0" rtl="0" algn="l">
              <a:lnSpc>
                <a:spcPct val="100000"/>
              </a:lnSpc>
              <a:spcBef>
                <a:spcPts val="0"/>
              </a:spcBef>
              <a:spcAft>
                <a:spcPts val="0"/>
              </a:spcAft>
              <a:buClr>
                <a:srgbClr val="000000"/>
              </a:buClr>
              <a:buSzPts val="1400"/>
              <a:buFont typeface="Arial"/>
              <a:buNone/>
            </a:pPr>
            <a:r>
              <a:rPr b="0" i="0" lang="en-GB" sz="1400" u="none" cap="none" strike="noStrike">
                <a:solidFill>
                  <a:srgbClr val="000000"/>
                </a:solidFill>
                <a:latin typeface="Calibri"/>
                <a:ea typeface="Calibri"/>
                <a:cs typeface="Calibri"/>
                <a:sym typeface="Calibri"/>
              </a:rPr>
              <a:t>Sustaining Pedagogies</a:t>
            </a:r>
            <a:endParaRPr b="0" i="0" sz="1400" u="none" cap="none" strike="noStrike">
              <a:solidFill>
                <a:srgbClr val="000000"/>
              </a:solidFill>
              <a:latin typeface="Calibri"/>
              <a:ea typeface="Calibri"/>
              <a:cs typeface="Calibri"/>
              <a:sym typeface="Calibri"/>
            </a:endParaRPr>
          </a:p>
        </p:txBody>
      </p:sp>
      <p:pic>
        <p:nvPicPr>
          <p:cNvPr id="8548" name="Google Shape;8548;p309">
            <a:hlinkClick r:id="rId6"/>
          </p:cNvPr>
          <p:cNvPicPr preferRelativeResize="0"/>
          <p:nvPr/>
        </p:nvPicPr>
        <p:blipFill>
          <a:blip r:embed="rId7">
            <a:alphaModFix/>
          </a:blip>
          <a:stretch>
            <a:fillRect/>
          </a:stretch>
        </p:blipFill>
        <p:spPr>
          <a:xfrm>
            <a:off x="91524" y="164803"/>
            <a:ext cx="990551" cy="414612"/>
          </a:xfrm>
          <a:prstGeom prst="rect">
            <a:avLst/>
          </a:prstGeom>
          <a:noFill/>
          <a:ln>
            <a:noFill/>
          </a:ln>
        </p:spPr>
      </p:pic>
      <p:pic>
        <p:nvPicPr>
          <p:cNvPr id="8549" name="Google Shape;8549;p309"/>
          <p:cNvPicPr preferRelativeResize="0"/>
          <p:nvPr/>
        </p:nvPicPr>
        <p:blipFill rotWithShape="1">
          <a:blip r:embed="rId8">
            <a:alphaModFix/>
          </a:blip>
          <a:srcRect b="0" l="0" r="0" t="0"/>
          <a:stretch/>
        </p:blipFill>
        <p:spPr>
          <a:xfrm>
            <a:off x="8084161" y="204840"/>
            <a:ext cx="990539" cy="326775"/>
          </a:xfrm>
          <a:prstGeom prst="rect">
            <a:avLst/>
          </a:prstGeom>
          <a:noFill/>
          <a:ln>
            <a:noFill/>
          </a:ln>
          <a:effectLst>
            <a:outerShdw blurRad="41784" rotWithShape="0" algn="bl" dir="5400000" dist="13928">
              <a:srgbClr val="000000">
                <a:alpha val="47450"/>
              </a:srgbClr>
            </a:outerShdw>
          </a:effectLst>
        </p:spPr>
      </p:pic>
      <p:grpSp>
        <p:nvGrpSpPr>
          <p:cNvPr id="8550" name="Google Shape;8550;p309"/>
          <p:cNvGrpSpPr/>
          <p:nvPr/>
        </p:nvGrpSpPr>
        <p:grpSpPr>
          <a:xfrm>
            <a:off x="-528277" y="3183580"/>
            <a:ext cx="9847425" cy="2609910"/>
            <a:chOff x="1964298" y="2809280"/>
            <a:chExt cx="9847425" cy="2609910"/>
          </a:xfrm>
        </p:grpSpPr>
        <p:sp>
          <p:nvSpPr>
            <p:cNvPr id="8551" name="Google Shape;8551;p309"/>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2" name="Google Shape;8552;p309"/>
            <p:cNvGrpSpPr/>
            <p:nvPr/>
          </p:nvGrpSpPr>
          <p:grpSpPr>
            <a:xfrm rot="3735899">
              <a:off x="9483055" y="2646910"/>
              <a:ext cx="1405672" cy="2934652"/>
              <a:chOff x="956625" y="733258"/>
              <a:chExt cx="1392160" cy="2906442"/>
            </a:xfrm>
          </p:grpSpPr>
          <p:sp>
            <p:nvSpPr>
              <p:cNvPr id="8553" name="Google Shape;8553;p309"/>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309"/>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309"/>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56" name="Google Shape;8556;p309"/>
          <p:cNvSpPr/>
          <p:nvPr/>
        </p:nvSpPr>
        <p:spPr>
          <a:xfrm>
            <a:off x="4800" y="728375"/>
            <a:ext cx="9144000" cy="57600"/>
          </a:xfrm>
          <a:prstGeom prst="roundRect">
            <a:avLst>
              <a:gd fmla="val 16667" name="adj"/>
            </a:avLst>
          </a:prstGeom>
          <a:solidFill>
            <a:srgbClr val="37474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Jost"/>
              <a:ea typeface="Jost"/>
              <a:cs typeface="Jost"/>
              <a:sym typeface="Jost"/>
            </a:endParaRPr>
          </a:p>
        </p:txBody>
      </p:sp>
      <p:sp>
        <p:nvSpPr>
          <p:cNvPr id="8557" name="Google Shape;8557;p309"/>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558" name="Google Shape;8558;p309"/>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9" name="Google Shape;8559;p309"/>
          <p:cNvGrpSpPr/>
          <p:nvPr/>
        </p:nvGrpSpPr>
        <p:grpSpPr>
          <a:xfrm>
            <a:off x="1218208" y="796855"/>
            <a:ext cx="1768381" cy="834117"/>
            <a:chOff x="2772675" y="3209200"/>
            <a:chExt cx="2642925" cy="1246625"/>
          </a:xfrm>
        </p:grpSpPr>
        <p:sp>
          <p:nvSpPr>
            <p:cNvPr id="8560" name="Google Shape;8560;p309"/>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309"/>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309"/>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309"/>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309"/>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309"/>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309"/>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309"/>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309"/>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309"/>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309"/>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309"/>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572" name="Google Shape;8572;p309"/>
          <p:cNvPicPr preferRelativeResize="0"/>
          <p:nvPr/>
        </p:nvPicPr>
        <p:blipFill rotWithShape="1">
          <a:blip r:embed="rId9">
            <a:alphaModFix/>
          </a:blip>
          <a:srcRect b="4300" l="4300" r="-4300" t="-4300"/>
          <a:stretch/>
        </p:blipFill>
        <p:spPr>
          <a:xfrm flipH="1">
            <a:off x="3599801" y="2079874"/>
            <a:ext cx="326775" cy="326775"/>
          </a:xfrm>
          <a:prstGeom prst="rect">
            <a:avLst/>
          </a:prstGeom>
          <a:noFill/>
          <a:ln>
            <a:noFill/>
          </a:ln>
        </p:spPr>
      </p:pic>
      <p:sp>
        <p:nvSpPr>
          <p:cNvPr id="8573" name="Google Shape;8573;p309"/>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74" name="Google Shape;8574;p309">
            <a:hlinkClick r:id="rId10"/>
          </p:cNvPr>
          <p:cNvPicPr preferRelativeResize="0"/>
          <p:nvPr/>
        </p:nvPicPr>
        <p:blipFill rotWithShape="1">
          <a:blip r:embed="rId11">
            <a:alphaModFix/>
          </a:blip>
          <a:srcRect b="0" l="0" r="0" t="0"/>
          <a:stretch/>
        </p:blipFill>
        <p:spPr>
          <a:xfrm>
            <a:off x="2595713" y="1079493"/>
            <a:ext cx="3698400" cy="3698400"/>
          </a:xfrm>
          <a:prstGeom prst="ellipse">
            <a:avLst/>
          </a:prstGeom>
          <a:noFill/>
          <a:ln cap="flat" cmpd="sng" w="38100">
            <a:solidFill>
              <a:srgbClr val="4F677B"/>
            </a:solidFill>
            <a:prstDash val="solid"/>
            <a:round/>
            <a:headEnd len="sm" w="sm" type="none"/>
            <a:tailEnd len="sm" w="sm" type="none"/>
          </a:ln>
          <a:effectLst>
            <a:outerShdw blurRad="57150" rotWithShape="0" algn="bl" dir="5400000" dist="76200">
              <a:srgbClr val="000000">
                <a:alpha val="50000"/>
              </a:srgbClr>
            </a:outerShdw>
          </a:effectLst>
        </p:spPr>
      </p:pic>
    </p:spTree>
  </p:cSld>
  <p:clrMapOvr>
    <a:masterClrMapping/>
  </p:clrMapOvr>
  <mc:AlternateContent>
    <mc:Choice Requires="p14">
      <p:transition spd="slow" p14:dur="2000">
        <p:fade thruBlk="1"/>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41"/>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39"/>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46"/>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47"/>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42"/>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43"/>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45"/>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37"/>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36"/>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40"/>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44"/>
                                        </p:tgtEl>
                                        <p:attrNameLst>
                                          <p:attrName>style.visibility</p:attrName>
                                        </p:attrNameLst>
                                      </p:cBhvr>
                                      <p:to>
                                        <p:strVal val="visible"/>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 presetSubtype="0">
                                  <p:stCondLst>
                                    <p:cond delay="0"/>
                                  </p:stCondLst>
                                  <p:childTnLst>
                                    <p:set>
                                      <p:cBhvr>
                                        <p:cTn dur="1" fill="hold">
                                          <p:stCondLst>
                                            <p:cond delay="0"/>
                                          </p:stCondLst>
                                        </p:cTn>
                                        <p:tgtEl>
                                          <p:spTgt spid="8538"/>
                                        </p:tgtEl>
                                        <p:attrNameLst>
                                          <p:attrName>style.visibility</p:attrName>
                                        </p:attrNameLst>
                                      </p:cBhvr>
                                      <p:to>
                                        <p:strVal val="visible"/>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8" name="Shape 8578"/>
        <p:cNvGrpSpPr/>
        <p:nvPr/>
      </p:nvGrpSpPr>
      <p:grpSpPr>
        <a:xfrm>
          <a:off x="0" y="0"/>
          <a:ext cx="0" cy="0"/>
          <a:chOff x="0" y="0"/>
          <a:chExt cx="0" cy="0"/>
        </a:xfrm>
      </p:grpSpPr>
      <p:sp>
        <p:nvSpPr>
          <p:cNvPr id="8579" name="Google Shape;8579;p310"/>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uFill>
                  <a:noFill/>
                </a:uFill>
                <a:latin typeface="Amatic SC"/>
                <a:ea typeface="Amatic SC"/>
                <a:cs typeface="Amatic SC"/>
                <a:sym typeface="Amatic SC"/>
                <a:hlinkClick r:id="rId3">
                  <a:extLst>
                    <a:ext uri="{A12FA001-AC4F-418D-AE19-62706E023703}">
                      <ahyp:hlinkClr val="tx"/>
                    </a:ext>
                  </a:extLst>
                </a:hlinkClick>
              </a:rPr>
              <a:t>He</a:t>
            </a:r>
            <a:r>
              <a:rPr b="1" lang="en-GB" sz="3600">
                <a:solidFill>
                  <a:srgbClr val="D8D2B6"/>
                </a:solidFill>
                <a:latin typeface="Amatic SC"/>
                <a:ea typeface="Amatic SC"/>
                <a:cs typeface="Amatic SC"/>
                <a:sym typeface="Amatic SC"/>
              </a:rPr>
              <a:t> Kākano i Ruia: Culturally Sustaining Pedagogy</a:t>
            </a:r>
            <a:endParaRPr b="1" i="0" sz="3600" u="none" cap="none" strike="noStrike">
              <a:solidFill>
                <a:srgbClr val="D8D2B6"/>
              </a:solidFill>
              <a:latin typeface="Amatic SC"/>
              <a:ea typeface="Amatic SC"/>
              <a:cs typeface="Amatic SC"/>
              <a:sym typeface="Amatic SC"/>
            </a:endParaRPr>
          </a:p>
        </p:txBody>
      </p:sp>
      <p:pic>
        <p:nvPicPr>
          <p:cNvPr id="8580" name="Google Shape;8580;p310"/>
          <p:cNvPicPr preferRelativeResize="0"/>
          <p:nvPr/>
        </p:nvPicPr>
        <p:blipFill rotWithShape="1">
          <a:blip r:embed="rId4">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8581" name="Google Shape;8581;p310"/>
          <p:cNvGrpSpPr/>
          <p:nvPr/>
        </p:nvGrpSpPr>
        <p:grpSpPr>
          <a:xfrm rot="3735899">
            <a:off x="6990480" y="3021210"/>
            <a:ext cx="1405672" cy="2934652"/>
            <a:chOff x="956625" y="733258"/>
            <a:chExt cx="1392160" cy="2906442"/>
          </a:xfrm>
        </p:grpSpPr>
        <p:sp>
          <p:nvSpPr>
            <p:cNvPr id="8582" name="Google Shape;8582;p310"/>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highlight>
                  <a:schemeClr val="dk1"/>
                </a:highlight>
              </a:endParaRPr>
            </a:p>
          </p:txBody>
        </p:sp>
        <p:sp>
          <p:nvSpPr>
            <p:cNvPr id="8583" name="Google Shape;8583;p310"/>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highlight>
                  <a:schemeClr val="dk1"/>
                </a:highlight>
              </a:endParaRPr>
            </a:p>
          </p:txBody>
        </p:sp>
        <p:sp>
          <p:nvSpPr>
            <p:cNvPr id="8584" name="Google Shape;8584;p310"/>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highlight>
                  <a:schemeClr val="dk1"/>
                </a:highlight>
              </a:endParaRPr>
            </a:p>
          </p:txBody>
        </p:sp>
      </p:grpSp>
      <p:sp>
        <p:nvSpPr>
          <p:cNvPr id="8585" name="Google Shape;8585;p310"/>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86" name="Google Shape;8586;p310"/>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8587" name="Google Shape;8587;p310"/>
          <p:cNvSpPr txBox="1"/>
          <p:nvPr/>
        </p:nvSpPr>
        <p:spPr>
          <a:xfrm>
            <a:off x="33239" y="1129596"/>
            <a:ext cx="4061400" cy="3945600"/>
          </a:xfrm>
          <a:prstGeom prst="rect">
            <a:avLst/>
          </a:prstGeom>
          <a:noFill/>
          <a:ln>
            <a:noFill/>
          </a:ln>
        </p:spPr>
        <p:txBody>
          <a:bodyPr anchorCtr="0" anchor="t" bIns="91425" lIns="91425" spcFirstLastPara="1" rIns="91425" wrap="square" tIns="91425">
            <a:spAutoFit/>
          </a:bodyPr>
          <a:lstStyle/>
          <a:p>
            <a:pPr indent="0" lvl="0" marL="457200" rtl="0" algn="ctr">
              <a:lnSpc>
                <a:spcPct val="100000"/>
              </a:lnSpc>
              <a:spcBef>
                <a:spcPts val="200"/>
              </a:spcBef>
              <a:spcAft>
                <a:spcPts val="0"/>
              </a:spcAft>
              <a:buNone/>
            </a:pPr>
            <a:r>
              <a:rPr lang="en-GB" sz="2800">
                <a:solidFill>
                  <a:schemeClr val="dk1"/>
                </a:solidFill>
                <a:latin typeface="Jost"/>
                <a:ea typeface="Jost"/>
                <a:cs typeface="Jost"/>
                <a:sym typeface="Jost"/>
              </a:rPr>
              <a:t>KIA WHAKATŌMURI TE HAERE WHAKAMUA:</a:t>
            </a:r>
            <a:endParaRPr sz="2800">
              <a:solidFill>
                <a:schemeClr val="dk1"/>
              </a:solidFill>
              <a:latin typeface="Jost"/>
              <a:ea typeface="Jost"/>
              <a:cs typeface="Jost"/>
              <a:sym typeface="Jost"/>
            </a:endParaRPr>
          </a:p>
          <a:p>
            <a:pPr indent="0" lvl="0" marL="457200" rtl="0" algn="ctr">
              <a:lnSpc>
                <a:spcPct val="100000"/>
              </a:lnSpc>
              <a:spcBef>
                <a:spcPts val="200"/>
              </a:spcBef>
              <a:spcAft>
                <a:spcPts val="0"/>
              </a:spcAft>
              <a:buNone/>
            </a:pPr>
            <a:r>
              <a:t/>
            </a:r>
            <a:endParaRPr sz="1700">
              <a:solidFill>
                <a:schemeClr val="dk1"/>
              </a:solidFill>
              <a:latin typeface="Jost"/>
              <a:ea typeface="Jost"/>
              <a:cs typeface="Jost"/>
              <a:sym typeface="Jost"/>
            </a:endParaRPr>
          </a:p>
          <a:p>
            <a:pPr indent="0" lvl="0" marL="457200" rtl="0" algn="ctr">
              <a:lnSpc>
                <a:spcPct val="100000"/>
              </a:lnSpc>
              <a:spcBef>
                <a:spcPts val="200"/>
              </a:spcBef>
              <a:spcAft>
                <a:spcPts val="0"/>
              </a:spcAft>
              <a:buNone/>
            </a:pPr>
            <a:r>
              <a:rPr lang="en-GB" sz="2800">
                <a:solidFill>
                  <a:schemeClr val="dk1"/>
                </a:solidFill>
                <a:latin typeface="Jost"/>
                <a:ea typeface="Jost"/>
                <a:cs typeface="Jost"/>
                <a:sym typeface="Jost"/>
              </a:rPr>
              <a:t>I WALK BACKWARD TOWARDS MY FUTURE WITH MY EYES FIXED ON MY PAST</a:t>
            </a:r>
            <a:endParaRPr sz="2800">
              <a:solidFill>
                <a:schemeClr val="dk1"/>
              </a:solidFill>
              <a:latin typeface="Jost"/>
              <a:ea typeface="Jost"/>
              <a:cs typeface="Jost"/>
              <a:sym typeface="Jost"/>
            </a:endParaRPr>
          </a:p>
        </p:txBody>
      </p:sp>
      <p:sp>
        <p:nvSpPr>
          <p:cNvPr id="8588" name="Google Shape;8588;p310"/>
          <p:cNvSpPr/>
          <p:nvPr/>
        </p:nvSpPr>
        <p:spPr>
          <a:xfrm rot="7698701">
            <a:off x="-133197" y="8392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8589" name="Google Shape;8589;p310"/>
          <p:cNvGrpSpPr/>
          <p:nvPr/>
        </p:nvGrpSpPr>
        <p:grpSpPr>
          <a:xfrm>
            <a:off x="1218208" y="796855"/>
            <a:ext cx="1768381" cy="834117"/>
            <a:chOff x="2772675" y="3209200"/>
            <a:chExt cx="2642925" cy="1246625"/>
          </a:xfrm>
        </p:grpSpPr>
        <p:sp>
          <p:nvSpPr>
            <p:cNvPr id="8590" name="Google Shape;8590;p31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31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31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31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31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31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31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31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31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31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31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31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2" name="Google Shape;8602;p310"/>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310"/>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604" name="Google Shape;8604;p310"/>
          <p:cNvPicPr preferRelativeResize="0"/>
          <p:nvPr/>
        </p:nvPicPr>
        <p:blipFill>
          <a:blip r:embed="rId5">
            <a:alphaModFix/>
          </a:blip>
          <a:stretch>
            <a:fillRect/>
          </a:stretch>
        </p:blipFill>
        <p:spPr>
          <a:xfrm>
            <a:off x="4520675" y="1605925"/>
            <a:ext cx="3750600" cy="2842800"/>
          </a:xfrm>
          <a:prstGeom prst="ellipse">
            <a:avLst/>
          </a:prstGeom>
          <a:noFill/>
          <a:ln cap="flat" cmpd="sng" w="19050">
            <a:solidFill>
              <a:schemeClr val="dk2"/>
            </a:solidFill>
            <a:prstDash val="solid"/>
            <a:round/>
            <a:headEnd len="sm" w="sm" type="none"/>
            <a:tailEnd len="sm" w="sm" type="none"/>
          </a:ln>
          <a:effectLst>
            <a:outerShdw blurRad="57150" rotWithShape="0" algn="bl" dir="5400000" dist="76200">
              <a:srgbClr val="000000">
                <a:alpha val="50000"/>
              </a:srgbClr>
            </a:outerShdw>
          </a:effectLst>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37474F"/>
        </a:solidFill>
      </p:bgPr>
    </p:bg>
    <p:spTree>
      <p:nvGrpSpPr>
        <p:cNvPr id="8608" name="Shape 8608"/>
        <p:cNvGrpSpPr/>
        <p:nvPr/>
      </p:nvGrpSpPr>
      <p:grpSpPr>
        <a:xfrm>
          <a:off x="0" y="0"/>
          <a:ext cx="0" cy="0"/>
          <a:chOff x="0" y="0"/>
          <a:chExt cx="0" cy="0"/>
        </a:xfrm>
      </p:grpSpPr>
      <p:sp>
        <p:nvSpPr>
          <p:cNvPr id="8609" name="Google Shape;8609;p311"/>
          <p:cNvSpPr txBox="1"/>
          <p:nvPr/>
        </p:nvSpPr>
        <p:spPr>
          <a:xfrm>
            <a:off x="5060125" y="1006000"/>
            <a:ext cx="3984900" cy="4047000"/>
          </a:xfrm>
          <a:prstGeom prst="rect">
            <a:avLst/>
          </a:prstGeom>
          <a:solidFill>
            <a:srgbClr val="D9EAD3"/>
          </a:solidFill>
          <a:ln>
            <a:noFill/>
          </a:ln>
          <a:effectLst>
            <a:outerShdw blurRad="57150" rotWithShape="0" algn="bl" dir="5400000" dist="19050">
              <a:srgbClr val="000000">
                <a:alpha val="49800"/>
              </a:srgbClr>
            </a:outerShdw>
          </a:effectLst>
        </p:spPr>
        <p:txBody>
          <a:bodyPr anchorCtr="0" anchor="t" bIns="91425" lIns="114300" spcFirstLastPara="1" rIns="91425" wrap="square" tIns="91425">
            <a:noAutofit/>
          </a:bodyPr>
          <a:lstStyle/>
          <a:p>
            <a:pPr indent="0" lvl="0" marL="457200" rtl="0" algn="l">
              <a:lnSpc>
                <a:spcPct val="100000"/>
              </a:lnSpc>
              <a:spcBef>
                <a:spcPts val="0"/>
              </a:spcBef>
              <a:spcAft>
                <a:spcPts val="1400"/>
              </a:spcAft>
              <a:buNone/>
            </a:pPr>
            <a:r>
              <a:t/>
            </a:r>
            <a:endParaRPr b="1" sz="2000">
              <a:solidFill>
                <a:srgbClr val="3C3C3C"/>
              </a:solidFill>
              <a:latin typeface="Montserrat"/>
              <a:ea typeface="Montserrat"/>
              <a:cs typeface="Montserrat"/>
              <a:sym typeface="Montserrat"/>
            </a:endParaRPr>
          </a:p>
        </p:txBody>
      </p:sp>
      <p:pic>
        <p:nvPicPr>
          <p:cNvPr id="8610" name="Google Shape;8610;p311"/>
          <p:cNvPicPr preferRelativeResize="0"/>
          <p:nvPr/>
        </p:nvPicPr>
        <p:blipFill>
          <a:blip r:embed="rId3">
            <a:alphaModFix/>
          </a:blip>
          <a:stretch>
            <a:fillRect/>
          </a:stretch>
        </p:blipFill>
        <p:spPr>
          <a:xfrm>
            <a:off x="5156575" y="1093645"/>
            <a:ext cx="2900057" cy="3871725"/>
          </a:xfrm>
          <a:prstGeom prst="rect">
            <a:avLst/>
          </a:prstGeom>
          <a:noFill/>
          <a:ln>
            <a:noFill/>
          </a:ln>
        </p:spPr>
      </p:pic>
      <p:sp>
        <p:nvSpPr>
          <p:cNvPr id="8611" name="Google Shape;8611;p311"/>
          <p:cNvSpPr txBox="1"/>
          <p:nvPr/>
        </p:nvSpPr>
        <p:spPr>
          <a:xfrm rot="5400000">
            <a:off x="6531775" y="2431500"/>
            <a:ext cx="4066800" cy="1152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GB" sz="1700">
                <a:latin typeface="Economica"/>
                <a:ea typeface="Economica"/>
                <a:cs typeface="Economica"/>
                <a:sym typeface="Economica"/>
              </a:rPr>
              <a:t>Professor Sohail Inayatullah</a:t>
            </a:r>
            <a:endParaRPr b="1" sz="1700">
              <a:latin typeface="Economica"/>
              <a:ea typeface="Economica"/>
              <a:cs typeface="Economica"/>
              <a:sym typeface="Economica"/>
            </a:endParaRPr>
          </a:p>
          <a:p>
            <a:pPr indent="0" lvl="0" marL="0" rtl="0" algn="l">
              <a:lnSpc>
                <a:spcPct val="90000"/>
              </a:lnSpc>
              <a:spcBef>
                <a:spcPts val="0"/>
              </a:spcBef>
              <a:spcAft>
                <a:spcPts val="0"/>
              </a:spcAft>
              <a:buNone/>
            </a:pPr>
            <a:r>
              <a:rPr lang="en-GB" sz="1700">
                <a:latin typeface="Economica"/>
                <a:ea typeface="Economica"/>
                <a:cs typeface="Economica"/>
                <a:sym typeface="Economica"/>
              </a:rPr>
              <a:t> is a Pakistani-born Australian political scientist, futures studies researcher and a professor at the Graduate Institute of Futures Studies</a:t>
            </a:r>
            <a:endParaRPr sz="1700">
              <a:latin typeface="Economica"/>
              <a:ea typeface="Economica"/>
              <a:cs typeface="Economica"/>
              <a:sym typeface="Economica"/>
            </a:endParaRPr>
          </a:p>
        </p:txBody>
      </p:sp>
      <p:grpSp>
        <p:nvGrpSpPr>
          <p:cNvPr id="8612" name="Google Shape;8612;p311"/>
          <p:cNvGrpSpPr/>
          <p:nvPr/>
        </p:nvGrpSpPr>
        <p:grpSpPr>
          <a:xfrm>
            <a:off x="25" y="-43225"/>
            <a:ext cx="9144000" cy="820200"/>
            <a:chOff x="25" y="-43225"/>
            <a:chExt cx="9144000" cy="820200"/>
          </a:xfrm>
        </p:grpSpPr>
        <p:sp>
          <p:nvSpPr>
            <p:cNvPr id="8613" name="Google Shape;8613;p311"/>
            <p:cNvSpPr txBox="1"/>
            <p:nvPr/>
          </p:nvSpPr>
          <p:spPr>
            <a:xfrm>
              <a:off x="25" y="-43225"/>
              <a:ext cx="9144000" cy="820200"/>
            </a:xfrm>
            <a:prstGeom prst="rect">
              <a:avLst/>
            </a:prstGeom>
            <a:gradFill>
              <a:gsLst>
                <a:gs pos="0">
                  <a:srgbClr val="58340A"/>
                </a:gs>
                <a:gs pos="43000">
                  <a:srgbClr val="4E7151"/>
                </a:gs>
                <a:gs pos="100000">
                  <a:srgbClr val="715324"/>
                </a:gs>
              </a:gsLst>
              <a:lin ang="10800025" scaled="0"/>
            </a:gradFill>
            <a:ln>
              <a:noFill/>
            </a:ln>
          </p:spPr>
          <p:txBody>
            <a:bodyPr anchorCtr="0" anchor="t" bIns="91425" lIns="91425" spcFirstLastPara="1" rIns="91425" wrap="square" tIns="162000">
              <a:spAutoFit/>
            </a:bodyPr>
            <a:lstStyle/>
            <a:p>
              <a:pPr indent="457200" lvl="0" marL="457200" marR="0" rtl="0" algn="l">
                <a:lnSpc>
                  <a:spcPct val="70000"/>
                </a:lnSpc>
                <a:spcBef>
                  <a:spcPts val="200"/>
                </a:spcBef>
                <a:spcAft>
                  <a:spcPts val="0"/>
                </a:spcAft>
                <a:buClr>
                  <a:srgbClr val="000000"/>
                </a:buClr>
                <a:buSzPts val="5300"/>
                <a:buFont typeface="Arial"/>
                <a:buNone/>
              </a:pPr>
              <a:r>
                <a:rPr b="1" lang="en-GB" sz="2500">
                  <a:solidFill>
                    <a:srgbClr val="F2E5DA"/>
                  </a:solidFill>
                  <a:latin typeface="Amatic SC"/>
                  <a:ea typeface="Amatic SC"/>
                  <a:cs typeface="Amatic SC"/>
                  <a:sym typeface="Amatic SC"/>
                </a:rPr>
                <a:t>KIA WHAKATŌMURI TE HAERE WHAKAMUA:</a:t>
              </a:r>
              <a:endParaRPr b="1" sz="2500">
                <a:solidFill>
                  <a:srgbClr val="F2E5DA"/>
                </a:solidFill>
                <a:latin typeface="Amatic SC"/>
                <a:ea typeface="Amatic SC"/>
                <a:cs typeface="Amatic SC"/>
                <a:sym typeface="Amatic SC"/>
              </a:endParaRPr>
            </a:p>
            <a:p>
              <a:pPr indent="457200" lvl="0" marL="457200" marR="0" rtl="0" algn="l">
                <a:lnSpc>
                  <a:spcPct val="70000"/>
                </a:lnSpc>
                <a:spcBef>
                  <a:spcPts val="200"/>
                </a:spcBef>
                <a:spcAft>
                  <a:spcPts val="0"/>
                </a:spcAft>
                <a:buClr>
                  <a:srgbClr val="000000"/>
                </a:buClr>
                <a:buSzPts val="5300"/>
                <a:buFont typeface="Arial"/>
                <a:buNone/>
              </a:pPr>
              <a:r>
                <a:rPr b="1" lang="en-GB" sz="2500">
                  <a:solidFill>
                    <a:srgbClr val="F2E5DA"/>
                  </a:solidFill>
                  <a:latin typeface="Amatic SC"/>
                  <a:ea typeface="Amatic SC"/>
                  <a:cs typeface="Amatic SC"/>
                  <a:sym typeface="Amatic SC"/>
                </a:rPr>
                <a:t>I WALK BACKWARD TOWARDS MY FUTURE WITH MY EYES FIXED ON MY PAST</a:t>
              </a:r>
              <a:endParaRPr b="1" sz="2500">
                <a:solidFill>
                  <a:srgbClr val="F2E5DA"/>
                </a:solidFill>
                <a:latin typeface="Amatic SC"/>
                <a:ea typeface="Amatic SC"/>
                <a:cs typeface="Amatic SC"/>
                <a:sym typeface="Amatic SC"/>
              </a:endParaRPr>
            </a:p>
          </p:txBody>
        </p:sp>
        <p:pic>
          <p:nvPicPr>
            <p:cNvPr id="8614" name="Google Shape;8614;p311"/>
            <p:cNvPicPr preferRelativeResize="0"/>
            <p:nvPr/>
          </p:nvPicPr>
          <p:blipFill rotWithShape="1">
            <a:blip r:embed="rId4">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cxnSp>
        <p:nvCxnSpPr>
          <p:cNvPr id="8615" name="Google Shape;8615;p311"/>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grpSp>
        <p:nvGrpSpPr>
          <p:cNvPr id="8616" name="Google Shape;8616;p311"/>
          <p:cNvGrpSpPr/>
          <p:nvPr/>
        </p:nvGrpSpPr>
        <p:grpSpPr>
          <a:xfrm>
            <a:off x="-528277" y="3183580"/>
            <a:ext cx="9847425" cy="2609910"/>
            <a:chOff x="1964298" y="2809280"/>
            <a:chExt cx="9847425" cy="2609910"/>
          </a:xfrm>
        </p:grpSpPr>
        <p:sp>
          <p:nvSpPr>
            <p:cNvPr id="8617" name="Google Shape;8617;p311"/>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8" name="Google Shape;8618;p311"/>
            <p:cNvGrpSpPr/>
            <p:nvPr/>
          </p:nvGrpSpPr>
          <p:grpSpPr>
            <a:xfrm rot="3735899">
              <a:off x="9483055" y="2646910"/>
              <a:ext cx="1405672" cy="2934652"/>
              <a:chOff x="956625" y="733258"/>
              <a:chExt cx="1392160" cy="2906442"/>
            </a:xfrm>
          </p:grpSpPr>
          <p:sp>
            <p:nvSpPr>
              <p:cNvPr id="8619" name="Google Shape;8619;p311"/>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311"/>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311"/>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22" name="Google Shape;8622;p311"/>
          <p:cNvSpPr/>
          <p:nvPr/>
        </p:nvSpPr>
        <p:spPr>
          <a:xfrm rot="7698701">
            <a:off x="-89897" y="8494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623" name="Google Shape;8623;p311"/>
          <p:cNvSpPr/>
          <p:nvPr/>
        </p:nvSpPr>
        <p:spPr>
          <a:xfrm rot="-7582379">
            <a:off x="7582222" y="-514430"/>
            <a:ext cx="1154770" cy="2109824"/>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4" name="Google Shape;8624;p311"/>
          <p:cNvGrpSpPr/>
          <p:nvPr/>
        </p:nvGrpSpPr>
        <p:grpSpPr>
          <a:xfrm>
            <a:off x="1607867" y="796855"/>
            <a:ext cx="1768381" cy="834117"/>
            <a:chOff x="2772675" y="3209200"/>
            <a:chExt cx="2642925" cy="1246625"/>
          </a:xfrm>
        </p:grpSpPr>
        <p:sp>
          <p:nvSpPr>
            <p:cNvPr id="8625" name="Google Shape;8625;p31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31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31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31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31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31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31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31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31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31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31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31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7" name="Google Shape;8637;p311"/>
          <p:cNvSpPr/>
          <p:nvPr/>
        </p:nvSpPr>
        <p:spPr>
          <a:xfrm rot="-1556360">
            <a:off x="4295558" y="386476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311"/>
          <p:cNvSpPr/>
          <p:nvPr/>
        </p:nvSpPr>
        <p:spPr>
          <a:xfrm>
            <a:off x="83525" y="3330950"/>
            <a:ext cx="2430550" cy="1712825"/>
          </a:xfrm>
          <a:prstGeom prst="flowChartExtract">
            <a:avLst/>
          </a:prstGeom>
          <a:solidFill>
            <a:srgbClr val="6AA84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311"/>
          <p:cNvSpPr/>
          <p:nvPr/>
        </p:nvSpPr>
        <p:spPr>
          <a:xfrm>
            <a:off x="2516495" y="3330950"/>
            <a:ext cx="2430550" cy="1712825"/>
          </a:xfrm>
          <a:prstGeom prst="flowChartExtract">
            <a:avLst/>
          </a:prstGeom>
          <a:solidFill>
            <a:srgbClr val="248CC8"/>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311"/>
          <p:cNvSpPr/>
          <p:nvPr/>
        </p:nvSpPr>
        <p:spPr>
          <a:xfrm>
            <a:off x="1292675" y="1618125"/>
            <a:ext cx="2430550" cy="1712825"/>
          </a:xfrm>
          <a:prstGeom prst="flowChartExtract">
            <a:avLst/>
          </a:prstGeom>
          <a:solidFill>
            <a:srgbClr val="E69138"/>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311"/>
          <p:cNvSpPr txBox="1"/>
          <p:nvPr/>
        </p:nvSpPr>
        <p:spPr>
          <a:xfrm>
            <a:off x="3182600" y="4029400"/>
            <a:ext cx="1209000" cy="10158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GB" sz="1800">
                <a:solidFill>
                  <a:schemeClr val="dk1"/>
                </a:solidFill>
                <a:latin typeface="Montserrat"/>
                <a:ea typeface="Montserrat"/>
                <a:cs typeface="Montserrat"/>
                <a:sym typeface="Montserrat"/>
              </a:rPr>
              <a:t>WEIGHT of the PAST</a:t>
            </a:r>
            <a:endParaRPr b="1" sz="1800">
              <a:solidFill>
                <a:schemeClr val="dk1"/>
              </a:solidFill>
              <a:latin typeface="Montserrat"/>
              <a:ea typeface="Montserrat"/>
              <a:cs typeface="Montserrat"/>
              <a:sym typeface="Montserrat"/>
            </a:endParaRPr>
          </a:p>
        </p:txBody>
      </p:sp>
      <p:sp>
        <p:nvSpPr>
          <p:cNvPr id="8642" name="Google Shape;8642;p311"/>
          <p:cNvSpPr txBox="1"/>
          <p:nvPr/>
        </p:nvSpPr>
        <p:spPr>
          <a:xfrm>
            <a:off x="547450" y="3952675"/>
            <a:ext cx="1367400" cy="10158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GB" sz="1800">
                <a:solidFill>
                  <a:schemeClr val="dk1"/>
                </a:solidFill>
                <a:latin typeface="Montserrat"/>
                <a:ea typeface="Montserrat"/>
                <a:cs typeface="Montserrat"/>
                <a:sym typeface="Montserrat"/>
              </a:rPr>
              <a:t>PUSH</a:t>
            </a:r>
            <a:endParaRPr b="1" sz="1800">
              <a:solidFill>
                <a:schemeClr val="dk1"/>
              </a:solidFill>
              <a:latin typeface="Montserrat"/>
              <a:ea typeface="Montserrat"/>
              <a:cs typeface="Montserrat"/>
              <a:sym typeface="Montserrat"/>
            </a:endParaRPr>
          </a:p>
          <a:p>
            <a:pPr indent="0" lvl="0" marL="0" rtl="0" algn="ctr">
              <a:spcBef>
                <a:spcPts val="0"/>
              </a:spcBef>
              <a:spcAft>
                <a:spcPts val="0"/>
              </a:spcAft>
              <a:buNone/>
            </a:pPr>
            <a:r>
              <a:rPr b="1" lang="en-GB" sz="1800">
                <a:solidFill>
                  <a:schemeClr val="dk1"/>
                </a:solidFill>
                <a:latin typeface="Montserrat"/>
                <a:ea typeface="Montserrat"/>
                <a:cs typeface="Montserrat"/>
                <a:sym typeface="Montserrat"/>
              </a:rPr>
              <a:t>of the PRESENT</a:t>
            </a:r>
            <a:endParaRPr b="1" sz="1800">
              <a:solidFill>
                <a:schemeClr val="dk1"/>
              </a:solidFill>
              <a:latin typeface="Montserrat"/>
              <a:ea typeface="Montserrat"/>
              <a:cs typeface="Montserrat"/>
              <a:sym typeface="Montserrat"/>
            </a:endParaRPr>
          </a:p>
        </p:txBody>
      </p:sp>
      <p:sp>
        <p:nvSpPr>
          <p:cNvPr id="8643" name="Google Shape;8643;p311"/>
          <p:cNvSpPr txBox="1"/>
          <p:nvPr/>
        </p:nvSpPr>
        <p:spPr>
          <a:xfrm>
            <a:off x="1909000" y="2253975"/>
            <a:ext cx="1209000" cy="10158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GB" sz="1800">
                <a:solidFill>
                  <a:schemeClr val="dk1"/>
                </a:solidFill>
                <a:latin typeface="Montserrat"/>
                <a:ea typeface="Montserrat"/>
                <a:cs typeface="Montserrat"/>
                <a:sym typeface="Montserrat"/>
              </a:rPr>
              <a:t>PULL    of the FUTURE</a:t>
            </a:r>
            <a:endParaRPr b="1" sz="1800">
              <a:solidFill>
                <a:schemeClr val="dk1"/>
              </a:solidFill>
              <a:latin typeface="Montserrat"/>
              <a:ea typeface="Montserrat"/>
              <a:cs typeface="Montserrat"/>
              <a:sym typeface="Montserrat"/>
            </a:endParaRPr>
          </a:p>
        </p:txBody>
      </p:sp>
      <p:sp>
        <p:nvSpPr>
          <p:cNvPr id="8644" name="Google Shape;8644;p311"/>
          <p:cNvSpPr txBox="1"/>
          <p:nvPr/>
        </p:nvSpPr>
        <p:spPr>
          <a:xfrm>
            <a:off x="1748825" y="3423775"/>
            <a:ext cx="1509900" cy="946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i="1" lang="en-GB" sz="1650">
                <a:solidFill>
                  <a:schemeClr val="dk1"/>
                </a:solidFill>
                <a:latin typeface="Montserrat"/>
                <a:ea typeface="Montserrat"/>
                <a:cs typeface="Montserrat"/>
                <a:sym typeface="Montserrat"/>
              </a:rPr>
              <a:t>PLAUSIBLE POSSIBLE </a:t>
            </a:r>
            <a:endParaRPr b="1" i="1" sz="1650">
              <a:solidFill>
                <a:schemeClr val="dk1"/>
              </a:solidFill>
              <a:latin typeface="Montserrat"/>
              <a:ea typeface="Montserrat"/>
              <a:cs typeface="Montserrat"/>
              <a:sym typeface="Montserrat"/>
            </a:endParaRPr>
          </a:p>
          <a:p>
            <a:pPr indent="0" lvl="0" marL="0" rtl="0" algn="ctr">
              <a:spcBef>
                <a:spcPts val="0"/>
              </a:spcBef>
              <a:spcAft>
                <a:spcPts val="0"/>
              </a:spcAft>
              <a:buNone/>
            </a:pPr>
            <a:r>
              <a:rPr b="1" i="1" lang="en-GB" sz="1650">
                <a:solidFill>
                  <a:schemeClr val="dk1"/>
                </a:solidFill>
                <a:latin typeface="Montserrat"/>
                <a:ea typeface="Montserrat"/>
                <a:cs typeface="Montserrat"/>
                <a:sym typeface="Montserrat"/>
              </a:rPr>
              <a:t>FUTURES</a:t>
            </a:r>
            <a:endParaRPr b="1" i="1" sz="1650">
              <a:solidFill>
                <a:schemeClr val="dk1"/>
              </a:solidFill>
              <a:latin typeface="Montserrat"/>
              <a:ea typeface="Montserrat"/>
              <a:cs typeface="Montserrat"/>
              <a:sym typeface="Montserrat"/>
            </a:endParaRPr>
          </a:p>
        </p:txBody>
      </p:sp>
      <p:sp>
        <p:nvSpPr>
          <p:cNvPr id="8645" name="Google Shape;8645;p311"/>
          <p:cNvSpPr txBox="1"/>
          <p:nvPr/>
        </p:nvSpPr>
        <p:spPr>
          <a:xfrm>
            <a:off x="1068465" y="1094075"/>
            <a:ext cx="2964000" cy="477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GB" sz="1600">
                <a:solidFill>
                  <a:schemeClr val="dk1"/>
                </a:solidFill>
                <a:latin typeface="Montserrat"/>
                <a:ea typeface="Montserrat"/>
                <a:cs typeface="Montserrat"/>
                <a:sym typeface="Montserrat"/>
              </a:rPr>
              <a:t> </a:t>
            </a:r>
            <a:r>
              <a:rPr b="1" lang="en-GB" sz="1900">
                <a:solidFill>
                  <a:schemeClr val="dk1"/>
                </a:solidFill>
                <a:latin typeface="Montserrat"/>
                <a:ea typeface="Montserrat"/>
                <a:cs typeface="Montserrat"/>
                <a:sym typeface="Montserrat"/>
              </a:rPr>
              <a:t> FUTURES  TRIANGLE</a:t>
            </a:r>
            <a:endParaRPr b="1" sz="1900">
              <a:solidFill>
                <a:schemeClr val="dk1"/>
              </a:solidFill>
              <a:latin typeface="Montserrat"/>
              <a:ea typeface="Montserrat"/>
              <a:cs typeface="Montserrat"/>
              <a:sym typeface="Montserrat"/>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9" name="Shape 8649"/>
        <p:cNvGrpSpPr/>
        <p:nvPr/>
      </p:nvGrpSpPr>
      <p:grpSpPr>
        <a:xfrm>
          <a:off x="0" y="0"/>
          <a:ext cx="0" cy="0"/>
          <a:chOff x="0" y="0"/>
          <a:chExt cx="0" cy="0"/>
        </a:xfrm>
      </p:grpSpPr>
      <p:grpSp>
        <p:nvGrpSpPr>
          <p:cNvPr id="8650" name="Google Shape;8650;p312"/>
          <p:cNvGrpSpPr/>
          <p:nvPr/>
        </p:nvGrpSpPr>
        <p:grpSpPr>
          <a:xfrm>
            <a:off x="25" y="-43225"/>
            <a:ext cx="9144000" cy="820200"/>
            <a:chOff x="25" y="-43225"/>
            <a:chExt cx="9144000" cy="820200"/>
          </a:xfrm>
        </p:grpSpPr>
        <p:sp>
          <p:nvSpPr>
            <p:cNvPr id="8651" name="Google Shape;8651;p312"/>
            <p:cNvSpPr txBox="1"/>
            <p:nvPr/>
          </p:nvSpPr>
          <p:spPr>
            <a:xfrm>
              <a:off x="25" y="-43225"/>
              <a:ext cx="9144000" cy="820200"/>
            </a:xfrm>
            <a:prstGeom prst="rect">
              <a:avLst/>
            </a:prstGeom>
            <a:gradFill>
              <a:gsLst>
                <a:gs pos="0">
                  <a:srgbClr val="58340A"/>
                </a:gs>
                <a:gs pos="43000">
                  <a:srgbClr val="4E7151"/>
                </a:gs>
                <a:gs pos="100000">
                  <a:srgbClr val="715324"/>
                </a:gs>
              </a:gsLst>
              <a:lin ang="10800025" scaled="0"/>
            </a:gradFill>
            <a:ln>
              <a:noFill/>
            </a:ln>
          </p:spPr>
          <p:txBody>
            <a:bodyPr anchorCtr="0" anchor="t" bIns="91425" lIns="91425" spcFirstLastPara="1" rIns="91425" wrap="square" tIns="162000">
              <a:spAutoFit/>
            </a:bodyPr>
            <a:lstStyle/>
            <a:p>
              <a:pPr indent="457200" lvl="0" marL="457200" marR="0" rtl="0" algn="l">
                <a:lnSpc>
                  <a:spcPct val="70000"/>
                </a:lnSpc>
                <a:spcBef>
                  <a:spcPts val="200"/>
                </a:spcBef>
                <a:spcAft>
                  <a:spcPts val="0"/>
                </a:spcAft>
                <a:buClr>
                  <a:srgbClr val="000000"/>
                </a:buClr>
                <a:buSzPts val="5300"/>
                <a:buFont typeface="Arial"/>
                <a:buNone/>
              </a:pPr>
              <a:r>
                <a:rPr b="1" lang="en-GB" sz="2500">
                  <a:solidFill>
                    <a:srgbClr val="F2E5DA"/>
                  </a:solidFill>
                  <a:latin typeface="Amatic SC"/>
                  <a:ea typeface="Amatic SC"/>
                  <a:cs typeface="Amatic SC"/>
                  <a:sym typeface="Amatic SC"/>
                </a:rPr>
                <a:t>KIA WHAKATŌMURI TE HAERE WHAKAMUA:</a:t>
              </a:r>
              <a:endParaRPr b="1" sz="2500">
                <a:solidFill>
                  <a:srgbClr val="F2E5DA"/>
                </a:solidFill>
                <a:latin typeface="Amatic SC"/>
                <a:ea typeface="Amatic SC"/>
                <a:cs typeface="Amatic SC"/>
                <a:sym typeface="Amatic SC"/>
              </a:endParaRPr>
            </a:p>
            <a:p>
              <a:pPr indent="457200" lvl="0" marL="457200" marR="0" rtl="0" algn="l">
                <a:lnSpc>
                  <a:spcPct val="70000"/>
                </a:lnSpc>
                <a:spcBef>
                  <a:spcPts val="200"/>
                </a:spcBef>
                <a:spcAft>
                  <a:spcPts val="0"/>
                </a:spcAft>
                <a:buClr>
                  <a:srgbClr val="000000"/>
                </a:buClr>
                <a:buSzPts val="5300"/>
                <a:buFont typeface="Arial"/>
                <a:buNone/>
              </a:pPr>
              <a:r>
                <a:rPr b="1" lang="en-GB" sz="2500">
                  <a:solidFill>
                    <a:srgbClr val="F2E5DA"/>
                  </a:solidFill>
                  <a:latin typeface="Amatic SC"/>
                  <a:ea typeface="Amatic SC"/>
                  <a:cs typeface="Amatic SC"/>
                  <a:sym typeface="Amatic SC"/>
                </a:rPr>
                <a:t>I WALK BACKWARD TOWARDS MY FUTURE WITH MY EYES FIXED ON MY PAST</a:t>
              </a:r>
              <a:endParaRPr b="1" sz="2500">
                <a:solidFill>
                  <a:srgbClr val="F2E5DA"/>
                </a:solidFill>
                <a:latin typeface="Amatic SC"/>
                <a:ea typeface="Amatic SC"/>
                <a:cs typeface="Amatic SC"/>
                <a:sym typeface="Amatic SC"/>
              </a:endParaRPr>
            </a:p>
          </p:txBody>
        </p:sp>
        <p:pic>
          <p:nvPicPr>
            <p:cNvPr id="8652" name="Google Shape;8652;p312"/>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sp>
        <p:nvSpPr>
          <p:cNvPr id="8653" name="Google Shape;8653;p312"/>
          <p:cNvSpPr txBox="1"/>
          <p:nvPr/>
        </p:nvSpPr>
        <p:spPr>
          <a:xfrm>
            <a:off x="5060125" y="1006000"/>
            <a:ext cx="3984900" cy="4047000"/>
          </a:xfrm>
          <a:prstGeom prst="rect">
            <a:avLst/>
          </a:prstGeom>
          <a:solidFill>
            <a:srgbClr val="D9EAD3"/>
          </a:solidFill>
          <a:ln>
            <a:noFill/>
          </a:ln>
          <a:effectLst>
            <a:outerShdw blurRad="57150" rotWithShape="0" algn="bl" dir="5400000" dist="19050">
              <a:srgbClr val="000000">
                <a:alpha val="49800"/>
              </a:srgbClr>
            </a:outerShdw>
          </a:effectLst>
        </p:spPr>
        <p:txBody>
          <a:bodyPr anchorCtr="0" anchor="t" bIns="91425" lIns="114300" spcFirstLastPara="1" rIns="91425" wrap="square" tIns="91425">
            <a:noAutofit/>
          </a:bodyPr>
          <a:lstStyle/>
          <a:p>
            <a:pPr indent="-228600" lvl="0" marL="342900" rtl="0" algn="l">
              <a:lnSpc>
                <a:spcPct val="95000"/>
              </a:lnSpc>
              <a:spcBef>
                <a:spcPts val="0"/>
              </a:spcBef>
              <a:spcAft>
                <a:spcPts val="0"/>
              </a:spcAft>
              <a:buClr>
                <a:srgbClr val="248CC8"/>
              </a:buClr>
              <a:buSzPts val="1800"/>
              <a:buFont typeface="Montserrat"/>
              <a:buChar char="❖"/>
            </a:pPr>
            <a:r>
              <a:rPr b="1" lang="en-GB" sz="1800">
                <a:solidFill>
                  <a:srgbClr val="248CC8"/>
                </a:solidFill>
                <a:latin typeface="Montserrat"/>
                <a:ea typeface="Montserrat"/>
                <a:cs typeface="Montserrat"/>
                <a:sym typeface="Montserrat"/>
              </a:rPr>
              <a:t>The gifts, challenges, responsibilities and barriers from the past. </a:t>
            </a:r>
            <a:r>
              <a:rPr b="1" i="1" lang="en-GB" sz="1800">
                <a:solidFill>
                  <a:srgbClr val="248CC8"/>
                </a:solidFill>
                <a:latin typeface="Montserrat"/>
                <a:ea typeface="Montserrat"/>
                <a:cs typeface="Montserrat"/>
                <a:sym typeface="Montserrat"/>
              </a:rPr>
              <a:t>What is obstructing change in the present?</a:t>
            </a:r>
            <a:endParaRPr b="1" i="1" sz="1800">
              <a:solidFill>
                <a:srgbClr val="248CC8"/>
              </a:solidFill>
              <a:latin typeface="Montserrat"/>
              <a:ea typeface="Montserrat"/>
              <a:cs typeface="Montserrat"/>
              <a:sym typeface="Montserrat"/>
            </a:endParaRPr>
          </a:p>
          <a:p>
            <a:pPr indent="-228600" lvl="0" marL="342900" rtl="0" algn="l">
              <a:lnSpc>
                <a:spcPct val="95000"/>
              </a:lnSpc>
              <a:spcBef>
                <a:spcPts val="800"/>
              </a:spcBef>
              <a:spcAft>
                <a:spcPts val="0"/>
              </a:spcAft>
              <a:buClr>
                <a:srgbClr val="6AA84F"/>
              </a:buClr>
              <a:buSzPts val="1800"/>
              <a:buFont typeface="Montserrat"/>
              <a:buChar char="❖"/>
            </a:pPr>
            <a:r>
              <a:rPr b="1" lang="en-GB" sz="1800">
                <a:solidFill>
                  <a:srgbClr val="6AA84F"/>
                </a:solidFill>
                <a:latin typeface="Montserrat"/>
                <a:ea typeface="Montserrat"/>
                <a:cs typeface="Montserrat"/>
                <a:sym typeface="Montserrat"/>
              </a:rPr>
              <a:t>The trends that are creating change in the present.   </a:t>
            </a:r>
            <a:r>
              <a:rPr b="1" i="1" lang="en-GB" sz="1800">
                <a:solidFill>
                  <a:srgbClr val="6AA84F"/>
                </a:solidFill>
                <a:latin typeface="Montserrat"/>
                <a:ea typeface="Montserrat"/>
                <a:cs typeface="Montserrat"/>
                <a:sym typeface="Montserrat"/>
              </a:rPr>
              <a:t>What is pushing us to reimagine different futures?</a:t>
            </a:r>
            <a:endParaRPr b="1" i="1" sz="1800">
              <a:solidFill>
                <a:srgbClr val="6AA84F"/>
              </a:solidFill>
              <a:latin typeface="Montserrat"/>
              <a:ea typeface="Montserrat"/>
              <a:cs typeface="Montserrat"/>
              <a:sym typeface="Montserrat"/>
            </a:endParaRPr>
          </a:p>
          <a:p>
            <a:pPr indent="-228600" lvl="0" marL="342900" rtl="0" algn="l">
              <a:lnSpc>
                <a:spcPct val="95000"/>
              </a:lnSpc>
              <a:spcBef>
                <a:spcPts val="800"/>
              </a:spcBef>
              <a:spcAft>
                <a:spcPts val="800"/>
              </a:spcAft>
              <a:buClr>
                <a:srgbClr val="E69138"/>
              </a:buClr>
              <a:buSzPts val="1800"/>
              <a:buFont typeface="Montserrat"/>
              <a:buChar char="❖"/>
            </a:pPr>
            <a:r>
              <a:rPr b="1" lang="en-GB" sz="1800">
                <a:solidFill>
                  <a:srgbClr val="E69138"/>
                </a:solidFill>
                <a:latin typeface="Montserrat"/>
                <a:ea typeface="Montserrat"/>
                <a:cs typeface="Montserrat"/>
                <a:sym typeface="Montserrat"/>
              </a:rPr>
              <a:t>The vision, shared aspirations, emerging trends and technologies. </a:t>
            </a:r>
            <a:r>
              <a:rPr b="1" i="1" lang="en-GB" sz="1800">
                <a:solidFill>
                  <a:srgbClr val="E69138"/>
                </a:solidFill>
                <a:latin typeface="Montserrat"/>
                <a:ea typeface="Montserrat"/>
                <a:cs typeface="Montserrat"/>
                <a:sym typeface="Montserrat"/>
              </a:rPr>
              <a:t>What do we seek to secure for future generations?</a:t>
            </a:r>
            <a:endParaRPr b="1" i="1" sz="1800">
              <a:solidFill>
                <a:srgbClr val="E69138"/>
              </a:solidFill>
              <a:latin typeface="Montserrat"/>
              <a:ea typeface="Montserrat"/>
              <a:cs typeface="Montserrat"/>
              <a:sym typeface="Montserrat"/>
            </a:endParaRPr>
          </a:p>
        </p:txBody>
      </p:sp>
      <p:sp>
        <p:nvSpPr>
          <p:cNvPr id="8654" name="Google Shape;8654;p312"/>
          <p:cNvSpPr/>
          <p:nvPr/>
        </p:nvSpPr>
        <p:spPr>
          <a:xfrm>
            <a:off x="83525" y="3330950"/>
            <a:ext cx="2430550" cy="1712825"/>
          </a:xfrm>
          <a:prstGeom prst="flowChartExtract">
            <a:avLst/>
          </a:prstGeom>
          <a:solidFill>
            <a:srgbClr val="6AA84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312"/>
          <p:cNvSpPr/>
          <p:nvPr/>
        </p:nvSpPr>
        <p:spPr>
          <a:xfrm>
            <a:off x="2516495" y="3330950"/>
            <a:ext cx="2430550" cy="1712825"/>
          </a:xfrm>
          <a:prstGeom prst="flowChartExtract">
            <a:avLst/>
          </a:prstGeom>
          <a:solidFill>
            <a:srgbClr val="248CC8"/>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312"/>
          <p:cNvSpPr/>
          <p:nvPr/>
        </p:nvSpPr>
        <p:spPr>
          <a:xfrm>
            <a:off x="1292675" y="1618125"/>
            <a:ext cx="2430550" cy="1712825"/>
          </a:xfrm>
          <a:prstGeom prst="flowChartExtract">
            <a:avLst/>
          </a:prstGeom>
          <a:solidFill>
            <a:srgbClr val="E69138"/>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312"/>
          <p:cNvSpPr txBox="1"/>
          <p:nvPr/>
        </p:nvSpPr>
        <p:spPr>
          <a:xfrm>
            <a:off x="3182600" y="4029400"/>
            <a:ext cx="1209000" cy="10158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GB" sz="1800">
                <a:solidFill>
                  <a:schemeClr val="dk1"/>
                </a:solidFill>
                <a:latin typeface="Montserrat"/>
                <a:ea typeface="Montserrat"/>
                <a:cs typeface="Montserrat"/>
                <a:sym typeface="Montserrat"/>
              </a:rPr>
              <a:t>WEIGHT of the PAST</a:t>
            </a:r>
            <a:endParaRPr b="1" sz="1800">
              <a:solidFill>
                <a:schemeClr val="dk1"/>
              </a:solidFill>
              <a:latin typeface="Montserrat"/>
              <a:ea typeface="Montserrat"/>
              <a:cs typeface="Montserrat"/>
              <a:sym typeface="Montserrat"/>
            </a:endParaRPr>
          </a:p>
        </p:txBody>
      </p:sp>
      <p:sp>
        <p:nvSpPr>
          <p:cNvPr id="8658" name="Google Shape;8658;p312"/>
          <p:cNvSpPr txBox="1"/>
          <p:nvPr/>
        </p:nvSpPr>
        <p:spPr>
          <a:xfrm>
            <a:off x="547450" y="3952675"/>
            <a:ext cx="1367400" cy="10158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GB" sz="1800">
                <a:solidFill>
                  <a:schemeClr val="dk1"/>
                </a:solidFill>
                <a:latin typeface="Montserrat"/>
                <a:ea typeface="Montserrat"/>
                <a:cs typeface="Montserrat"/>
                <a:sym typeface="Montserrat"/>
              </a:rPr>
              <a:t>PUSH</a:t>
            </a:r>
            <a:endParaRPr b="1" sz="1800">
              <a:solidFill>
                <a:schemeClr val="dk1"/>
              </a:solidFill>
              <a:latin typeface="Montserrat"/>
              <a:ea typeface="Montserrat"/>
              <a:cs typeface="Montserrat"/>
              <a:sym typeface="Montserrat"/>
            </a:endParaRPr>
          </a:p>
          <a:p>
            <a:pPr indent="0" lvl="0" marL="0" rtl="0" algn="ctr">
              <a:spcBef>
                <a:spcPts val="0"/>
              </a:spcBef>
              <a:spcAft>
                <a:spcPts val="0"/>
              </a:spcAft>
              <a:buNone/>
            </a:pPr>
            <a:r>
              <a:rPr b="1" lang="en-GB" sz="1800">
                <a:solidFill>
                  <a:schemeClr val="dk1"/>
                </a:solidFill>
                <a:latin typeface="Montserrat"/>
                <a:ea typeface="Montserrat"/>
                <a:cs typeface="Montserrat"/>
                <a:sym typeface="Montserrat"/>
              </a:rPr>
              <a:t>of the PRESENT</a:t>
            </a:r>
            <a:endParaRPr b="1" sz="1800">
              <a:solidFill>
                <a:schemeClr val="dk1"/>
              </a:solidFill>
              <a:latin typeface="Montserrat"/>
              <a:ea typeface="Montserrat"/>
              <a:cs typeface="Montserrat"/>
              <a:sym typeface="Montserrat"/>
            </a:endParaRPr>
          </a:p>
        </p:txBody>
      </p:sp>
      <p:sp>
        <p:nvSpPr>
          <p:cNvPr id="8659" name="Google Shape;8659;p312"/>
          <p:cNvSpPr txBox="1"/>
          <p:nvPr/>
        </p:nvSpPr>
        <p:spPr>
          <a:xfrm>
            <a:off x="1909000" y="2253975"/>
            <a:ext cx="1209000" cy="10158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GB" sz="1800">
                <a:solidFill>
                  <a:schemeClr val="dk1"/>
                </a:solidFill>
                <a:latin typeface="Montserrat"/>
                <a:ea typeface="Montserrat"/>
                <a:cs typeface="Montserrat"/>
                <a:sym typeface="Montserrat"/>
              </a:rPr>
              <a:t>PULL    of the FUTURE</a:t>
            </a:r>
            <a:endParaRPr b="1" sz="1800">
              <a:solidFill>
                <a:schemeClr val="dk1"/>
              </a:solidFill>
              <a:latin typeface="Montserrat"/>
              <a:ea typeface="Montserrat"/>
              <a:cs typeface="Montserrat"/>
              <a:sym typeface="Montserrat"/>
            </a:endParaRPr>
          </a:p>
        </p:txBody>
      </p:sp>
      <p:sp>
        <p:nvSpPr>
          <p:cNvPr id="8660" name="Google Shape;8660;p312"/>
          <p:cNvSpPr txBox="1"/>
          <p:nvPr/>
        </p:nvSpPr>
        <p:spPr>
          <a:xfrm>
            <a:off x="1748825" y="3423775"/>
            <a:ext cx="1509900" cy="946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i="1" lang="en-GB" sz="1650">
                <a:solidFill>
                  <a:schemeClr val="dk1"/>
                </a:solidFill>
                <a:latin typeface="Montserrat"/>
                <a:ea typeface="Montserrat"/>
                <a:cs typeface="Montserrat"/>
                <a:sym typeface="Montserrat"/>
              </a:rPr>
              <a:t>PLAUSIBLE POSSIBLE </a:t>
            </a:r>
            <a:endParaRPr b="1" i="1" sz="1650">
              <a:solidFill>
                <a:schemeClr val="dk1"/>
              </a:solidFill>
              <a:latin typeface="Montserrat"/>
              <a:ea typeface="Montserrat"/>
              <a:cs typeface="Montserrat"/>
              <a:sym typeface="Montserrat"/>
            </a:endParaRPr>
          </a:p>
          <a:p>
            <a:pPr indent="0" lvl="0" marL="0" rtl="0" algn="ctr">
              <a:spcBef>
                <a:spcPts val="0"/>
              </a:spcBef>
              <a:spcAft>
                <a:spcPts val="0"/>
              </a:spcAft>
              <a:buNone/>
            </a:pPr>
            <a:r>
              <a:rPr b="1" i="1" lang="en-GB" sz="1650">
                <a:solidFill>
                  <a:schemeClr val="dk1"/>
                </a:solidFill>
                <a:latin typeface="Montserrat"/>
                <a:ea typeface="Montserrat"/>
                <a:cs typeface="Montserrat"/>
                <a:sym typeface="Montserrat"/>
              </a:rPr>
              <a:t>FUTURES</a:t>
            </a:r>
            <a:endParaRPr b="1" i="1" sz="1650">
              <a:solidFill>
                <a:schemeClr val="dk1"/>
              </a:solidFill>
              <a:latin typeface="Montserrat"/>
              <a:ea typeface="Montserrat"/>
              <a:cs typeface="Montserrat"/>
              <a:sym typeface="Montserrat"/>
            </a:endParaRPr>
          </a:p>
        </p:txBody>
      </p:sp>
      <p:pic>
        <p:nvPicPr>
          <p:cNvPr id="8661" name="Google Shape;8661;p312"/>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8662" name="Google Shape;8662;p312"/>
          <p:cNvGrpSpPr/>
          <p:nvPr/>
        </p:nvGrpSpPr>
        <p:grpSpPr>
          <a:xfrm>
            <a:off x="25" y="-43225"/>
            <a:ext cx="9144000" cy="820200"/>
            <a:chOff x="25" y="-43225"/>
            <a:chExt cx="9144000" cy="820200"/>
          </a:xfrm>
        </p:grpSpPr>
        <p:sp>
          <p:nvSpPr>
            <p:cNvPr id="8663" name="Google Shape;8663;p312"/>
            <p:cNvSpPr txBox="1"/>
            <p:nvPr/>
          </p:nvSpPr>
          <p:spPr>
            <a:xfrm>
              <a:off x="25" y="-43225"/>
              <a:ext cx="9144000" cy="820200"/>
            </a:xfrm>
            <a:prstGeom prst="rect">
              <a:avLst/>
            </a:prstGeom>
            <a:gradFill>
              <a:gsLst>
                <a:gs pos="0">
                  <a:srgbClr val="58340A"/>
                </a:gs>
                <a:gs pos="43000">
                  <a:srgbClr val="4E7151"/>
                </a:gs>
                <a:gs pos="100000">
                  <a:srgbClr val="715324"/>
                </a:gs>
              </a:gsLst>
              <a:lin ang="10800025" scaled="0"/>
            </a:gradFill>
            <a:ln>
              <a:noFill/>
            </a:ln>
          </p:spPr>
          <p:txBody>
            <a:bodyPr anchorCtr="0" anchor="t" bIns="91425" lIns="91425" spcFirstLastPara="1" rIns="91425" wrap="square" tIns="162000">
              <a:spAutoFit/>
            </a:bodyPr>
            <a:lstStyle/>
            <a:p>
              <a:pPr indent="457200" lvl="0" marL="457200" marR="0" rtl="0" algn="l">
                <a:lnSpc>
                  <a:spcPct val="70000"/>
                </a:lnSpc>
                <a:spcBef>
                  <a:spcPts val="200"/>
                </a:spcBef>
                <a:spcAft>
                  <a:spcPts val="0"/>
                </a:spcAft>
                <a:buClr>
                  <a:srgbClr val="000000"/>
                </a:buClr>
                <a:buSzPts val="5300"/>
                <a:buFont typeface="Arial"/>
                <a:buNone/>
              </a:pPr>
              <a:r>
                <a:rPr b="1" lang="en-GB" sz="2500">
                  <a:solidFill>
                    <a:srgbClr val="F2E5DA"/>
                  </a:solidFill>
                  <a:latin typeface="Amatic SC"/>
                  <a:ea typeface="Amatic SC"/>
                  <a:cs typeface="Amatic SC"/>
                  <a:sym typeface="Amatic SC"/>
                </a:rPr>
                <a:t>KIA WHAKATŌMURI TE HAERE WHAKAMUA:</a:t>
              </a:r>
              <a:endParaRPr b="1" sz="2500">
                <a:solidFill>
                  <a:srgbClr val="F2E5DA"/>
                </a:solidFill>
                <a:latin typeface="Amatic SC"/>
                <a:ea typeface="Amatic SC"/>
                <a:cs typeface="Amatic SC"/>
                <a:sym typeface="Amatic SC"/>
              </a:endParaRPr>
            </a:p>
            <a:p>
              <a:pPr indent="457200" lvl="0" marL="457200" marR="0" rtl="0" algn="l">
                <a:lnSpc>
                  <a:spcPct val="70000"/>
                </a:lnSpc>
                <a:spcBef>
                  <a:spcPts val="200"/>
                </a:spcBef>
                <a:spcAft>
                  <a:spcPts val="0"/>
                </a:spcAft>
                <a:buClr>
                  <a:srgbClr val="000000"/>
                </a:buClr>
                <a:buSzPts val="5300"/>
                <a:buFont typeface="Arial"/>
                <a:buNone/>
              </a:pPr>
              <a:r>
                <a:rPr b="1" lang="en-GB" sz="2500">
                  <a:solidFill>
                    <a:srgbClr val="F2E5DA"/>
                  </a:solidFill>
                  <a:latin typeface="Amatic SC"/>
                  <a:ea typeface="Amatic SC"/>
                  <a:cs typeface="Amatic SC"/>
                  <a:sym typeface="Amatic SC"/>
                </a:rPr>
                <a:t>I WALK BACKWARD TOWARDS MY FUTURE WITH MY EYES FIXED ON MY PAST</a:t>
              </a:r>
              <a:endParaRPr b="1" sz="2500">
                <a:solidFill>
                  <a:srgbClr val="F2E5DA"/>
                </a:solidFill>
                <a:latin typeface="Amatic SC"/>
                <a:ea typeface="Amatic SC"/>
                <a:cs typeface="Amatic SC"/>
                <a:sym typeface="Amatic SC"/>
              </a:endParaRPr>
            </a:p>
          </p:txBody>
        </p:sp>
        <p:pic>
          <p:nvPicPr>
            <p:cNvPr id="8664" name="Google Shape;8664;p312"/>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sp>
        <p:nvSpPr>
          <p:cNvPr id="8665" name="Google Shape;8665;p312"/>
          <p:cNvSpPr txBox="1"/>
          <p:nvPr/>
        </p:nvSpPr>
        <p:spPr>
          <a:xfrm>
            <a:off x="1068465" y="1094075"/>
            <a:ext cx="2964000" cy="4770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GB" sz="1600">
                <a:solidFill>
                  <a:schemeClr val="dk1"/>
                </a:solidFill>
                <a:latin typeface="Montserrat"/>
                <a:ea typeface="Montserrat"/>
                <a:cs typeface="Montserrat"/>
                <a:sym typeface="Montserrat"/>
              </a:rPr>
              <a:t> </a:t>
            </a:r>
            <a:r>
              <a:rPr b="1" lang="en-GB" sz="1900">
                <a:solidFill>
                  <a:schemeClr val="dk1"/>
                </a:solidFill>
                <a:latin typeface="Montserrat"/>
                <a:ea typeface="Montserrat"/>
                <a:cs typeface="Montserrat"/>
                <a:sym typeface="Montserrat"/>
              </a:rPr>
              <a:t> FUTURES  TRIANGLE</a:t>
            </a:r>
            <a:endParaRPr b="1" sz="1900">
              <a:solidFill>
                <a:schemeClr val="dk1"/>
              </a:solidFill>
              <a:latin typeface="Montserrat"/>
              <a:ea typeface="Montserrat"/>
              <a:cs typeface="Montserrat"/>
              <a:sym typeface="Montserrat"/>
            </a:endParaRPr>
          </a:p>
        </p:txBody>
      </p:sp>
      <p:cxnSp>
        <p:nvCxnSpPr>
          <p:cNvPr id="8666" name="Google Shape;8666;p312"/>
          <p:cNvCxnSpPr/>
          <p:nvPr/>
        </p:nvCxnSpPr>
        <p:spPr>
          <a:xfrm flipH="1" rot="10800000">
            <a:off x="-53162" y="751064"/>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grpSp>
        <p:nvGrpSpPr>
          <p:cNvPr id="8667" name="Google Shape;8667;p312"/>
          <p:cNvGrpSpPr/>
          <p:nvPr/>
        </p:nvGrpSpPr>
        <p:grpSpPr>
          <a:xfrm>
            <a:off x="-528277" y="3183580"/>
            <a:ext cx="9847425" cy="2609910"/>
            <a:chOff x="1964298" y="2809280"/>
            <a:chExt cx="9847425" cy="2609910"/>
          </a:xfrm>
        </p:grpSpPr>
        <p:sp>
          <p:nvSpPr>
            <p:cNvPr id="8668" name="Google Shape;8668;p312"/>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9" name="Google Shape;8669;p312"/>
            <p:cNvGrpSpPr/>
            <p:nvPr/>
          </p:nvGrpSpPr>
          <p:grpSpPr>
            <a:xfrm rot="3735899">
              <a:off x="9483055" y="2646910"/>
              <a:ext cx="1405672" cy="2934652"/>
              <a:chOff x="956625" y="733258"/>
              <a:chExt cx="1392160" cy="2906442"/>
            </a:xfrm>
          </p:grpSpPr>
          <p:sp>
            <p:nvSpPr>
              <p:cNvPr id="8670" name="Google Shape;8670;p312"/>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312"/>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312"/>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73" name="Google Shape;8673;p312"/>
          <p:cNvSpPr/>
          <p:nvPr/>
        </p:nvSpPr>
        <p:spPr>
          <a:xfrm rot="7698701">
            <a:off x="-89897" y="8494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674" name="Google Shape;8674;p312"/>
          <p:cNvSpPr/>
          <p:nvPr/>
        </p:nvSpPr>
        <p:spPr>
          <a:xfrm rot="-9682412">
            <a:off x="8046040" y="-11044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5" name="Google Shape;8675;p312"/>
          <p:cNvGrpSpPr/>
          <p:nvPr/>
        </p:nvGrpSpPr>
        <p:grpSpPr>
          <a:xfrm>
            <a:off x="1607867" y="796855"/>
            <a:ext cx="1768381" cy="834117"/>
            <a:chOff x="2772675" y="3209200"/>
            <a:chExt cx="2642925" cy="1246625"/>
          </a:xfrm>
        </p:grpSpPr>
        <p:sp>
          <p:nvSpPr>
            <p:cNvPr id="8676" name="Google Shape;8676;p31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31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31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31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31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31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31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31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31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31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31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31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8" name="Google Shape;8688;p312"/>
          <p:cNvSpPr/>
          <p:nvPr/>
        </p:nvSpPr>
        <p:spPr>
          <a:xfrm rot="-1556360">
            <a:off x="4258458" y="37905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92" name="Shape 8692"/>
        <p:cNvGrpSpPr/>
        <p:nvPr/>
      </p:nvGrpSpPr>
      <p:grpSpPr>
        <a:xfrm>
          <a:off x="0" y="0"/>
          <a:ext cx="0" cy="0"/>
          <a:chOff x="0" y="0"/>
          <a:chExt cx="0" cy="0"/>
        </a:xfrm>
      </p:grpSpPr>
      <p:sp>
        <p:nvSpPr>
          <p:cNvPr id="8693" name="Google Shape;8693;p313"/>
          <p:cNvSpPr txBox="1"/>
          <p:nvPr/>
        </p:nvSpPr>
        <p:spPr>
          <a:xfrm>
            <a:off x="148350" y="4650900"/>
            <a:ext cx="6585300" cy="492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GB" sz="1000">
                <a:solidFill>
                  <a:srgbClr val="D8D2B6"/>
                </a:solidFill>
                <a:latin typeface="Merriweather"/>
                <a:ea typeface="Merriweather"/>
                <a:cs typeface="Merriweather"/>
                <a:sym typeface="Merriweather"/>
              </a:rPr>
              <a:t>Based on Alim, S.  &amp; Paris, D. (2012). Culturally sustaining pedagogy:                                                                                    A needed change in stance, terminology, and practice. </a:t>
            </a:r>
            <a:r>
              <a:rPr b="1" i="1" lang="en-GB" sz="1000">
                <a:solidFill>
                  <a:srgbClr val="D8D2B6"/>
                </a:solidFill>
                <a:latin typeface="Merriweather"/>
                <a:ea typeface="Merriweather"/>
                <a:cs typeface="Merriweather"/>
                <a:sym typeface="Merriweather"/>
              </a:rPr>
              <a:t>Educational Researcher, 41</a:t>
            </a:r>
            <a:r>
              <a:rPr i="1" lang="en-GB" sz="1000">
                <a:solidFill>
                  <a:srgbClr val="D8D2B6"/>
                </a:solidFill>
                <a:latin typeface="Merriweather"/>
                <a:ea typeface="Merriweather"/>
                <a:cs typeface="Merriweather"/>
                <a:sym typeface="Merriweather"/>
              </a:rPr>
              <a:t>(3), 93–97.</a:t>
            </a:r>
            <a:endParaRPr>
              <a:solidFill>
                <a:srgbClr val="D8D2B6"/>
              </a:solidFill>
            </a:endParaRPr>
          </a:p>
        </p:txBody>
      </p:sp>
      <p:pic>
        <p:nvPicPr>
          <p:cNvPr id="8694" name="Google Shape;8694;p313"/>
          <p:cNvPicPr preferRelativeResize="0"/>
          <p:nvPr/>
        </p:nvPicPr>
        <p:blipFill>
          <a:blip r:embed="rId3">
            <a:alphaModFix/>
          </a:blip>
          <a:stretch>
            <a:fillRect/>
          </a:stretch>
        </p:blipFill>
        <p:spPr>
          <a:xfrm>
            <a:off x="152400" y="296100"/>
            <a:ext cx="6685825" cy="1298800"/>
          </a:xfrm>
          <a:prstGeom prst="rect">
            <a:avLst/>
          </a:prstGeom>
          <a:noFill/>
          <a:ln>
            <a:noFill/>
          </a:ln>
        </p:spPr>
      </p:pic>
      <p:pic>
        <p:nvPicPr>
          <p:cNvPr id="8695" name="Google Shape;8695;p313"/>
          <p:cNvPicPr preferRelativeResize="0"/>
          <p:nvPr/>
        </p:nvPicPr>
        <p:blipFill>
          <a:blip r:embed="rId4">
            <a:alphaModFix/>
          </a:blip>
          <a:stretch>
            <a:fillRect/>
          </a:stretch>
        </p:blipFill>
        <p:spPr>
          <a:xfrm>
            <a:off x="152400" y="1828800"/>
            <a:ext cx="6685824" cy="1252667"/>
          </a:xfrm>
          <a:prstGeom prst="rect">
            <a:avLst/>
          </a:prstGeom>
          <a:noFill/>
          <a:ln>
            <a:noFill/>
          </a:ln>
        </p:spPr>
      </p:pic>
      <p:pic>
        <p:nvPicPr>
          <p:cNvPr id="8696" name="Google Shape;8696;p313"/>
          <p:cNvPicPr preferRelativeResize="0"/>
          <p:nvPr/>
        </p:nvPicPr>
        <p:blipFill>
          <a:blip r:embed="rId5">
            <a:alphaModFix/>
          </a:blip>
          <a:stretch>
            <a:fillRect/>
          </a:stretch>
        </p:blipFill>
        <p:spPr>
          <a:xfrm>
            <a:off x="152400" y="3331769"/>
            <a:ext cx="6685825" cy="1253592"/>
          </a:xfrm>
          <a:prstGeom prst="rect">
            <a:avLst/>
          </a:prstGeom>
          <a:noFill/>
          <a:ln>
            <a:noFill/>
          </a:ln>
        </p:spPr>
      </p:pic>
      <p:pic>
        <p:nvPicPr>
          <p:cNvPr id="8697" name="Google Shape;8697;p313"/>
          <p:cNvPicPr preferRelativeResize="0"/>
          <p:nvPr/>
        </p:nvPicPr>
        <p:blipFill rotWithShape="1">
          <a:blip r:embed="rId6">
            <a:alphaModFix/>
          </a:blip>
          <a:srcRect b="8946" l="3802" r="11532" t="34070"/>
          <a:stretch/>
        </p:blipFill>
        <p:spPr>
          <a:xfrm>
            <a:off x="6990699" y="3110900"/>
            <a:ext cx="1928744" cy="1730852"/>
          </a:xfrm>
          <a:prstGeom prst="rect">
            <a:avLst/>
          </a:prstGeom>
          <a:noFill/>
          <a:ln>
            <a:noFill/>
          </a:ln>
          <a:effectLst>
            <a:outerShdw blurRad="57150" rotWithShape="0" algn="bl" dir="5400000" dist="57150">
              <a:srgbClr val="000000">
                <a:alpha val="50000"/>
              </a:srgbClr>
            </a:outerShdw>
          </a:effectLst>
        </p:spPr>
      </p:pic>
      <p:pic>
        <p:nvPicPr>
          <p:cNvPr id="8698" name="Google Shape;8698;p313"/>
          <p:cNvPicPr preferRelativeResize="0"/>
          <p:nvPr/>
        </p:nvPicPr>
        <p:blipFill>
          <a:blip r:embed="rId7">
            <a:alphaModFix/>
          </a:blip>
          <a:stretch>
            <a:fillRect/>
          </a:stretch>
        </p:blipFill>
        <p:spPr>
          <a:xfrm rot="44506">
            <a:off x="6990620" y="385956"/>
            <a:ext cx="1912811" cy="2642162"/>
          </a:xfrm>
          <a:prstGeom prst="rect">
            <a:avLst/>
          </a:prstGeom>
          <a:noFill/>
          <a:ln>
            <a:noFill/>
          </a:ln>
          <a:effectLst>
            <a:outerShdw blurRad="185738" rotWithShape="0" algn="bl" dir="1020000" dist="38100">
              <a:srgbClr val="000000">
                <a:alpha val="94000"/>
              </a:srgbClr>
            </a:outerShdw>
          </a:effectLst>
        </p:spPr>
      </p:pic>
      <p:grpSp>
        <p:nvGrpSpPr>
          <p:cNvPr id="8699" name="Google Shape;8699;p313"/>
          <p:cNvGrpSpPr/>
          <p:nvPr/>
        </p:nvGrpSpPr>
        <p:grpSpPr>
          <a:xfrm>
            <a:off x="-528277" y="3277289"/>
            <a:ext cx="9669220" cy="2516239"/>
            <a:chOff x="1964298" y="2902989"/>
            <a:chExt cx="9669220" cy="2516239"/>
          </a:xfrm>
        </p:grpSpPr>
        <p:sp>
          <p:nvSpPr>
            <p:cNvPr id="8700" name="Google Shape;8700;p313"/>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1" name="Google Shape;8701;p313"/>
            <p:cNvGrpSpPr/>
            <p:nvPr/>
          </p:nvGrpSpPr>
          <p:grpSpPr>
            <a:xfrm rot="3735899">
              <a:off x="9393932" y="2794462"/>
              <a:ext cx="1405714" cy="2733293"/>
              <a:chOff x="956625" y="932680"/>
              <a:chExt cx="1392201" cy="2707020"/>
            </a:xfrm>
          </p:grpSpPr>
          <p:sp>
            <p:nvSpPr>
              <p:cNvPr id="8702" name="Google Shape;8702;p313"/>
              <p:cNvSpPr/>
              <p:nvPr/>
            </p:nvSpPr>
            <p:spPr>
              <a:xfrm>
                <a:off x="1529620" y="932680"/>
                <a:ext cx="819206" cy="1189411"/>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313"/>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313"/>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05" name="Google Shape;8705;p313"/>
          <p:cNvSpPr/>
          <p:nvPr/>
        </p:nvSpPr>
        <p:spPr>
          <a:xfrm rot="7698701">
            <a:off x="-132347" y="706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706" name="Google Shape;8706;p313"/>
          <p:cNvSpPr/>
          <p:nvPr/>
        </p:nvSpPr>
        <p:spPr>
          <a:xfrm rot="-9682412">
            <a:off x="8046040" y="-11044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7" name="Google Shape;8707;p313"/>
          <p:cNvGrpSpPr/>
          <p:nvPr/>
        </p:nvGrpSpPr>
        <p:grpSpPr>
          <a:xfrm>
            <a:off x="2789214" y="17537"/>
            <a:ext cx="1768381" cy="834117"/>
            <a:chOff x="2772675" y="3209200"/>
            <a:chExt cx="2642925" cy="1246625"/>
          </a:xfrm>
        </p:grpSpPr>
        <p:sp>
          <p:nvSpPr>
            <p:cNvPr id="8708" name="Google Shape;8708;p313"/>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313"/>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313"/>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313"/>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313"/>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313"/>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313"/>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313"/>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313"/>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313"/>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313"/>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313"/>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0" name="Google Shape;8720;p313"/>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37474F"/>
        </a:solidFill>
      </p:bgPr>
    </p:bg>
    <p:spTree>
      <p:nvGrpSpPr>
        <p:cNvPr id="8724" name="Shape 8724"/>
        <p:cNvGrpSpPr/>
        <p:nvPr/>
      </p:nvGrpSpPr>
      <p:grpSpPr>
        <a:xfrm>
          <a:off x="0" y="0"/>
          <a:ext cx="0" cy="0"/>
          <a:chOff x="0" y="0"/>
          <a:chExt cx="0" cy="0"/>
        </a:xfrm>
      </p:grpSpPr>
      <p:sp>
        <p:nvSpPr>
          <p:cNvPr id="8725" name="Google Shape;8725;p314"/>
          <p:cNvSpPr txBox="1"/>
          <p:nvPr/>
        </p:nvSpPr>
        <p:spPr>
          <a:xfrm>
            <a:off x="2934575" y="162425"/>
            <a:ext cx="7458300" cy="615600"/>
          </a:xfrm>
          <a:prstGeom prst="rect">
            <a:avLst/>
          </a:prstGeom>
          <a:noFill/>
          <a:ln>
            <a:noFill/>
          </a:ln>
        </p:spPr>
        <p:txBody>
          <a:bodyPr anchorCtr="0" anchor="t" bIns="91425" lIns="91425" spcFirstLastPara="1" rIns="91425" wrap="square" tIns="91425">
            <a:spAutoFit/>
          </a:bodyPr>
          <a:lstStyle/>
          <a:p>
            <a:pPr indent="0" lvl="0" marL="0" marR="0" rtl="0" algn="l">
              <a:spcBef>
                <a:spcPts val="1000"/>
              </a:spcBef>
              <a:spcAft>
                <a:spcPts val="0"/>
              </a:spcAft>
              <a:buNone/>
            </a:pPr>
            <a:r>
              <a:rPr b="1" lang="en-GB" sz="2800">
                <a:solidFill>
                  <a:srgbClr val="D8D2B6"/>
                </a:solidFill>
                <a:latin typeface="Montserrat"/>
                <a:ea typeface="Montserrat"/>
                <a:cs typeface="Montserrat"/>
                <a:sym typeface="Montserrat"/>
              </a:rPr>
              <a:t>The WEIGHT of our history </a:t>
            </a:r>
            <a:endParaRPr sz="2800">
              <a:solidFill>
                <a:srgbClr val="D8D2B6"/>
              </a:solidFill>
              <a:latin typeface="Hammersmith One"/>
              <a:ea typeface="Hammersmith One"/>
              <a:cs typeface="Hammersmith One"/>
              <a:sym typeface="Hammersmith One"/>
            </a:endParaRPr>
          </a:p>
        </p:txBody>
      </p:sp>
      <p:pic>
        <p:nvPicPr>
          <p:cNvPr id="8726" name="Google Shape;8726;p314"/>
          <p:cNvPicPr preferRelativeResize="0"/>
          <p:nvPr/>
        </p:nvPicPr>
        <p:blipFill>
          <a:blip r:embed="rId3">
            <a:alphaModFix/>
          </a:blip>
          <a:stretch>
            <a:fillRect/>
          </a:stretch>
        </p:blipFill>
        <p:spPr>
          <a:xfrm>
            <a:off x="152400" y="3267900"/>
            <a:ext cx="8839201" cy="1717107"/>
          </a:xfrm>
          <a:prstGeom prst="rect">
            <a:avLst/>
          </a:prstGeom>
          <a:noFill/>
          <a:ln>
            <a:noFill/>
          </a:ln>
        </p:spPr>
      </p:pic>
      <p:sp>
        <p:nvSpPr>
          <p:cNvPr id="8727" name="Google Shape;8727;p314"/>
          <p:cNvSpPr txBox="1"/>
          <p:nvPr/>
        </p:nvSpPr>
        <p:spPr>
          <a:xfrm>
            <a:off x="2934575" y="693575"/>
            <a:ext cx="6001200" cy="1839300"/>
          </a:xfrm>
          <a:prstGeom prst="rect">
            <a:avLst/>
          </a:prstGeom>
          <a:noFill/>
          <a:ln>
            <a:noFill/>
          </a:ln>
        </p:spPr>
        <p:txBody>
          <a:bodyPr anchorCtr="0" anchor="t" bIns="91425" lIns="91425" spcFirstLastPara="1" rIns="91425" wrap="square" tIns="91425">
            <a:spAutoFit/>
          </a:bodyPr>
          <a:lstStyle/>
          <a:p>
            <a:pPr indent="-365125" lvl="0" marL="457200" rtl="0" algn="l">
              <a:spcBef>
                <a:spcPts val="0"/>
              </a:spcBef>
              <a:spcAft>
                <a:spcPts val="0"/>
              </a:spcAft>
              <a:buClr>
                <a:srgbClr val="D8D2B6"/>
              </a:buClr>
              <a:buSzPts val="2150"/>
              <a:buChar char="●"/>
            </a:pPr>
            <a:r>
              <a:rPr lang="en-GB" sz="2150">
                <a:solidFill>
                  <a:srgbClr val="D8D2B6"/>
                </a:solidFill>
              </a:rPr>
              <a:t>What taonga, responsibilities and obligations must we carry forward with us?</a:t>
            </a:r>
            <a:endParaRPr sz="2150">
              <a:solidFill>
                <a:srgbClr val="D8D2B6"/>
              </a:solidFill>
            </a:endParaRPr>
          </a:p>
          <a:p>
            <a:pPr indent="-365125" lvl="0" marL="457200" rtl="0" algn="l">
              <a:spcBef>
                <a:spcPts val="0"/>
              </a:spcBef>
              <a:spcAft>
                <a:spcPts val="0"/>
              </a:spcAft>
              <a:buClr>
                <a:srgbClr val="D8D2B6"/>
              </a:buClr>
              <a:buSzPts val="2150"/>
              <a:buChar char="●"/>
            </a:pPr>
            <a:r>
              <a:rPr lang="en-GB" sz="2150">
                <a:solidFill>
                  <a:srgbClr val="D8D2B6"/>
                </a:solidFill>
              </a:rPr>
              <a:t>What are the barriers to change?</a:t>
            </a:r>
            <a:endParaRPr sz="2150">
              <a:solidFill>
                <a:srgbClr val="D8D2B6"/>
              </a:solidFill>
            </a:endParaRPr>
          </a:p>
          <a:p>
            <a:pPr indent="-365125" lvl="0" marL="457200" rtl="0" algn="l">
              <a:spcBef>
                <a:spcPts val="0"/>
              </a:spcBef>
              <a:spcAft>
                <a:spcPts val="0"/>
              </a:spcAft>
              <a:buClr>
                <a:srgbClr val="D8D2B6"/>
              </a:buClr>
              <a:buSzPts val="2150"/>
              <a:buChar char="●"/>
            </a:pPr>
            <a:r>
              <a:rPr lang="en-GB" sz="2150">
                <a:solidFill>
                  <a:srgbClr val="D8D2B6"/>
                </a:solidFill>
              </a:rPr>
              <a:t>What are the deep structures that resist change?</a:t>
            </a:r>
            <a:endParaRPr sz="2150">
              <a:solidFill>
                <a:srgbClr val="D8D2B6"/>
              </a:solidFill>
            </a:endParaRPr>
          </a:p>
        </p:txBody>
      </p:sp>
      <p:sp>
        <p:nvSpPr>
          <p:cNvPr id="8728" name="Google Shape;8728;p314"/>
          <p:cNvSpPr txBox="1"/>
          <p:nvPr/>
        </p:nvSpPr>
        <p:spPr>
          <a:xfrm>
            <a:off x="104100" y="2532875"/>
            <a:ext cx="9003300" cy="569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i="1" lang="en-GB" sz="1250">
                <a:solidFill>
                  <a:srgbClr val="D8D2B6"/>
                </a:solidFill>
              </a:rPr>
              <a:t>‘Ki ahau nei: this is honouring the gifts from our tupuna as well as understanding how colonisation have shaped education and impacted Māori society, and using that learning to inform and guide our present.’ - Kārena</a:t>
            </a:r>
            <a:endParaRPr sz="1250">
              <a:solidFill>
                <a:srgbClr val="D8D2B6"/>
              </a:solidFill>
            </a:endParaRPr>
          </a:p>
        </p:txBody>
      </p:sp>
      <p:pic>
        <p:nvPicPr>
          <p:cNvPr id="8729" name="Google Shape;8729;p314"/>
          <p:cNvPicPr preferRelativeResize="0"/>
          <p:nvPr/>
        </p:nvPicPr>
        <p:blipFill>
          <a:blip r:embed="rId4">
            <a:alphaModFix/>
          </a:blip>
          <a:stretch>
            <a:fillRect/>
          </a:stretch>
        </p:blipFill>
        <p:spPr>
          <a:xfrm>
            <a:off x="152401" y="170301"/>
            <a:ext cx="2931024" cy="2075651"/>
          </a:xfrm>
          <a:prstGeom prst="rect">
            <a:avLst/>
          </a:prstGeom>
          <a:noFill/>
          <a:ln>
            <a:noFill/>
          </a:ln>
        </p:spPr>
      </p:pic>
      <p:grpSp>
        <p:nvGrpSpPr>
          <p:cNvPr id="8730" name="Google Shape;8730;p314"/>
          <p:cNvGrpSpPr/>
          <p:nvPr/>
        </p:nvGrpSpPr>
        <p:grpSpPr>
          <a:xfrm>
            <a:off x="-528277" y="3277289"/>
            <a:ext cx="9669220" cy="2516239"/>
            <a:chOff x="1964298" y="2902989"/>
            <a:chExt cx="9669220" cy="2516239"/>
          </a:xfrm>
        </p:grpSpPr>
        <p:sp>
          <p:nvSpPr>
            <p:cNvPr id="8731" name="Google Shape;8731;p314"/>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2" name="Google Shape;8732;p314"/>
            <p:cNvGrpSpPr/>
            <p:nvPr/>
          </p:nvGrpSpPr>
          <p:grpSpPr>
            <a:xfrm rot="3735899">
              <a:off x="9393932" y="2794462"/>
              <a:ext cx="1405714" cy="2733293"/>
              <a:chOff x="956625" y="932680"/>
              <a:chExt cx="1392201" cy="2707020"/>
            </a:xfrm>
          </p:grpSpPr>
          <p:sp>
            <p:nvSpPr>
              <p:cNvPr id="8733" name="Google Shape;8733;p314"/>
              <p:cNvSpPr/>
              <p:nvPr/>
            </p:nvSpPr>
            <p:spPr>
              <a:xfrm>
                <a:off x="1529620" y="932680"/>
                <a:ext cx="819206" cy="1189411"/>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314"/>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314"/>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36" name="Google Shape;8736;p314"/>
          <p:cNvSpPr/>
          <p:nvPr/>
        </p:nvSpPr>
        <p:spPr>
          <a:xfrm rot="-9682412">
            <a:off x="8046040" y="-11044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7" name="Google Shape;8737;p314"/>
          <p:cNvGrpSpPr/>
          <p:nvPr/>
        </p:nvGrpSpPr>
        <p:grpSpPr>
          <a:xfrm>
            <a:off x="2789214" y="17537"/>
            <a:ext cx="1768381" cy="834117"/>
            <a:chOff x="2772675" y="3209200"/>
            <a:chExt cx="2642925" cy="1246625"/>
          </a:xfrm>
        </p:grpSpPr>
        <p:sp>
          <p:nvSpPr>
            <p:cNvPr id="8738" name="Google Shape;8738;p31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31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31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31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31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31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31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31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31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31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31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31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0" name="Google Shape;8750;p314"/>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314"/>
          <p:cNvSpPr/>
          <p:nvPr/>
        </p:nvSpPr>
        <p:spPr>
          <a:xfrm rot="7698701">
            <a:off x="-132347" y="706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37474F"/>
        </a:solidFill>
      </p:bgPr>
    </p:bg>
    <p:spTree>
      <p:nvGrpSpPr>
        <p:cNvPr id="8755" name="Shape 8755"/>
        <p:cNvGrpSpPr/>
        <p:nvPr/>
      </p:nvGrpSpPr>
      <p:grpSpPr>
        <a:xfrm>
          <a:off x="0" y="0"/>
          <a:ext cx="0" cy="0"/>
          <a:chOff x="0" y="0"/>
          <a:chExt cx="0" cy="0"/>
        </a:xfrm>
      </p:grpSpPr>
      <p:sp>
        <p:nvSpPr>
          <p:cNvPr id="8756" name="Google Shape;8756;p315"/>
          <p:cNvSpPr txBox="1"/>
          <p:nvPr>
            <p:ph type="title"/>
          </p:nvPr>
        </p:nvSpPr>
        <p:spPr>
          <a:xfrm>
            <a:off x="2818414" y="842794"/>
            <a:ext cx="6138000" cy="623700"/>
          </a:xfrm>
          <a:prstGeom prst="rect">
            <a:avLst/>
          </a:prstGeom>
          <a:noFill/>
          <a:ln>
            <a:noFill/>
          </a:ln>
        </p:spPr>
        <p:txBody>
          <a:bodyPr anchorCtr="0" anchor="t" bIns="91425" lIns="91425" spcFirstLastPara="1" rIns="91425" wrap="square" tIns="91425">
            <a:normAutofit/>
          </a:bodyPr>
          <a:lstStyle/>
          <a:p>
            <a:pPr indent="0" lvl="0" marL="0" rtl="0" algn="l">
              <a:lnSpc>
                <a:spcPct val="100000"/>
              </a:lnSpc>
              <a:spcBef>
                <a:spcPts val="0"/>
              </a:spcBef>
              <a:spcAft>
                <a:spcPts val="0"/>
              </a:spcAft>
              <a:buSzPts val="2520"/>
              <a:buNone/>
            </a:pPr>
            <a:r>
              <a:rPr b="1" lang="en-GB" sz="1970" u="sng">
                <a:solidFill>
                  <a:srgbClr val="D8D2B6"/>
                </a:solidFill>
                <a:hlinkClick r:id="rId3">
                  <a:extLst>
                    <a:ext uri="{A12FA001-AC4F-418D-AE19-62706E023703}">
                      <ahyp:hlinkClr val="tx"/>
                    </a:ext>
                  </a:extLst>
                </a:hlinkClick>
              </a:rPr>
              <a:t>He Whakaputanga (1835) Te Tuakana</a:t>
            </a:r>
            <a:endParaRPr b="1" sz="1970">
              <a:solidFill>
                <a:srgbClr val="D8D2B6"/>
              </a:solidFill>
            </a:endParaRPr>
          </a:p>
        </p:txBody>
      </p:sp>
      <p:pic>
        <p:nvPicPr>
          <p:cNvPr id="8757" name="Google Shape;8757;p315">
            <a:hlinkClick r:id="rId4"/>
          </p:cNvPr>
          <p:cNvPicPr preferRelativeResize="0"/>
          <p:nvPr/>
        </p:nvPicPr>
        <p:blipFill rotWithShape="1">
          <a:blip r:embed="rId5">
            <a:alphaModFix/>
          </a:blip>
          <a:srcRect b="0" l="0" r="0" t="0"/>
          <a:stretch/>
        </p:blipFill>
        <p:spPr>
          <a:xfrm>
            <a:off x="180350" y="1394569"/>
            <a:ext cx="2471840" cy="3588600"/>
          </a:xfrm>
          <a:prstGeom prst="rect">
            <a:avLst/>
          </a:prstGeom>
          <a:noFill/>
          <a:ln>
            <a:noFill/>
          </a:ln>
        </p:spPr>
      </p:pic>
      <p:sp>
        <p:nvSpPr>
          <p:cNvPr id="8758" name="Google Shape;8758;p315"/>
          <p:cNvSpPr txBox="1"/>
          <p:nvPr/>
        </p:nvSpPr>
        <p:spPr>
          <a:xfrm>
            <a:off x="2803075" y="1394569"/>
            <a:ext cx="6290400" cy="3588600"/>
          </a:xfrm>
          <a:prstGeom prst="rect">
            <a:avLst/>
          </a:prstGeom>
          <a:solidFill>
            <a:srgbClr val="E7ECDB"/>
          </a:solidFill>
          <a:ln cap="flat" cmpd="sng" w="9525">
            <a:solidFill>
              <a:schemeClr val="lt1"/>
            </a:solidFill>
            <a:prstDash val="solid"/>
            <a:round/>
            <a:headEnd len="sm" w="sm" type="none"/>
            <a:tailEnd len="sm" w="sm" type="none"/>
          </a:ln>
        </p:spPr>
        <p:txBody>
          <a:bodyPr anchorCtr="0" anchor="t" bIns="91425" lIns="91425" spcFirstLastPara="1" rIns="91425" wrap="square" tIns="91425">
            <a:spAutoFit/>
          </a:bodyPr>
          <a:lstStyle/>
          <a:p>
            <a:pPr indent="0" lvl="0" marL="0" marR="0" rtl="0" algn="l">
              <a:lnSpc>
                <a:spcPct val="115000"/>
              </a:lnSpc>
              <a:spcBef>
                <a:spcPts val="0"/>
              </a:spcBef>
              <a:spcAft>
                <a:spcPts val="0"/>
              </a:spcAft>
              <a:buClr>
                <a:srgbClr val="000000"/>
              </a:buClr>
              <a:buSzPts val="2100"/>
              <a:buFont typeface="Arial"/>
              <a:buNone/>
            </a:pPr>
            <a:r>
              <a:rPr b="1" i="0" lang="en-GB" sz="2100" u="none" cap="none" strike="noStrike">
                <a:solidFill>
                  <a:srgbClr val="212121"/>
                </a:solidFill>
                <a:latin typeface="Roboto"/>
                <a:ea typeface="Roboto"/>
                <a:cs typeface="Roboto"/>
                <a:sym typeface="Roboto"/>
              </a:rPr>
              <a:t>Mana, Rangatiratanga, Law and Alliance</a:t>
            </a:r>
            <a:endParaRPr b="1" i="0" sz="2100" u="none" cap="none" strike="noStrike">
              <a:solidFill>
                <a:srgbClr val="212121"/>
              </a:solidFill>
              <a:latin typeface="Arial"/>
              <a:ea typeface="Arial"/>
              <a:cs typeface="Arial"/>
              <a:sym typeface="Arial"/>
            </a:endParaRPr>
          </a:p>
          <a:p>
            <a:pPr indent="-285750" lvl="0" marL="285750" marR="0" rtl="0" algn="l">
              <a:lnSpc>
                <a:spcPct val="100000"/>
              </a:lnSpc>
              <a:spcBef>
                <a:spcPts val="1200"/>
              </a:spcBef>
              <a:spcAft>
                <a:spcPts val="0"/>
              </a:spcAft>
              <a:buClr>
                <a:srgbClr val="333333"/>
              </a:buClr>
              <a:buSzPts val="1800"/>
              <a:buFont typeface="Roboto"/>
              <a:buChar char="●"/>
            </a:pPr>
            <a:r>
              <a:rPr b="0" i="0" lang="en-GB" sz="1800" u="none" cap="none" strike="noStrike">
                <a:solidFill>
                  <a:srgbClr val="333333"/>
                </a:solidFill>
                <a:latin typeface="Roboto"/>
                <a:ea typeface="Roboto"/>
                <a:cs typeface="Roboto"/>
                <a:sym typeface="Roboto"/>
              </a:rPr>
              <a:t>In the </a:t>
            </a:r>
            <a:r>
              <a:rPr b="1" i="0" lang="en-GB" sz="1800" u="none" cap="none" strike="noStrike">
                <a:solidFill>
                  <a:srgbClr val="333333"/>
                </a:solidFill>
                <a:latin typeface="Roboto"/>
                <a:ea typeface="Roboto"/>
                <a:cs typeface="Roboto"/>
                <a:sym typeface="Roboto"/>
              </a:rPr>
              <a:t>first </a:t>
            </a:r>
            <a:r>
              <a:rPr b="0" i="0" lang="en-GB" sz="1800" u="none" cap="none" strike="noStrike">
                <a:solidFill>
                  <a:srgbClr val="333333"/>
                </a:solidFill>
                <a:latin typeface="Roboto"/>
                <a:ea typeface="Roboto"/>
                <a:cs typeface="Roboto"/>
                <a:sym typeface="Roboto"/>
              </a:rPr>
              <a:t>article the chiefs declared New Zealand a ‘w[h]enua rangatira’ (independent state).</a:t>
            </a:r>
            <a:endParaRPr b="0" i="0" sz="1800" u="none" cap="none" strike="noStrike">
              <a:solidFill>
                <a:srgbClr val="333333"/>
              </a:solidFill>
              <a:latin typeface="Roboto"/>
              <a:ea typeface="Roboto"/>
              <a:cs typeface="Roboto"/>
              <a:sym typeface="Roboto"/>
            </a:endParaRPr>
          </a:p>
          <a:p>
            <a:pPr indent="-285750" lvl="0" marL="285750" marR="0" rtl="0" algn="l">
              <a:lnSpc>
                <a:spcPct val="100000"/>
              </a:lnSpc>
              <a:spcBef>
                <a:spcPts val="1000"/>
              </a:spcBef>
              <a:spcAft>
                <a:spcPts val="0"/>
              </a:spcAft>
              <a:buClr>
                <a:srgbClr val="333333"/>
              </a:buClr>
              <a:buSzPts val="1800"/>
              <a:buFont typeface="Roboto"/>
              <a:buChar char="●"/>
            </a:pPr>
            <a:r>
              <a:rPr b="0" i="0" lang="en-GB" sz="1800" u="none" cap="none" strike="noStrike">
                <a:solidFill>
                  <a:srgbClr val="333333"/>
                </a:solidFill>
                <a:latin typeface="Roboto"/>
                <a:ea typeface="Roboto"/>
                <a:cs typeface="Roboto"/>
                <a:sym typeface="Roboto"/>
              </a:rPr>
              <a:t>The </a:t>
            </a:r>
            <a:r>
              <a:rPr b="1" i="0" lang="en-GB" sz="1800" u="none" cap="none" strike="noStrike">
                <a:solidFill>
                  <a:srgbClr val="333333"/>
                </a:solidFill>
                <a:latin typeface="Roboto"/>
                <a:ea typeface="Roboto"/>
                <a:cs typeface="Roboto"/>
                <a:sym typeface="Roboto"/>
              </a:rPr>
              <a:t>second</a:t>
            </a:r>
            <a:r>
              <a:rPr b="0" i="0" lang="en-GB" sz="1800" u="none" cap="none" strike="noStrike">
                <a:solidFill>
                  <a:srgbClr val="333333"/>
                </a:solidFill>
                <a:latin typeface="Roboto"/>
                <a:ea typeface="Roboto"/>
                <a:cs typeface="Roboto"/>
                <a:sym typeface="Roboto"/>
              </a:rPr>
              <a:t> stated that the ‘kingitanga’ and </a:t>
            </a:r>
            <a:r>
              <a:rPr lang="en-GB" sz="1800">
                <a:solidFill>
                  <a:srgbClr val="333333"/>
                </a:solidFill>
                <a:latin typeface="Roboto"/>
                <a:ea typeface="Roboto"/>
                <a:cs typeface="Roboto"/>
                <a:sym typeface="Roboto"/>
              </a:rPr>
              <a:t>‘mana’ </a:t>
            </a:r>
            <a:r>
              <a:rPr b="0" i="0" lang="en-GB" sz="1800" u="none" cap="none" strike="noStrike">
                <a:solidFill>
                  <a:srgbClr val="333333"/>
                </a:solidFill>
                <a:latin typeface="Roboto"/>
                <a:ea typeface="Roboto"/>
                <a:cs typeface="Roboto"/>
                <a:sym typeface="Roboto"/>
              </a:rPr>
              <a:t>(sovereign power and authority) was held by the chiefs.</a:t>
            </a:r>
            <a:endParaRPr b="0" i="0" sz="1800" u="none" cap="none" strike="noStrike">
              <a:solidFill>
                <a:srgbClr val="333333"/>
              </a:solidFill>
              <a:latin typeface="Roboto"/>
              <a:ea typeface="Roboto"/>
              <a:cs typeface="Roboto"/>
              <a:sym typeface="Roboto"/>
            </a:endParaRPr>
          </a:p>
          <a:p>
            <a:pPr indent="-285750" lvl="0" marL="285750" marR="0" rtl="0" algn="l">
              <a:lnSpc>
                <a:spcPct val="100000"/>
              </a:lnSpc>
              <a:spcBef>
                <a:spcPts val="1000"/>
              </a:spcBef>
              <a:spcAft>
                <a:spcPts val="0"/>
              </a:spcAft>
              <a:buClr>
                <a:srgbClr val="333333"/>
              </a:buClr>
              <a:buSzPts val="1800"/>
              <a:buFont typeface="Roboto"/>
              <a:buChar char="●"/>
            </a:pPr>
            <a:r>
              <a:rPr b="0" i="0" lang="en-GB" sz="1800" u="none" cap="none" strike="noStrike">
                <a:solidFill>
                  <a:srgbClr val="333333"/>
                </a:solidFill>
                <a:latin typeface="Roboto"/>
                <a:ea typeface="Roboto"/>
                <a:cs typeface="Roboto"/>
                <a:sym typeface="Roboto"/>
              </a:rPr>
              <a:t>The </a:t>
            </a:r>
            <a:r>
              <a:rPr b="1" i="0" lang="en-GB" sz="1800" u="none" cap="none" strike="noStrike">
                <a:solidFill>
                  <a:srgbClr val="333333"/>
                </a:solidFill>
                <a:latin typeface="Roboto"/>
                <a:ea typeface="Roboto"/>
                <a:cs typeface="Roboto"/>
                <a:sym typeface="Roboto"/>
              </a:rPr>
              <a:t>third</a:t>
            </a:r>
            <a:r>
              <a:rPr b="0" i="0" lang="en-GB" sz="1800" u="none" cap="none" strike="noStrike">
                <a:solidFill>
                  <a:srgbClr val="333333"/>
                </a:solidFill>
                <a:latin typeface="Roboto"/>
                <a:ea typeface="Roboto"/>
                <a:cs typeface="Roboto"/>
                <a:sym typeface="Roboto"/>
              </a:rPr>
              <a:t> article said a huihuinga (congress) would meet in autumn each year to make laws and decisions.</a:t>
            </a:r>
            <a:endParaRPr b="0" i="0" sz="1800" u="none" cap="none" strike="noStrike">
              <a:solidFill>
                <a:srgbClr val="333333"/>
              </a:solidFill>
              <a:latin typeface="Roboto"/>
              <a:ea typeface="Roboto"/>
              <a:cs typeface="Roboto"/>
              <a:sym typeface="Roboto"/>
            </a:endParaRPr>
          </a:p>
          <a:p>
            <a:pPr indent="-285750" lvl="0" marL="285750" marR="0" rtl="0" algn="l">
              <a:lnSpc>
                <a:spcPct val="100000"/>
              </a:lnSpc>
              <a:spcBef>
                <a:spcPts val="1000"/>
              </a:spcBef>
              <a:spcAft>
                <a:spcPts val="0"/>
              </a:spcAft>
              <a:buClr>
                <a:srgbClr val="333333"/>
              </a:buClr>
              <a:buSzPts val="1800"/>
              <a:buFont typeface="Roboto"/>
              <a:buChar char="●"/>
            </a:pPr>
            <a:r>
              <a:rPr b="0" i="0" lang="en-GB" sz="1800" u="none" cap="none" strike="noStrike">
                <a:solidFill>
                  <a:srgbClr val="333333"/>
                </a:solidFill>
                <a:latin typeface="Roboto"/>
                <a:ea typeface="Roboto"/>
                <a:cs typeface="Roboto"/>
                <a:sym typeface="Roboto"/>
              </a:rPr>
              <a:t>The </a:t>
            </a:r>
            <a:r>
              <a:rPr b="1" i="0" lang="en-GB" sz="1800" u="none" cap="none" strike="noStrike">
                <a:solidFill>
                  <a:srgbClr val="333333"/>
                </a:solidFill>
                <a:latin typeface="Roboto"/>
                <a:ea typeface="Roboto"/>
                <a:cs typeface="Roboto"/>
                <a:sym typeface="Roboto"/>
              </a:rPr>
              <a:t>fourth</a:t>
            </a:r>
            <a:r>
              <a:rPr b="0" i="0" lang="en-GB" sz="1800" u="none" cap="none" strike="noStrike">
                <a:solidFill>
                  <a:srgbClr val="333333"/>
                </a:solidFill>
                <a:latin typeface="Roboto"/>
                <a:ea typeface="Roboto"/>
                <a:cs typeface="Roboto"/>
                <a:sym typeface="Roboto"/>
              </a:rPr>
              <a:t> article said a copy of this declaration would be sent to the King of England and asked him to be a parent of the infant state</a:t>
            </a:r>
            <a:endParaRPr b="0" i="0" sz="1700" u="none" cap="none" strike="noStrike">
              <a:solidFill>
                <a:srgbClr val="333333"/>
              </a:solidFill>
              <a:latin typeface="Roboto"/>
              <a:ea typeface="Roboto"/>
              <a:cs typeface="Roboto"/>
              <a:sym typeface="Roboto"/>
            </a:endParaRPr>
          </a:p>
        </p:txBody>
      </p:sp>
      <p:sp>
        <p:nvSpPr>
          <p:cNvPr id="8759" name="Google Shape;8759;p315"/>
          <p:cNvSpPr txBox="1"/>
          <p:nvPr/>
        </p:nvSpPr>
        <p:spPr>
          <a:xfrm>
            <a:off x="333700" y="2796250"/>
            <a:ext cx="2048700" cy="1623000"/>
          </a:xfrm>
          <a:prstGeom prst="rect">
            <a:avLst/>
          </a:prstGeom>
          <a:noFill/>
          <a:ln>
            <a:noFill/>
          </a:ln>
        </p:spPr>
        <p:txBody>
          <a:bodyPr anchorCtr="0" anchor="t" bIns="91425" lIns="91425" spcFirstLastPara="1" rIns="91425" wrap="square" tIns="91425">
            <a:spAutoFit/>
          </a:bodyPr>
          <a:lstStyle/>
          <a:p>
            <a:pPr indent="0" lvl="0" marL="0" marR="0" rtl="0" algn="l">
              <a:lnSpc>
                <a:spcPct val="115000"/>
              </a:lnSpc>
              <a:spcBef>
                <a:spcPts val="0"/>
              </a:spcBef>
              <a:spcAft>
                <a:spcPts val="1200"/>
              </a:spcAft>
              <a:buClr>
                <a:srgbClr val="000000"/>
              </a:buClr>
              <a:buSzPts val="2100"/>
              <a:buFont typeface="Arial"/>
              <a:buNone/>
            </a:pPr>
            <a:r>
              <a:rPr b="1" i="0" lang="en-GB" sz="2100" u="none" cap="none" strike="noStrike">
                <a:solidFill>
                  <a:srgbClr val="333333"/>
                </a:solidFill>
                <a:latin typeface="Roboto"/>
                <a:ea typeface="Roboto"/>
                <a:cs typeface="Roboto"/>
                <a:sym typeface="Roboto"/>
              </a:rPr>
              <a:t>Mana RangatiratangaLaw and Alliance</a:t>
            </a:r>
            <a:endParaRPr b="1" i="0" sz="2100" u="none" cap="none" strike="noStrike">
              <a:solidFill>
                <a:srgbClr val="000000"/>
              </a:solidFill>
              <a:latin typeface="Arial"/>
              <a:ea typeface="Arial"/>
              <a:cs typeface="Arial"/>
              <a:sym typeface="Arial"/>
            </a:endParaRPr>
          </a:p>
        </p:txBody>
      </p:sp>
      <p:grpSp>
        <p:nvGrpSpPr>
          <p:cNvPr id="8760" name="Google Shape;8760;p315"/>
          <p:cNvGrpSpPr/>
          <p:nvPr/>
        </p:nvGrpSpPr>
        <p:grpSpPr>
          <a:xfrm>
            <a:off x="25" y="-43225"/>
            <a:ext cx="9144000" cy="851400"/>
            <a:chOff x="25" y="-43225"/>
            <a:chExt cx="9144000" cy="851400"/>
          </a:xfrm>
        </p:grpSpPr>
        <p:sp>
          <p:nvSpPr>
            <p:cNvPr id="8761" name="Google Shape;8761;p315"/>
            <p:cNvSpPr txBox="1"/>
            <p:nvPr/>
          </p:nvSpPr>
          <p:spPr>
            <a:xfrm>
              <a:off x="25" y="-43225"/>
              <a:ext cx="9144000" cy="851400"/>
            </a:xfrm>
            <a:prstGeom prst="rect">
              <a:avLst/>
            </a:prstGeom>
            <a:gradFill>
              <a:gsLst>
                <a:gs pos="0">
                  <a:srgbClr val="58340A"/>
                </a:gs>
                <a:gs pos="43000">
                  <a:srgbClr val="4E7151"/>
                </a:gs>
                <a:gs pos="100000">
                  <a:srgbClr val="715324"/>
                </a:gs>
              </a:gsLst>
              <a:lin ang="10800025" scaled="0"/>
            </a:gradFill>
            <a:ln>
              <a:noFill/>
            </a:ln>
          </p:spPr>
          <p:txBody>
            <a:bodyPr anchorCtr="0" anchor="t" bIns="91425" lIns="91425" spcFirstLastPara="1" rIns="91425" wrap="square" tIns="18000">
              <a:spAutoFit/>
            </a:bodyPr>
            <a:lstStyle/>
            <a:p>
              <a:pPr indent="457200" lvl="0" marL="457200" marR="0" rtl="0" algn="l">
                <a:lnSpc>
                  <a:spcPct val="70000"/>
                </a:lnSpc>
                <a:spcBef>
                  <a:spcPts val="200"/>
                </a:spcBef>
                <a:spcAft>
                  <a:spcPts val="0"/>
                </a:spcAft>
                <a:buClr>
                  <a:srgbClr val="000000"/>
                </a:buClr>
                <a:buSzPts val="5300"/>
                <a:buFont typeface="Arial"/>
                <a:buNone/>
              </a:pPr>
              <a:r>
                <a:t/>
              </a:r>
              <a:endParaRPr b="1" sz="800">
                <a:solidFill>
                  <a:srgbClr val="F2E5DA"/>
                </a:solidFill>
                <a:latin typeface="Amatic SC"/>
                <a:ea typeface="Amatic SC"/>
                <a:cs typeface="Amatic SC"/>
                <a:sym typeface="Amatic SC"/>
              </a:endParaRPr>
            </a:p>
            <a:p>
              <a:pPr indent="457200" lvl="0" marL="457200" marR="0" rtl="0" algn="l">
                <a:lnSpc>
                  <a:spcPct val="70000"/>
                </a:lnSpc>
                <a:spcBef>
                  <a:spcPts val="200"/>
                </a:spcBef>
                <a:spcAft>
                  <a:spcPts val="0"/>
                </a:spcAft>
                <a:buClr>
                  <a:srgbClr val="000000"/>
                </a:buClr>
                <a:buSzPts val="5300"/>
                <a:buFont typeface="Arial"/>
                <a:buNone/>
              </a:pPr>
              <a:r>
                <a:rPr b="1" lang="en-GB" sz="2800">
                  <a:solidFill>
                    <a:srgbClr val="F2E5DA"/>
                  </a:solidFill>
                  <a:latin typeface="Amatic SC"/>
                  <a:ea typeface="Amatic SC"/>
                  <a:cs typeface="Amatic SC"/>
                  <a:sym typeface="Amatic SC"/>
                </a:rPr>
                <a:t>He whakaputanga o te rangatiratanga o nu tireni: </a:t>
              </a:r>
              <a:endParaRPr b="1" sz="2800">
                <a:solidFill>
                  <a:srgbClr val="F2E5DA"/>
                </a:solidFill>
                <a:latin typeface="Amatic SC"/>
                <a:ea typeface="Amatic SC"/>
                <a:cs typeface="Amatic SC"/>
                <a:sym typeface="Amatic SC"/>
              </a:endParaRPr>
            </a:p>
            <a:p>
              <a:pPr indent="457200" lvl="0" marL="457200" marR="0" rtl="0" algn="l">
                <a:lnSpc>
                  <a:spcPct val="70000"/>
                </a:lnSpc>
                <a:spcBef>
                  <a:spcPts val="200"/>
                </a:spcBef>
                <a:spcAft>
                  <a:spcPts val="0"/>
                </a:spcAft>
                <a:buClr>
                  <a:srgbClr val="000000"/>
                </a:buClr>
                <a:buSzPts val="5300"/>
                <a:buFont typeface="Arial"/>
                <a:buNone/>
              </a:pPr>
              <a:r>
                <a:rPr b="1" lang="en-GB" sz="2800">
                  <a:solidFill>
                    <a:srgbClr val="F2E5DA"/>
                  </a:solidFill>
                  <a:latin typeface="Amatic SC"/>
                  <a:ea typeface="Amatic SC"/>
                  <a:cs typeface="Amatic SC"/>
                  <a:sym typeface="Amatic SC"/>
                </a:rPr>
                <a:t>                                           the declaration of sovereignty of new zealand</a:t>
              </a:r>
              <a:endParaRPr b="1" sz="1700">
                <a:solidFill>
                  <a:srgbClr val="F2E5DA"/>
                </a:solidFill>
                <a:latin typeface="Amatic SC"/>
                <a:ea typeface="Amatic SC"/>
                <a:cs typeface="Amatic SC"/>
                <a:sym typeface="Amatic SC"/>
              </a:endParaRPr>
            </a:p>
          </p:txBody>
        </p:sp>
        <p:pic>
          <p:nvPicPr>
            <p:cNvPr id="8762" name="Google Shape;8762;p315"/>
            <p:cNvPicPr preferRelativeResize="0"/>
            <p:nvPr/>
          </p:nvPicPr>
          <p:blipFill rotWithShape="1">
            <a:blip r:embed="rId6">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cxnSp>
        <p:nvCxnSpPr>
          <p:cNvPr id="8763" name="Google Shape;8763;p315"/>
          <p:cNvCxnSpPr/>
          <p:nvPr/>
        </p:nvCxnSpPr>
        <p:spPr>
          <a:xfrm flipH="1" rot="10800000">
            <a:off x="-53162" y="775804"/>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grpSp>
        <p:nvGrpSpPr>
          <p:cNvPr id="8764" name="Google Shape;8764;p315"/>
          <p:cNvGrpSpPr/>
          <p:nvPr/>
        </p:nvGrpSpPr>
        <p:grpSpPr>
          <a:xfrm rot="3735899">
            <a:off x="6990480" y="3021210"/>
            <a:ext cx="1405672" cy="2934652"/>
            <a:chOff x="956625" y="733258"/>
            <a:chExt cx="1392160" cy="2906442"/>
          </a:xfrm>
        </p:grpSpPr>
        <p:sp>
          <p:nvSpPr>
            <p:cNvPr id="8765" name="Google Shape;8765;p315"/>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315"/>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315"/>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8" name="Google Shape;8768;p315"/>
          <p:cNvSpPr/>
          <p:nvPr/>
        </p:nvSpPr>
        <p:spPr>
          <a:xfrm rot="7698701">
            <a:off x="-57547" y="783425"/>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769" name="Google Shape;8769;p315"/>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0" name="Google Shape;8770;p315"/>
          <p:cNvGrpSpPr/>
          <p:nvPr/>
        </p:nvGrpSpPr>
        <p:grpSpPr>
          <a:xfrm>
            <a:off x="1218208" y="796855"/>
            <a:ext cx="1768381" cy="834117"/>
            <a:chOff x="2772675" y="3209200"/>
            <a:chExt cx="2642925" cy="1246625"/>
          </a:xfrm>
        </p:grpSpPr>
        <p:sp>
          <p:nvSpPr>
            <p:cNvPr id="8771" name="Google Shape;8771;p31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31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31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31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31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31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31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31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31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31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31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31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3" name="Google Shape;8783;p315"/>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37474F"/>
        </a:solidFill>
      </p:bgPr>
    </p:bg>
    <p:spTree>
      <p:nvGrpSpPr>
        <p:cNvPr id="8787" name="Shape 8787"/>
        <p:cNvGrpSpPr/>
        <p:nvPr/>
      </p:nvGrpSpPr>
      <p:grpSpPr>
        <a:xfrm>
          <a:off x="0" y="0"/>
          <a:ext cx="0" cy="0"/>
          <a:chOff x="0" y="0"/>
          <a:chExt cx="0" cy="0"/>
        </a:xfrm>
      </p:grpSpPr>
      <p:pic>
        <p:nvPicPr>
          <p:cNvPr id="8788" name="Google Shape;8788;p316">
            <a:hlinkClick r:id="rId3"/>
          </p:cNvPr>
          <p:cNvPicPr preferRelativeResize="0"/>
          <p:nvPr/>
        </p:nvPicPr>
        <p:blipFill rotWithShape="1">
          <a:blip r:embed="rId4">
            <a:alphaModFix/>
          </a:blip>
          <a:srcRect b="1565" l="0" r="0" t="0"/>
          <a:stretch/>
        </p:blipFill>
        <p:spPr>
          <a:xfrm>
            <a:off x="6765175" y="1671234"/>
            <a:ext cx="2096799" cy="3295401"/>
          </a:xfrm>
          <a:prstGeom prst="rect">
            <a:avLst/>
          </a:prstGeom>
          <a:noFill/>
          <a:ln>
            <a:noFill/>
          </a:ln>
        </p:spPr>
      </p:pic>
      <p:sp>
        <p:nvSpPr>
          <p:cNvPr id="8789" name="Google Shape;8789;p316"/>
          <p:cNvSpPr txBox="1"/>
          <p:nvPr/>
        </p:nvSpPr>
        <p:spPr>
          <a:xfrm>
            <a:off x="6863802" y="2637309"/>
            <a:ext cx="2187300" cy="15930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300"/>
              </a:spcBef>
              <a:spcAft>
                <a:spcPts val="0"/>
              </a:spcAft>
              <a:buClr>
                <a:srgbClr val="000000"/>
              </a:buClr>
              <a:buSzPts val="2100"/>
              <a:buFont typeface="Arial"/>
              <a:buNone/>
            </a:pPr>
            <a:r>
              <a:rPr b="1" i="0" lang="en-GB" sz="2100" u="none" cap="none" strike="noStrike">
                <a:solidFill>
                  <a:srgbClr val="333333"/>
                </a:solidFill>
                <a:latin typeface="Roboto"/>
                <a:ea typeface="Roboto"/>
                <a:cs typeface="Roboto"/>
                <a:sym typeface="Roboto"/>
              </a:rPr>
              <a:t>Kawanatanga</a:t>
            </a:r>
            <a:endParaRPr b="1" i="0" sz="2100" u="none" cap="none" strike="noStrike">
              <a:solidFill>
                <a:srgbClr val="333333"/>
              </a:solidFill>
              <a:latin typeface="Roboto"/>
              <a:ea typeface="Roboto"/>
              <a:cs typeface="Roboto"/>
              <a:sym typeface="Roboto"/>
            </a:endParaRPr>
          </a:p>
          <a:p>
            <a:pPr indent="0" lvl="0" marL="0" marR="0" rtl="0" algn="l">
              <a:lnSpc>
                <a:spcPct val="100000"/>
              </a:lnSpc>
              <a:spcBef>
                <a:spcPts val="300"/>
              </a:spcBef>
              <a:spcAft>
                <a:spcPts val="0"/>
              </a:spcAft>
              <a:buClr>
                <a:srgbClr val="000000"/>
              </a:buClr>
              <a:buSzPts val="2100"/>
              <a:buFont typeface="Arial"/>
              <a:buNone/>
            </a:pPr>
            <a:r>
              <a:rPr b="1" i="0" lang="en-GB" sz="2100" u="none" cap="none" strike="noStrike">
                <a:solidFill>
                  <a:srgbClr val="333333"/>
                </a:solidFill>
                <a:latin typeface="Roboto"/>
                <a:ea typeface="Roboto"/>
                <a:cs typeface="Roboto"/>
                <a:sym typeface="Roboto"/>
              </a:rPr>
              <a:t>Rangatiratanga</a:t>
            </a:r>
            <a:endParaRPr b="1" i="0" sz="2100" u="none" cap="none" strike="noStrike">
              <a:solidFill>
                <a:srgbClr val="333333"/>
              </a:solidFill>
              <a:latin typeface="Roboto"/>
              <a:ea typeface="Roboto"/>
              <a:cs typeface="Roboto"/>
              <a:sym typeface="Roboto"/>
            </a:endParaRPr>
          </a:p>
          <a:p>
            <a:pPr indent="0" lvl="0" marL="0" marR="0" rtl="0" algn="l">
              <a:lnSpc>
                <a:spcPct val="100000"/>
              </a:lnSpc>
              <a:spcBef>
                <a:spcPts val="300"/>
              </a:spcBef>
              <a:spcAft>
                <a:spcPts val="0"/>
              </a:spcAft>
              <a:buClr>
                <a:srgbClr val="000000"/>
              </a:buClr>
              <a:buSzPts val="2100"/>
              <a:buFont typeface="Arial"/>
              <a:buNone/>
            </a:pPr>
            <a:r>
              <a:rPr b="1" i="0" lang="en-GB" sz="2100" u="none" cap="none" strike="noStrike">
                <a:solidFill>
                  <a:srgbClr val="333333"/>
                </a:solidFill>
                <a:latin typeface="Roboto"/>
                <a:ea typeface="Roboto"/>
                <a:cs typeface="Roboto"/>
                <a:sym typeface="Roboto"/>
              </a:rPr>
              <a:t>Ōritetanga</a:t>
            </a:r>
            <a:endParaRPr b="1" i="0" sz="2100" u="none" cap="none" strike="noStrike">
              <a:solidFill>
                <a:srgbClr val="333333"/>
              </a:solidFill>
              <a:latin typeface="Roboto"/>
              <a:ea typeface="Roboto"/>
              <a:cs typeface="Roboto"/>
              <a:sym typeface="Roboto"/>
            </a:endParaRPr>
          </a:p>
          <a:p>
            <a:pPr indent="0" lvl="0" marL="0" marR="0" rtl="0" algn="l">
              <a:lnSpc>
                <a:spcPct val="100000"/>
              </a:lnSpc>
              <a:spcBef>
                <a:spcPts val="300"/>
              </a:spcBef>
              <a:spcAft>
                <a:spcPts val="0"/>
              </a:spcAft>
              <a:buClr>
                <a:srgbClr val="000000"/>
              </a:buClr>
              <a:buSzPts val="2100"/>
              <a:buFont typeface="Arial"/>
              <a:buNone/>
            </a:pPr>
            <a:r>
              <a:rPr b="1" i="0" lang="en-GB" sz="2100" u="none" cap="none" strike="noStrike">
                <a:solidFill>
                  <a:srgbClr val="333333"/>
                </a:solidFill>
                <a:latin typeface="Roboto"/>
                <a:ea typeface="Roboto"/>
                <a:cs typeface="Roboto"/>
                <a:sym typeface="Roboto"/>
              </a:rPr>
              <a:t>Wairuatanga</a:t>
            </a:r>
            <a:endParaRPr b="1" i="0" sz="2100" u="none" cap="none" strike="noStrike">
              <a:solidFill>
                <a:srgbClr val="333333"/>
              </a:solidFill>
              <a:latin typeface="Roboto"/>
              <a:ea typeface="Roboto"/>
              <a:cs typeface="Roboto"/>
              <a:sym typeface="Roboto"/>
            </a:endParaRPr>
          </a:p>
        </p:txBody>
      </p:sp>
      <p:sp>
        <p:nvSpPr>
          <p:cNvPr id="8790" name="Google Shape;8790;p316"/>
          <p:cNvSpPr txBox="1"/>
          <p:nvPr/>
        </p:nvSpPr>
        <p:spPr>
          <a:xfrm>
            <a:off x="156575" y="959269"/>
            <a:ext cx="6366300" cy="4022400"/>
          </a:xfrm>
          <a:prstGeom prst="rect">
            <a:avLst/>
          </a:prstGeom>
          <a:solidFill>
            <a:srgbClr val="E7ECDB"/>
          </a:solidFill>
          <a:ln>
            <a:noFill/>
          </a:ln>
        </p:spPr>
        <p:txBody>
          <a:bodyPr anchorCtr="0" anchor="t" bIns="91425" lIns="91425" spcFirstLastPara="1" rIns="91425" wrap="square" tIns="91425">
            <a:spAutoFit/>
          </a:bodyPr>
          <a:lstStyle/>
          <a:p>
            <a:pPr indent="0" lvl="0" marL="0" marR="0" rtl="0" algn="l">
              <a:lnSpc>
                <a:spcPct val="100000"/>
              </a:lnSpc>
              <a:spcBef>
                <a:spcPts val="1000"/>
              </a:spcBef>
              <a:spcAft>
                <a:spcPts val="0"/>
              </a:spcAft>
              <a:buClr>
                <a:srgbClr val="000000"/>
              </a:buClr>
              <a:buSzPts val="1900"/>
              <a:buFont typeface="Arial"/>
              <a:buNone/>
            </a:pPr>
            <a:r>
              <a:rPr b="1" lang="en-GB" sz="1800">
                <a:solidFill>
                  <a:schemeClr val="dk1"/>
                </a:solidFill>
                <a:latin typeface="Roboto"/>
                <a:ea typeface="Roboto"/>
                <a:cs typeface="Roboto"/>
                <a:sym typeface="Roboto"/>
              </a:rPr>
              <a:t>Preamble.</a:t>
            </a:r>
            <a:r>
              <a:rPr lang="en-GB" sz="1800">
                <a:solidFill>
                  <a:schemeClr val="dk1"/>
                </a:solidFill>
                <a:latin typeface="Roboto"/>
                <a:ea typeface="Roboto"/>
                <a:cs typeface="Roboto"/>
                <a:sym typeface="Roboto"/>
              </a:rPr>
              <a:t> Queen’s desire was to preserve chieftainship, their lands to them, peace, good order (of British immigrants).</a:t>
            </a:r>
            <a:endParaRPr i="0" sz="1800" u="none" cap="none" strike="noStrike">
              <a:solidFill>
                <a:schemeClr val="dk1"/>
              </a:solidFill>
              <a:latin typeface="Roboto"/>
              <a:ea typeface="Roboto"/>
              <a:cs typeface="Roboto"/>
              <a:sym typeface="Roboto"/>
            </a:endParaRPr>
          </a:p>
          <a:p>
            <a:pPr indent="0" lvl="0" marL="0" marR="0" rtl="0" algn="l">
              <a:lnSpc>
                <a:spcPct val="100000"/>
              </a:lnSpc>
              <a:spcBef>
                <a:spcPts val="1000"/>
              </a:spcBef>
              <a:spcAft>
                <a:spcPts val="0"/>
              </a:spcAft>
              <a:buClr>
                <a:srgbClr val="000000"/>
              </a:buClr>
              <a:buSzPts val="1900"/>
              <a:buFont typeface="Arial"/>
              <a:buNone/>
            </a:pPr>
            <a:r>
              <a:rPr b="1" i="0" lang="en-GB" sz="1800" u="none" cap="none" strike="noStrike">
                <a:solidFill>
                  <a:schemeClr val="dk1"/>
                </a:solidFill>
                <a:latin typeface="Roboto"/>
                <a:ea typeface="Roboto"/>
                <a:cs typeface="Roboto"/>
                <a:sym typeface="Roboto"/>
              </a:rPr>
              <a:t>Article 1. Kāwanatanga:</a:t>
            </a:r>
            <a:r>
              <a:rPr b="0" i="0" lang="en-GB" sz="1800" u="none" cap="none" strike="noStrike">
                <a:solidFill>
                  <a:schemeClr val="dk1"/>
                </a:solidFill>
                <a:latin typeface="Roboto"/>
                <a:ea typeface="Roboto"/>
                <a:cs typeface="Roboto"/>
                <a:sym typeface="Roboto"/>
              </a:rPr>
              <a:t> </a:t>
            </a:r>
            <a:r>
              <a:rPr lang="en-GB" sz="1800">
                <a:solidFill>
                  <a:schemeClr val="dk1"/>
                </a:solidFill>
                <a:latin typeface="Roboto"/>
                <a:ea typeface="Roboto"/>
                <a:cs typeface="Roboto"/>
                <a:sym typeface="Roboto"/>
              </a:rPr>
              <a:t>granted permission to establish Governorship.</a:t>
            </a:r>
            <a:endParaRPr b="0" i="0" sz="1800" u="none" cap="none" strike="noStrike">
              <a:solidFill>
                <a:schemeClr val="dk1"/>
              </a:solidFill>
              <a:latin typeface="Roboto"/>
              <a:ea typeface="Roboto"/>
              <a:cs typeface="Roboto"/>
              <a:sym typeface="Roboto"/>
            </a:endParaRPr>
          </a:p>
          <a:p>
            <a:pPr indent="0" lvl="0" marL="0" marR="0" rtl="0" algn="l">
              <a:lnSpc>
                <a:spcPct val="100000"/>
              </a:lnSpc>
              <a:spcBef>
                <a:spcPts val="1000"/>
              </a:spcBef>
              <a:spcAft>
                <a:spcPts val="0"/>
              </a:spcAft>
              <a:buClr>
                <a:srgbClr val="000000"/>
              </a:buClr>
              <a:buSzPts val="1900"/>
              <a:buFont typeface="Arial"/>
              <a:buNone/>
            </a:pPr>
            <a:r>
              <a:rPr b="1" i="0" lang="en-GB" sz="1800" u="none" cap="none" strike="noStrike">
                <a:solidFill>
                  <a:schemeClr val="dk1"/>
                </a:solidFill>
                <a:latin typeface="Roboto"/>
                <a:ea typeface="Roboto"/>
                <a:cs typeface="Roboto"/>
                <a:sym typeface="Roboto"/>
              </a:rPr>
              <a:t>Article 2. Rangatiratanga: affirmed </a:t>
            </a:r>
            <a:r>
              <a:rPr b="0" i="0" lang="en-GB" sz="1800" u="none" cap="none" strike="noStrike">
                <a:solidFill>
                  <a:schemeClr val="dk1"/>
                </a:solidFill>
                <a:latin typeface="Roboto"/>
                <a:ea typeface="Roboto"/>
                <a:cs typeface="Roboto"/>
                <a:sym typeface="Roboto"/>
              </a:rPr>
              <a:t>the right of ra</a:t>
            </a:r>
            <a:r>
              <a:rPr lang="en-GB" sz="1800">
                <a:solidFill>
                  <a:schemeClr val="dk1"/>
                </a:solidFill>
                <a:latin typeface="Roboto"/>
                <a:ea typeface="Roboto"/>
                <a:cs typeface="Roboto"/>
                <a:sym typeface="Roboto"/>
              </a:rPr>
              <a:t>ngatira and </a:t>
            </a:r>
            <a:r>
              <a:rPr b="0" i="0" lang="en-GB" sz="1800" u="none" cap="none" strike="noStrike">
                <a:solidFill>
                  <a:schemeClr val="dk1"/>
                </a:solidFill>
                <a:latin typeface="Roboto"/>
                <a:ea typeface="Roboto"/>
                <a:cs typeface="Roboto"/>
                <a:sym typeface="Roboto"/>
              </a:rPr>
              <a:t>hapū </a:t>
            </a:r>
            <a:r>
              <a:rPr lang="en-GB" sz="1800">
                <a:solidFill>
                  <a:schemeClr val="dk1"/>
                </a:solidFill>
                <a:latin typeface="Roboto"/>
                <a:ea typeface="Roboto"/>
                <a:cs typeface="Roboto"/>
                <a:sym typeface="Roboto"/>
              </a:rPr>
              <a:t>and all Māori </a:t>
            </a:r>
            <a:r>
              <a:rPr b="0" i="0" lang="en-GB" sz="1800" u="none" cap="none" strike="noStrike">
                <a:solidFill>
                  <a:schemeClr val="dk1"/>
                </a:solidFill>
                <a:latin typeface="Roboto"/>
                <a:ea typeface="Roboto"/>
                <a:cs typeface="Roboto"/>
                <a:sym typeface="Roboto"/>
              </a:rPr>
              <a:t>to retain sovereignty over </a:t>
            </a:r>
            <a:r>
              <a:rPr lang="en-GB" sz="1800">
                <a:solidFill>
                  <a:schemeClr val="dk1"/>
                </a:solidFill>
                <a:latin typeface="Roboto"/>
                <a:ea typeface="Roboto"/>
                <a:cs typeface="Roboto"/>
                <a:sym typeface="Roboto"/>
              </a:rPr>
              <a:t>their territories and all </a:t>
            </a:r>
            <a:r>
              <a:rPr b="0" i="0" lang="en-GB" sz="1800" u="none" cap="none" strike="noStrike">
                <a:solidFill>
                  <a:schemeClr val="dk1"/>
                </a:solidFill>
                <a:latin typeface="Roboto"/>
                <a:ea typeface="Roboto"/>
                <a:cs typeface="Roboto"/>
                <a:sym typeface="Roboto"/>
              </a:rPr>
              <a:t>that is precious to them</a:t>
            </a:r>
            <a:r>
              <a:rPr lang="en-GB" sz="1800">
                <a:solidFill>
                  <a:schemeClr val="dk1"/>
                </a:solidFill>
                <a:latin typeface="Roboto"/>
                <a:ea typeface="Roboto"/>
                <a:cs typeface="Roboto"/>
                <a:sym typeface="Roboto"/>
              </a:rPr>
              <a:t> (a continuation of He Whakaputanga).</a:t>
            </a:r>
            <a:endParaRPr b="0" i="0" sz="1800" u="none" cap="none" strike="noStrike">
              <a:solidFill>
                <a:schemeClr val="dk1"/>
              </a:solidFill>
              <a:latin typeface="Roboto"/>
              <a:ea typeface="Roboto"/>
              <a:cs typeface="Roboto"/>
              <a:sym typeface="Roboto"/>
            </a:endParaRPr>
          </a:p>
          <a:p>
            <a:pPr indent="0" lvl="0" marL="0" marR="0" rtl="0" algn="l">
              <a:lnSpc>
                <a:spcPct val="100000"/>
              </a:lnSpc>
              <a:spcBef>
                <a:spcPts val="1000"/>
              </a:spcBef>
              <a:spcAft>
                <a:spcPts val="0"/>
              </a:spcAft>
              <a:buClr>
                <a:srgbClr val="000000"/>
              </a:buClr>
              <a:buSzPts val="1900"/>
              <a:buFont typeface="Arial"/>
              <a:buNone/>
            </a:pPr>
            <a:r>
              <a:rPr b="1" i="0" lang="en-GB" sz="1800" u="none" cap="none" strike="noStrike">
                <a:solidFill>
                  <a:schemeClr val="dk1"/>
                </a:solidFill>
                <a:latin typeface="Roboto"/>
                <a:ea typeface="Roboto"/>
                <a:cs typeface="Roboto"/>
                <a:sym typeface="Roboto"/>
              </a:rPr>
              <a:t>Article 3.</a:t>
            </a:r>
            <a:r>
              <a:rPr b="0" i="0" lang="en-GB" sz="1800" u="none" cap="none" strike="noStrike">
                <a:solidFill>
                  <a:schemeClr val="dk1"/>
                </a:solidFill>
                <a:latin typeface="Roboto"/>
                <a:ea typeface="Roboto"/>
                <a:cs typeface="Roboto"/>
                <a:sym typeface="Roboto"/>
              </a:rPr>
              <a:t> </a:t>
            </a:r>
            <a:r>
              <a:rPr b="1" i="0" lang="en-GB" sz="1800" u="none" cap="none" strike="noStrike">
                <a:solidFill>
                  <a:schemeClr val="dk1"/>
                </a:solidFill>
                <a:latin typeface="Roboto"/>
                <a:ea typeface="Roboto"/>
                <a:cs typeface="Roboto"/>
                <a:sym typeface="Roboto"/>
              </a:rPr>
              <a:t>Ōritetanga: </a:t>
            </a:r>
            <a:r>
              <a:rPr b="0" i="0" lang="en-GB" sz="1800" u="none" cap="none" strike="noStrike">
                <a:solidFill>
                  <a:schemeClr val="dk1"/>
                </a:solidFill>
                <a:latin typeface="Roboto"/>
                <a:ea typeface="Roboto"/>
                <a:cs typeface="Roboto"/>
                <a:sym typeface="Roboto"/>
              </a:rPr>
              <a:t>the guarantee that Māori would have the same rights as </a:t>
            </a:r>
            <a:r>
              <a:rPr lang="en-GB" sz="1800">
                <a:solidFill>
                  <a:schemeClr val="dk1"/>
                </a:solidFill>
                <a:latin typeface="Roboto"/>
                <a:ea typeface="Roboto"/>
                <a:cs typeface="Roboto"/>
                <a:sym typeface="Roboto"/>
              </a:rPr>
              <a:t>British citizens</a:t>
            </a:r>
            <a:r>
              <a:rPr b="0" i="0" lang="en-GB" sz="1800" u="none" cap="none" strike="noStrike">
                <a:solidFill>
                  <a:schemeClr val="dk1"/>
                </a:solidFill>
                <a:latin typeface="Roboto"/>
                <a:ea typeface="Roboto"/>
                <a:cs typeface="Roboto"/>
                <a:sym typeface="Roboto"/>
              </a:rPr>
              <a:t>.</a:t>
            </a:r>
            <a:endParaRPr b="0" i="0" sz="1800" u="none" cap="none" strike="noStrike">
              <a:solidFill>
                <a:schemeClr val="dk1"/>
              </a:solidFill>
              <a:latin typeface="Roboto"/>
              <a:ea typeface="Roboto"/>
              <a:cs typeface="Roboto"/>
              <a:sym typeface="Roboto"/>
            </a:endParaRPr>
          </a:p>
          <a:p>
            <a:pPr indent="0" lvl="0" marL="0" marR="0" rtl="0" algn="l">
              <a:lnSpc>
                <a:spcPct val="100000"/>
              </a:lnSpc>
              <a:spcBef>
                <a:spcPts val="1000"/>
              </a:spcBef>
              <a:spcAft>
                <a:spcPts val="0"/>
              </a:spcAft>
              <a:buClr>
                <a:srgbClr val="000000"/>
              </a:buClr>
              <a:buSzPts val="1900"/>
              <a:buFont typeface="Arial"/>
              <a:buNone/>
            </a:pPr>
            <a:r>
              <a:rPr b="1" i="0" lang="en-GB" sz="1800" u="none" cap="none" strike="noStrike">
                <a:solidFill>
                  <a:schemeClr val="dk1"/>
                </a:solidFill>
                <a:latin typeface="Roboto"/>
                <a:ea typeface="Roboto"/>
                <a:cs typeface="Roboto"/>
                <a:sym typeface="Roboto"/>
              </a:rPr>
              <a:t>Article 4. Wairuatanga: </a:t>
            </a:r>
            <a:r>
              <a:rPr b="0" i="0" lang="en-GB" sz="1800" u="none" cap="none" strike="noStrike">
                <a:solidFill>
                  <a:schemeClr val="dk1"/>
                </a:solidFill>
                <a:latin typeface="Roboto"/>
                <a:ea typeface="Roboto"/>
                <a:cs typeface="Roboto"/>
                <a:sym typeface="Roboto"/>
              </a:rPr>
              <a:t>the assertion of religious freedom</a:t>
            </a:r>
            <a:r>
              <a:rPr lang="en-GB" sz="1800">
                <a:solidFill>
                  <a:schemeClr val="dk1"/>
                </a:solidFill>
                <a:latin typeface="Roboto"/>
                <a:ea typeface="Roboto"/>
                <a:cs typeface="Roboto"/>
                <a:sym typeface="Roboto"/>
              </a:rPr>
              <a:t> - including </a:t>
            </a:r>
            <a:r>
              <a:rPr b="0" i="0" lang="en-GB" sz="1800" u="none" cap="none" strike="noStrike">
                <a:solidFill>
                  <a:schemeClr val="dk1"/>
                </a:solidFill>
                <a:latin typeface="Roboto"/>
                <a:ea typeface="Roboto"/>
                <a:cs typeface="Roboto"/>
                <a:sym typeface="Roboto"/>
              </a:rPr>
              <a:t>that Māori customs a</a:t>
            </a:r>
            <a:r>
              <a:rPr lang="en-GB" sz="1800">
                <a:solidFill>
                  <a:schemeClr val="dk1"/>
                </a:solidFill>
                <a:latin typeface="Roboto"/>
                <a:ea typeface="Roboto"/>
                <a:cs typeface="Roboto"/>
                <a:sym typeface="Roboto"/>
              </a:rPr>
              <a:t>nd beliefs </a:t>
            </a:r>
            <a:r>
              <a:rPr b="0" i="0" lang="en-GB" sz="1800" u="none" cap="none" strike="noStrike">
                <a:solidFill>
                  <a:schemeClr val="dk1"/>
                </a:solidFill>
                <a:latin typeface="Roboto"/>
                <a:ea typeface="Roboto"/>
                <a:cs typeface="Roboto"/>
                <a:sym typeface="Roboto"/>
              </a:rPr>
              <a:t>shall be protected.</a:t>
            </a:r>
            <a:endParaRPr b="0" i="0" sz="1600" u="none" cap="none" strike="noStrike">
              <a:solidFill>
                <a:schemeClr val="dk1"/>
              </a:solidFill>
              <a:latin typeface="Roboto"/>
              <a:ea typeface="Roboto"/>
              <a:cs typeface="Roboto"/>
              <a:sym typeface="Roboto"/>
            </a:endParaRPr>
          </a:p>
        </p:txBody>
      </p:sp>
      <p:sp>
        <p:nvSpPr>
          <p:cNvPr id="8791" name="Google Shape;8791;p316"/>
          <p:cNvSpPr txBox="1"/>
          <p:nvPr/>
        </p:nvSpPr>
        <p:spPr>
          <a:xfrm>
            <a:off x="6068000" y="832114"/>
            <a:ext cx="2869200" cy="1647000"/>
          </a:xfrm>
          <a:prstGeom prst="rect">
            <a:avLst/>
          </a:prstGeom>
          <a:noFill/>
          <a:ln>
            <a:noFill/>
          </a:ln>
        </p:spPr>
        <p:txBody>
          <a:bodyPr anchorCtr="0" anchor="t" bIns="91425" lIns="91425" spcFirstLastPara="1" rIns="91425" wrap="square" tIns="91425">
            <a:spAutoFit/>
          </a:bodyPr>
          <a:lstStyle/>
          <a:p>
            <a:pPr indent="0" lvl="0" marL="0" marR="0" rtl="0" algn="r">
              <a:lnSpc>
                <a:spcPct val="100000"/>
              </a:lnSpc>
              <a:spcBef>
                <a:spcPts val="0"/>
              </a:spcBef>
              <a:spcAft>
                <a:spcPts val="0"/>
              </a:spcAft>
              <a:buClr>
                <a:srgbClr val="000000"/>
              </a:buClr>
              <a:buSzPts val="2900"/>
              <a:buFont typeface="Arial"/>
              <a:buNone/>
            </a:pPr>
            <a:r>
              <a:rPr b="1" i="0" lang="en-GB" sz="2100" u="sng" cap="none" strike="noStrike">
                <a:solidFill>
                  <a:srgbClr val="D8D2B6"/>
                </a:solidFill>
                <a:latin typeface="Montserrat"/>
                <a:ea typeface="Montserrat"/>
                <a:cs typeface="Montserrat"/>
                <a:sym typeface="Montserrat"/>
                <a:hlinkClick r:id="rId5">
                  <a:extLst>
                    <a:ext uri="{A12FA001-AC4F-418D-AE19-62706E023703}">
                      <ahyp:hlinkClr val="tx"/>
                    </a:ext>
                  </a:extLst>
                </a:hlinkClick>
              </a:rPr>
              <a:t>Ko Te Tiriti</a:t>
            </a:r>
            <a:r>
              <a:rPr b="1" lang="en-GB" sz="2100" u="sng">
                <a:solidFill>
                  <a:srgbClr val="D8D2B6"/>
                </a:solidFill>
                <a:latin typeface="Montserrat"/>
                <a:ea typeface="Montserrat"/>
                <a:cs typeface="Montserrat"/>
                <a:sym typeface="Montserrat"/>
                <a:hlinkClick r:id="rId6">
                  <a:extLst>
                    <a:ext uri="{A12FA001-AC4F-418D-AE19-62706E023703}">
                      <ahyp:hlinkClr val="tx"/>
                    </a:ext>
                  </a:extLst>
                </a:hlinkClick>
              </a:rPr>
              <a:t> </a:t>
            </a:r>
            <a:endParaRPr b="1" sz="2100">
              <a:solidFill>
                <a:srgbClr val="D8D2B6"/>
              </a:solidFill>
              <a:latin typeface="Montserrat"/>
              <a:ea typeface="Montserrat"/>
              <a:cs typeface="Montserrat"/>
              <a:sym typeface="Montserrat"/>
            </a:endParaRPr>
          </a:p>
          <a:p>
            <a:pPr indent="0" lvl="0" marL="0" marR="0" rtl="0" algn="r">
              <a:lnSpc>
                <a:spcPct val="100000"/>
              </a:lnSpc>
              <a:spcBef>
                <a:spcPts val="0"/>
              </a:spcBef>
              <a:spcAft>
                <a:spcPts val="0"/>
              </a:spcAft>
              <a:buClr>
                <a:srgbClr val="000000"/>
              </a:buClr>
              <a:buSzPts val="2900"/>
              <a:buFont typeface="Arial"/>
              <a:buNone/>
            </a:pPr>
            <a:r>
              <a:rPr b="1" i="0" lang="en-GB" sz="2100" u="sng" cap="none" strike="noStrike">
                <a:solidFill>
                  <a:srgbClr val="D8D2B6"/>
                </a:solidFill>
                <a:latin typeface="Montserrat"/>
                <a:ea typeface="Montserrat"/>
                <a:cs typeface="Montserrat"/>
                <a:sym typeface="Montserrat"/>
                <a:hlinkClick r:id="rId7">
                  <a:extLst>
                    <a:ext uri="{A12FA001-AC4F-418D-AE19-62706E023703}">
                      <ahyp:hlinkClr val="tx"/>
                    </a:ext>
                  </a:extLst>
                </a:hlinkClick>
              </a:rPr>
              <a:t>(1840) Te Taina</a:t>
            </a:r>
            <a:endParaRPr b="1" i="0" sz="2100" u="none" cap="none" strike="noStrike">
              <a:solidFill>
                <a:srgbClr val="D8D2B6"/>
              </a:solidFill>
              <a:latin typeface="Montserrat"/>
              <a:ea typeface="Montserrat"/>
              <a:cs typeface="Montserrat"/>
              <a:sym typeface="Montserrat"/>
            </a:endParaRPr>
          </a:p>
          <a:p>
            <a:pPr indent="0" lvl="0" marL="0" marR="0" rtl="0" algn="r">
              <a:lnSpc>
                <a:spcPct val="100000"/>
              </a:lnSpc>
              <a:spcBef>
                <a:spcPts val="0"/>
              </a:spcBef>
              <a:spcAft>
                <a:spcPts val="0"/>
              </a:spcAft>
              <a:buClr>
                <a:srgbClr val="000000"/>
              </a:buClr>
              <a:buSzPts val="2500"/>
              <a:buFont typeface="Arial"/>
              <a:buNone/>
            </a:pPr>
            <a:r>
              <a:t/>
            </a:r>
            <a:endParaRPr b="0" i="0" sz="2500" u="none" cap="none" strike="noStrike">
              <a:solidFill>
                <a:schemeClr val="lt1"/>
              </a:solidFill>
              <a:latin typeface="Roboto"/>
              <a:ea typeface="Roboto"/>
              <a:cs typeface="Roboto"/>
              <a:sym typeface="Roboto"/>
            </a:endParaRPr>
          </a:p>
          <a:p>
            <a:pPr indent="0" lvl="0" marL="0" marR="0" rtl="0" algn="ctr">
              <a:lnSpc>
                <a:spcPct val="100000"/>
              </a:lnSpc>
              <a:spcBef>
                <a:spcPts val="0"/>
              </a:spcBef>
              <a:spcAft>
                <a:spcPts val="0"/>
              </a:spcAft>
              <a:buClr>
                <a:srgbClr val="000000"/>
              </a:buClr>
              <a:buSzPts val="2800"/>
              <a:buFont typeface="Arial"/>
              <a:buNone/>
            </a:pPr>
            <a:r>
              <a:t/>
            </a:r>
            <a:endParaRPr b="0" i="0" sz="2800" u="none" cap="none" strike="noStrike">
              <a:solidFill>
                <a:schemeClr val="lt1"/>
              </a:solidFill>
              <a:latin typeface="Roboto"/>
              <a:ea typeface="Roboto"/>
              <a:cs typeface="Roboto"/>
              <a:sym typeface="Roboto"/>
            </a:endParaRPr>
          </a:p>
        </p:txBody>
      </p:sp>
      <p:grpSp>
        <p:nvGrpSpPr>
          <p:cNvPr id="8792" name="Google Shape;8792;p316"/>
          <p:cNvGrpSpPr/>
          <p:nvPr/>
        </p:nvGrpSpPr>
        <p:grpSpPr>
          <a:xfrm>
            <a:off x="25" y="-43225"/>
            <a:ext cx="9144000" cy="798900"/>
            <a:chOff x="25" y="-43225"/>
            <a:chExt cx="9144000" cy="798900"/>
          </a:xfrm>
        </p:grpSpPr>
        <p:sp>
          <p:nvSpPr>
            <p:cNvPr id="8793" name="Google Shape;8793;p316"/>
            <p:cNvSpPr txBox="1"/>
            <p:nvPr/>
          </p:nvSpPr>
          <p:spPr>
            <a:xfrm>
              <a:off x="25" y="-43225"/>
              <a:ext cx="9144000" cy="798900"/>
            </a:xfrm>
            <a:prstGeom prst="rect">
              <a:avLst/>
            </a:prstGeom>
            <a:gradFill>
              <a:gsLst>
                <a:gs pos="0">
                  <a:srgbClr val="58340A"/>
                </a:gs>
                <a:gs pos="43000">
                  <a:srgbClr val="4E7151"/>
                </a:gs>
                <a:gs pos="100000">
                  <a:srgbClr val="715324"/>
                </a:gs>
              </a:gsLst>
              <a:lin ang="10800025" scaled="0"/>
            </a:gradFill>
            <a:ln>
              <a:noFill/>
            </a:ln>
          </p:spPr>
          <p:txBody>
            <a:bodyPr anchorCtr="0" anchor="t" bIns="91425" lIns="91425" spcFirstLastPara="1" rIns="91425" wrap="square" tIns="162000">
              <a:spAutoFit/>
            </a:bodyPr>
            <a:lstStyle/>
            <a:p>
              <a:pPr indent="457200" lvl="0" marL="457200" marR="0" rtl="0" algn="l">
                <a:lnSpc>
                  <a:spcPct val="70000"/>
                </a:lnSpc>
                <a:spcBef>
                  <a:spcPts val="200"/>
                </a:spcBef>
                <a:spcAft>
                  <a:spcPts val="0"/>
                </a:spcAft>
                <a:buClr>
                  <a:srgbClr val="000000"/>
                </a:buClr>
                <a:buSzPts val="5300"/>
                <a:buFont typeface="Arial"/>
                <a:buNone/>
              </a:pPr>
              <a:r>
                <a:t/>
              </a:r>
              <a:endParaRPr b="1" sz="800">
                <a:solidFill>
                  <a:srgbClr val="F2E5DA"/>
                </a:solidFill>
                <a:latin typeface="Amatic SC"/>
                <a:ea typeface="Amatic SC"/>
                <a:cs typeface="Amatic SC"/>
                <a:sym typeface="Amatic SC"/>
              </a:endParaRPr>
            </a:p>
            <a:p>
              <a:pPr indent="457200" lvl="0" marL="457200" marR="0" rtl="0" algn="l">
                <a:lnSpc>
                  <a:spcPct val="70000"/>
                </a:lnSpc>
                <a:spcBef>
                  <a:spcPts val="200"/>
                </a:spcBef>
                <a:spcAft>
                  <a:spcPts val="0"/>
                </a:spcAft>
                <a:buClr>
                  <a:srgbClr val="000000"/>
                </a:buClr>
                <a:buSzPts val="5300"/>
                <a:buFont typeface="Arial"/>
                <a:buNone/>
              </a:pPr>
              <a:r>
                <a:rPr b="1" lang="en-GB" sz="4000">
                  <a:solidFill>
                    <a:srgbClr val="F2E5DA"/>
                  </a:solidFill>
                  <a:latin typeface="Amatic SC"/>
                  <a:ea typeface="Amatic SC"/>
                  <a:cs typeface="Amatic SC"/>
                  <a:sym typeface="Amatic SC"/>
                </a:rPr>
                <a:t>Ko te tiriti o waitangi: the sacred covenant</a:t>
              </a:r>
              <a:endParaRPr b="1">
                <a:solidFill>
                  <a:srgbClr val="F2E5DA"/>
                </a:solidFill>
                <a:latin typeface="Amatic SC"/>
                <a:ea typeface="Amatic SC"/>
                <a:cs typeface="Amatic SC"/>
                <a:sym typeface="Amatic SC"/>
              </a:endParaRPr>
            </a:p>
          </p:txBody>
        </p:sp>
        <p:pic>
          <p:nvPicPr>
            <p:cNvPr id="8794" name="Google Shape;8794;p316"/>
            <p:cNvPicPr preferRelativeResize="0"/>
            <p:nvPr/>
          </p:nvPicPr>
          <p:blipFill rotWithShape="1">
            <a:blip r:embed="rId8">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cxnSp>
        <p:nvCxnSpPr>
          <p:cNvPr id="8795" name="Google Shape;8795;p316"/>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grpSp>
        <p:nvGrpSpPr>
          <p:cNvPr id="8796" name="Google Shape;8796;p316"/>
          <p:cNvGrpSpPr/>
          <p:nvPr/>
        </p:nvGrpSpPr>
        <p:grpSpPr>
          <a:xfrm rot="3735899">
            <a:off x="6990480" y="3021210"/>
            <a:ext cx="1405672" cy="2934652"/>
            <a:chOff x="956625" y="733258"/>
            <a:chExt cx="1392160" cy="2906442"/>
          </a:xfrm>
        </p:grpSpPr>
        <p:sp>
          <p:nvSpPr>
            <p:cNvPr id="8797" name="Google Shape;8797;p316"/>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316"/>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316"/>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0" name="Google Shape;8800;p316"/>
          <p:cNvSpPr/>
          <p:nvPr/>
        </p:nvSpPr>
        <p:spPr>
          <a:xfrm rot="7698701">
            <a:off x="2878" y="869275"/>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801" name="Google Shape;8801;p316"/>
          <p:cNvSpPr/>
          <p:nvPr/>
        </p:nvSpPr>
        <p:spPr>
          <a:xfrm rot="-7970616">
            <a:off x="7644081" y="-460983"/>
            <a:ext cx="1154782" cy="2109848"/>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2" name="Google Shape;8802;p316"/>
          <p:cNvGrpSpPr/>
          <p:nvPr/>
        </p:nvGrpSpPr>
        <p:grpSpPr>
          <a:xfrm>
            <a:off x="4923058" y="772112"/>
            <a:ext cx="1768381" cy="834117"/>
            <a:chOff x="2772675" y="3209200"/>
            <a:chExt cx="2642925" cy="1246625"/>
          </a:xfrm>
        </p:grpSpPr>
        <p:sp>
          <p:nvSpPr>
            <p:cNvPr id="8803" name="Google Shape;8803;p316"/>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316"/>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316"/>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316"/>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316"/>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316"/>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316"/>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316"/>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316"/>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316"/>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316"/>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316"/>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5" name="Google Shape;8815;p316"/>
          <p:cNvSpPr/>
          <p:nvPr/>
        </p:nvSpPr>
        <p:spPr>
          <a:xfrm rot="-1556360">
            <a:off x="5866583" y="3005037"/>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9" name="Shape 8819"/>
        <p:cNvGrpSpPr/>
        <p:nvPr/>
      </p:nvGrpSpPr>
      <p:grpSpPr>
        <a:xfrm>
          <a:off x="0" y="0"/>
          <a:ext cx="0" cy="0"/>
          <a:chOff x="0" y="0"/>
          <a:chExt cx="0" cy="0"/>
        </a:xfrm>
      </p:grpSpPr>
      <p:sp>
        <p:nvSpPr>
          <p:cNvPr id="8820" name="Google Shape;8820;p317"/>
          <p:cNvSpPr txBox="1"/>
          <p:nvPr>
            <p:ph type="title"/>
          </p:nvPr>
        </p:nvSpPr>
        <p:spPr>
          <a:xfrm>
            <a:off x="189300" y="-328325"/>
            <a:ext cx="4045200" cy="1710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SzPts val="990"/>
              <a:buNone/>
            </a:pPr>
            <a:r>
              <a:rPr lang="en-GB" sz="3480">
                <a:solidFill>
                  <a:srgbClr val="D8D2B6"/>
                </a:solidFill>
              </a:rPr>
              <a:t>Hugh Carleton, </a:t>
            </a:r>
            <a:endParaRPr sz="3480">
              <a:solidFill>
                <a:srgbClr val="D8D2B6"/>
              </a:solidFill>
            </a:endParaRPr>
          </a:p>
          <a:p>
            <a:pPr indent="0" lvl="0" marL="0" rtl="0" algn="l">
              <a:spcBef>
                <a:spcPts val="0"/>
              </a:spcBef>
              <a:spcAft>
                <a:spcPts val="0"/>
              </a:spcAft>
              <a:buSzPts val="990"/>
              <a:buNone/>
            </a:pPr>
            <a:r>
              <a:rPr lang="en-GB" sz="3480">
                <a:solidFill>
                  <a:srgbClr val="D8D2B6"/>
                </a:solidFill>
              </a:rPr>
              <a:t>Member of Parliament</a:t>
            </a:r>
            <a:endParaRPr sz="3480">
              <a:solidFill>
                <a:srgbClr val="D8D2B6"/>
              </a:solidFill>
            </a:endParaRPr>
          </a:p>
        </p:txBody>
      </p:sp>
      <p:sp>
        <p:nvSpPr>
          <p:cNvPr id="8821" name="Google Shape;8821;p317"/>
          <p:cNvSpPr txBox="1"/>
          <p:nvPr>
            <p:ph idx="1" type="subTitle"/>
          </p:nvPr>
        </p:nvSpPr>
        <p:spPr>
          <a:xfrm>
            <a:off x="188525" y="1528225"/>
            <a:ext cx="3880800" cy="248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GB" sz="2200">
                <a:solidFill>
                  <a:srgbClr val="D8D2B6"/>
                </a:solidFill>
                <a:latin typeface="Montserrat"/>
                <a:ea typeface="Montserrat"/>
                <a:cs typeface="Montserrat"/>
                <a:sym typeface="Montserrat"/>
              </a:rPr>
              <a:t>During the 1867 </a:t>
            </a:r>
            <a:r>
              <a:rPr b="1" lang="en-GB">
                <a:solidFill>
                  <a:srgbClr val="D8D2B6"/>
                </a:solidFill>
                <a:latin typeface="Montserrat"/>
                <a:ea typeface="Montserrat"/>
                <a:cs typeface="Montserrat"/>
                <a:sym typeface="Montserrat"/>
              </a:rPr>
              <a:t>Parliamentary Debate on Native Schools Act:</a:t>
            </a:r>
            <a:endParaRPr b="1">
              <a:solidFill>
                <a:srgbClr val="D8D2B6"/>
              </a:solidFill>
              <a:latin typeface="Montserrat"/>
              <a:ea typeface="Montserrat"/>
              <a:cs typeface="Montserrat"/>
              <a:sym typeface="Montserrat"/>
            </a:endParaRPr>
          </a:p>
          <a:p>
            <a:pPr indent="0" lvl="0" marL="0" rtl="0" algn="l">
              <a:spcBef>
                <a:spcPts val="0"/>
              </a:spcBef>
              <a:spcAft>
                <a:spcPts val="0"/>
              </a:spcAft>
              <a:buNone/>
            </a:pPr>
            <a:r>
              <a:t/>
            </a:r>
            <a:endParaRPr b="1" sz="600">
              <a:solidFill>
                <a:srgbClr val="D8D2B6"/>
              </a:solidFill>
              <a:latin typeface="Montserrat"/>
              <a:ea typeface="Montserrat"/>
              <a:cs typeface="Montserrat"/>
              <a:sym typeface="Montserrat"/>
            </a:endParaRPr>
          </a:p>
          <a:p>
            <a:pPr indent="0" lvl="0" marL="0" rtl="0" algn="l">
              <a:spcBef>
                <a:spcPts val="0"/>
              </a:spcBef>
              <a:spcAft>
                <a:spcPts val="0"/>
              </a:spcAft>
              <a:buNone/>
            </a:pPr>
            <a:r>
              <a:rPr i="1" lang="en-GB" sz="1800">
                <a:solidFill>
                  <a:srgbClr val="D8D2B6"/>
                </a:solidFill>
                <a:latin typeface="Montserrat"/>
                <a:ea typeface="Montserrat"/>
                <a:cs typeface="Montserrat"/>
                <a:sym typeface="Montserrat"/>
              </a:rPr>
              <a:t>“</a:t>
            </a:r>
            <a:r>
              <a:rPr i="1" lang="en-GB" sz="1700">
                <a:solidFill>
                  <a:srgbClr val="D8D2B6"/>
                </a:solidFill>
                <a:latin typeface="Montserrat"/>
                <a:ea typeface="Montserrat"/>
                <a:cs typeface="Montserrat"/>
                <a:sym typeface="Montserrat"/>
              </a:rPr>
              <a:t>Things have now come to pass that it is necessary either to exterminate the Natives or civilise them. </a:t>
            </a:r>
            <a:r>
              <a:rPr b="1" i="1" lang="en-GB" sz="1700">
                <a:solidFill>
                  <a:srgbClr val="D8D2B6"/>
                </a:solidFill>
                <a:latin typeface="Montserrat"/>
                <a:ea typeface="Montserrat"/>
                <a:cs typeface="Montserrat"/>
                <a:sym typeface="Montserrat"/>
              </a:rPr>
              <a:t>Exterminating the Māori would be very expensive</a:t>
            </a:r>
            <a:endParaRPr b="1" i="1" sz="1700">
              <a:solidFill>
                <a:srgbClr val="D8D2B6"/>
              </a:solidFill>
              <a:latin typeface="Montserrat"/>
              <a:ea typeface="Montserrat"/>
              <a:cs typeface="Montserrat"/>
              <a:sym typeface="Montserrat"/>
            </a:endParaRPr>
          </a:p>
          <a:p>
            <a:pPr indent="0" lvl="0" marL="0" rtl="0" algn="l">
              <a:spcBef>
                <a:spcPts val="0"/>
              </a:spcBef>
              <a:spcAft>
                <a:spcPts val="0"/>
              </a:spcAft>
              <a:buNone/>
            </a:pPr>
            <a:r>
              <a:rPr b="1" i="1" lang="en-GB" sz="1700">
                <a:solidFill>
                  <a:srgbClr val="D8D2B6"/>
                </a:solidFill>
                <a:latin typeface="Montserrat"/>
                <a:ea typeface="Montserrat"/>
                <a:cs typeface="Montserrat"/>
                <a:sym typeface="Montserrat"/>
              </a:rPr>
              <a:t>and could bankrupt the colony,</a:t>
            </a:r>
            <a:r>
              <a:rPr i="1" lang="en-GB" sz="1700">
                <a:solidFill>
                  <a:srgbClr val="D8D2B6"/>
                </a:solidFill>
                <a:latin typeface="Montserrat"/>
                <a:ea typeface="Montserrat"/>
                <a:cs typeface="Montserrat"/>
                <a:sym typeface="Montserrat"/>
              </a:rPr>
              <a:t> therefore members should support the Bill to civilise them”.</a:t>
            </a:r>
            <a:endParaRPr i="1" sz="1700">
              <a:solidFill>
                <a:srgbClr val="D8D2B6"/>
              </a:solidFill>
              <a:latin typeface="Montserrat"/>
              <a:ea typeface="Montserrat"/>
              <a:cs typeface="Montserrat"/>
              <a:sym typeface="Montserrat"/>
            </a:endParaRPr>
          </a:p>
          <a:p>
            <a:pPr indent="0" lvl="0" marL="0" rtl="0" algn="l">
              <a:spcBef>
                <a:spcPts val="0"/>
              </a:spcBef>
              <a:spcAft>
                <a:spcPts val="0"/>
              </a:spcAft>
              <a:buNone/>
            </a:pPr>
            <a:r>
              <a:t/>
            </a:r>
            <a:endParaRPr sz="1200">
              <a:solidFill>
                <a:srgbClr val="D8D2B6"/>
              </a:solidFill>
              <a:latin typeface="Montserrat"/>
              <a:ea typeface="Montserrat"/>
              <a:cs typeface="Montserrat"/>
              <a:sym typeface="Montserrat"/>
            </a:endParaRPr>
          </a:p>
        </p:txBody>
      </p:sp>
      <p:sp>
        <p:nvSpPr>
          <p:cNvPr id="8822" name="Google Shape;8822;p317"/>
          <p:cNvSpPr txBox="1"/>
          <p:nvPr/>
        </p:nvSpPr>
        <p:spPr>
          <a:xfrm>
            <a:off x="4547950" y="4492013"/>
            <a:ext cx="4554300" cy="655800"/>
          </a:xfrm>
          <a:prstGeom prst="rect">
            <a:avLst/>
          </a:prstGeom>
          <a:noFill/>
          <a:ln>
            <a:noFill/>
          </a:ln>
        </p:spPr>
        <p:txBody>
          <a:bodyPr anchorCtr="0" anchor="t" bIns="91425" lIns="91425" spcFirstLastPara="1" rIns="91425" wrap="square" tIns="91425">
            <a:spAutoFit/>
          </a:bodyPr>
          <a:lstStyle/>
          <a:p>
            <a:pPr indent="0" lvl="0" marL="0" rtl="0" algn="l">
              <a:lnSpc>
                <a:spcPct val="120000"/>
              </a:lnSpc>
              <a:spcBef>
                <a:spcPts val="0"/>
              </a:spcBef>
              <a:spcAft>
                <a:spcPts val="0"/>
              </a:spcAft>
              <a:buNone/>
            </a:pPr>
            <a:r>
              <a:rPr b="1" lang="en-GB" sz="700">
                <a:solidFill>
                  <a:srgbClr val="0F1010"/>
                </a:solidFill>
              </a:rPr>
              <a:t>PARLIAMENTARY DEBATES V.1 PT.2 1867 PG 863 </a:t>
            </a:r>
            <a:r>
              <a:rPr b="1" i="1" lang="en-GB" sz="600" u="sng">
                <a:solidFill>
                  <a:srgbClr val="435D74"/>
                </a:solidFill>
                <a:hlinkClick r:id="rId3">
                  <a:extLst>
                    <a:ext uri="{A12FA001-AC4F-418D-AE19-62706E023703}">
                      <ahyp:hlinkClr val="tx"/>
                    </a:ext>
                  </a:extLst>
                </a:hlinkClick>
              </a:rPr>
              <a:t>https://babel.hathitrust.org/cgi/pt?id=uc1.32106019740247&amp;seq=221</a:t>
            </a:r>
            <a:endParaRPr b="1" i="1" sz="600">
              <a:solidFill>
                <a:srgbClr val="435D74"/>
              </a:solidFill>
            </a:endParaRPr>
          </a:p>
          <a:p>
            <a:pPr indent="0" lvl="0" marL="0" rtl="0" algn="l">
              <a:lnSpc>
                <a:spcPct val="120000"/>
              </a:lnSpc>
              <a:spcBef>
                <a:spcPts val="600"/>
              </a:spcBef>
              <a:spcAft>
                <a:spcPts val="600"/>
              </a:spcAft>
              <a:buNone/>
            </a:pPr>
            <a:r>
              <a:t/>
            </a:r>
            <a:endParaRPr b="1" sz="1000">
              <a:solidFill>
                <a:srgbClr val="0F1010"/>
              </a:solidFill>
              <a:highlight>
                <a:srgbClr val="FFFFFF"/>
              </a:highlight>
            </a:endParaRPr>
          </a:p>
        </p:txBody>
      </p:sp>
      <p:sp>
        <p:nvSpPr>
          <p:cNvPr id="8823" name="Google Shape;8823;p317"/>
          <p:cNvSpPr txBox="1"/>
          <p:nvPr/>
        </p:nvSpPr>
        <p:spPr>
          <a:xfrm>
            <a:off x="-4147975" y="558100"/>
            <a:ext cx="30000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p>
        </p:txBody>
      </p:sp>
      <p:sp>
        <p:nvSpPr>
          <p:cNvPr id="8824" name="Google Shape;8824;p317"/>
          <p:cNvSpPr txBox="1"/>
          <p:nvPr/>
        </p:nvSpPr>
        <p:spPr>
          <a:xfrm>
            <a:off x="6961675" y="286063"/>
            <a:ext cx="2182200" cy="4125000"/>
          </a:xfrm>
          <a:prstGeom prst="rect">
            <a:avLst/>
          </a:prstGeom>
          <a:solidFill>
            <a:srgbClr val="E7ECDB"/>
          </a:solid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i="1" lang="en-GB" sz="1600">
                <a:solidFill>
                  <a:srgbClr val="0A0A0A"/>
                </a:solidFill>
                <a:latin typeface="Montserrat"/>
                <a:ea typeface="Montserrat"/>
                <a:cs typeface="Montserrat"/>
                <a:sym typeface="Montserrat"/>
              </a:rPr>
              <a:t>“We can never civilise the Māori through the medium of a language [te reo] that is imperfect as a medium of thought. If we attempt it, failure is inevitable; civilisation can only be carried</a:t>
            </a:r>
            <a:endParaRPr b="1" i="1" sz="1600">
              <a:solidFill>
                <a:srgbClr val="0A0A0A"/>
              </a:solidFill>
              <a:latin typeface="Montserrat"/>
              <a:ea typeface="Montserrat"/>
              <a:cs typeface="Montserrat"/>
              <a:sym typeface="Montserrat"/>
            </a:endParaRPr>
          </a:p>
          <a:p>
            <a:pPr indent="0" lvl="0" marL="0" rtl="0" algn="l">
              <a:spcBef>
                <a:spcPts val="0"/>
              </a:spcBef>
              <a:spcAft>
                <a:spcPts val="0"/>
              </a:spcAft>
              <a:buNone/>
            </a:pPr>
            <a:r>
              <a:rPr b="1" i="1" lang="en-GB" sz="1600">
                <a:solidFill>
                  <a:srgbClr val="0A0A0A"/>
                </a:solidFill>
                <a:latin typeface="Montserrat"/>
                <a:ea typeface="Montserrat"/>
                <a:cs typeface="Montserrat"/>
                <a:sym typeface="Montserrat"/>
              </a:rPr>
              <a:t>out by a means of a perfect language [English].”</a:t>
            </a:r>
            <a:endParaRPr b="1" i="1" sz="1300">
              <a:solidFill>
                <a:srgbClr val="0A0A0A"/>
              </a:solidFill>
              <a:latin typeface="Montserrat"/>
              <a:ea typeface="Montserrat"/>
              <a:cs typeface="Montserrat"/>
              <a:sym typeface="Montserrat"/>
            </a:endParaRPr>
          </a:p>
        </p:txBody>
      </p:sp>
      <p:cxnSp>
        <p:nvCxnSpPr>
          <p:cNvPr id="8825" name="Google Shape;8825;p317"/>
          <p:cNvCxnSpPr/>
          <p:nvPr/>
        </p:nvCxnSpPr>
        <p:spPr>
          <a:xfrm>
            <a:off x="-53162" y="1399411"/>
            <a:ext cx="4601100" cy="24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grpSp>
        <p:nvGrpSpPr>
          <p:cNvPr id="8826" name="Google Shape;8826;p317"/>
          <p:cNvGrpSpPr/>
          <p:nvPr/>
        </p:nvGrpSpPr>
        <p:grpSpPr>
          <a:xfrm rot="3735899">
            <a:off x="6990480" y="3352584"/>
            <a:ext cx="1405672" cy="2934652"/>
            <a:chOff x="956625" y="733258"/>
            <a:chExt cx="1392160" cy="2906442"/>
          </a:xfrm>
        </p:grpSpPr>
        <p:sp>
          <p:nvSpPr>
            <p:cNvPr id="8827" name="Google Shape;8827;p317"/>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317"/>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317"/>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317"/>
          <p:cNvGrpSpPr/>
          <p:nvPr/>
        </p:nvGrpSpPr>
        <p:grpSpPr>
          <a:xfrm>
            <a:off x="5090058" y="5"/>
            <a:ext cx="1768381" cy="834117"/>
            <a:chOff x="2772675" y="3209200"/>
            <a:chExt cx="2642925" cy="1246625"/>
          </a:xfrm>
        </p:grpSpPr>
        <p:sp>
          <p:nvSpPr>
            <p:cNvPr id="8831" name="Google Shape;8831;p31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31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31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31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31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31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31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31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31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31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31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31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317"/>
          <p:cNvGrpSpPr/>
          <p:nvPr/>
        </p:nvGrpSpPr>
        <p:grpSpPr>
          <a:xfrm rot="3735899">
            <a:off x="6990480" y="3352584"/>
            <a:ext cx="1405672" cy="2934652"/>
            <a:chOff x="956625" y="733258"/>
            <a:chExt cx="1392160" cy="2906442"/>
          </a:xfrm>
        </p:grpSpPr>
        <p:sp>
          <p:nvSpPr>
            <p:cNvPr id="8844" name="Google Shape;8844;p317"/>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317"/>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317"/>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847" name="Google Shape;8847;p317"/>
          <p:cNvPicPr preferRelativeResize="0"/>
          <p:nvPr/>
        </p:nvPicPr>
        <p:blipFill rotWithShape="1">
          <a:blip r:embed="rId4">
            <a:alphaModFix/>
          </a:blip>
          <a:srcRect b="11126" l="3913" r="12656" t="7785"/>
          <a:stretch/>
        </p:blipFill>
        <p:spPr>
          <a:xfrm>
            <a:off x="4233725" y="478384"/>
            <a:ext cx="2624725" cy="3896064"/>
          </a:xfrm>
          <a:prstGeom prst="rect">
            <a:avLst/>
          </a:prstGeom>
          <a:noFill/>
          <a:ln cap="flat" cmpd="sng" w="38100">
            <a:solidFill>
              <a:schemeClr val="dk2"/>
            </a:solidFill>
            <a:prstDash val="solid"/>
            <a:round/>
            <a:headEnd len="sm" w="sm" type="none"/>
            <a:tailEnd len="sm" w="sm" type="none"/>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1" name="Shape 8851"/>
        <p:cNvGrpSpPr/>
        <p:nvPr/>
      </p:nvGrpSpPr>
      <p:grpSpPr>
        <a:xfrm>
          <a:off x="0" y="0"/>
          <a:ext cx="0" cy="0"/>
          <a:chOff x="0" y="0"/>
          <a:chExt cx="0" cy="0"/>
        </a:xfrm>
      </p:grpSpPr>
      <p:sp>
        <p:nvSpPr>
          <p:cNvPr id="8852" name="Google Shape;8852;p318"/>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CHALLENGING DEFICIT THINKING ABOUT MÀORI LEARNERS </a:t>
            </a:r>
            <a:endParaRPr b="1" i="0" sz="3600" u="none" cap="none" strike="noStrike">
              <a:solidFill>
                <a:srgbClr val="D8D2B6"/>
              </a:solidFill>
              <a:latin typeface="Amatic SC"/>
              <a:ea typeface="Amatic SC"/>
              <a:cs typeface="Amatic SC"/>
              <a:sym typeface="Amatic SC"/>
            </a:endParaRPr>
          </a:p>
        </p:txBody>
      </p:sp>
      <p:pic>
        <p:nvPicPr>
          <p:cNvPr id="8853" name="Google Shape;8853;p318"/>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8854" name="Google Shape;8854;p318"/>
          <p:cNvGrpSpPr/>
          <p:nvPr/>
        </p:nvGrpSpPr>
        <p:grpSpPr>
          <a:xfrm rot="3735899">
            <a:off x="6990480" y="3411803"/>
            <a:ext cx="1405672" cy="2934652"/>
            <a:chOff x="956625" y="733258"/>
            <a:chExt cx="1392160" cy="2906442"/>
          </a:xfrm>
        </p:grpSpPr>
        <p:sp>
          <p:nvSpPr>
            <p:cNvPr id="8855" name="Google Shape;8855;p318"/>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318"/>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318"/>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8" name="Google Shape;8858;p318"/>
          <p:cNvSpPr/>
          <p:nvPr/>
        </p:nvSpPr>
        <p:spPr>
          <a:xfrm rot="7698701">
            <a:off x="-133197" y="617343"/>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8859" name="Google Shape;8859;p318"/>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0" name="Google Shape;8860;p318"/>
          <p:cNvGrpSpPr/>
          <p:nvPr/>
        </p:nvGrpSpPr>
        <p:grpSpPr>
          <a:xfrm>
            <a:off x="1375108" y="766774"/>
            <a:ext cx="1768381" cy="834117"/>
            <a:chOff x="2772675" y="3209200"/>
            <a:chExt cx="2642925" cy="1246625"/>
          </a:xfrm>
        </p:grpSpPr>
        <p:sp>
          <p:nvSpPr>
            <p:cNvPr id="8861" name="Google Shape;8861;p31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31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31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31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31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31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31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31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31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31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31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31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873" name="Google Shape;8873;p318"/>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8874" name="Google Shape;8874;p318"/>
          <p:cNvSpPr/>
          <p:nvPr/>
        </p:nvSpPr>
        <p:spPr>
          <a:xfrm>
            <a:off x="285750" y="1261126"/>
            <a:ext cx="4572000" cy="20118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3436"/>
              </a:buClr>
              <a:buSzPts val="2160"/>
              <a:buFont typeface="Lexend"/>
              <a:buNone/>
            </a:pPr>
            <a:r>
              <a:rPr b="1" i="0" lang="en-GB" sz="2160" u="none" cap="none" strike="noStrike">
                <a:solidFill>
                  <a:srgbClr val="2D3436"/>
                </a:solidFill>
                <a:latin typeface="Lexend"/>
                <a:ea typeface="Lexend"/>
                <a:cs typeface="Lexend"/>
                <a:sym typeface="Lexend"/>
              </a:rPr>
              <a:t>From deficit to capability</a:t>
            </a:r>
            <a:endParaRPr b="0" i="0" sz="2160" u="none" cap="none" strike="noStrike">
              <a:solidFill>
                <a:schemeClr val="dk1"/>
              </a:solidFill>
              <a:latin typeface="Calibri"/>
              <a:ea typeface="Calibri"/>
              <a:cs typeface="Calibri"/>
              <a:sym typeface="Calibri"/>
            </a:endParaRPr>
          </a:p>
          <a:p>
            <a:pPr indent="0" lvl="0" marL="0" marR="0" rtl="0" algn="l">
              <a:lnSpc>
                <a:spcPct val="110833"/>
              </a:lnSpc>
              <a:spcBef>
                <a:spcPts val="81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Assimilationist schooling embedded deficit thinking about Māori learners.</a:t>
            </a:r>
            <a:endParaRPr b="0" i="0" sz="2160" u="none" cap="none" strike="noStrike">
              <a:solidFill>
                <a:schemeClr val="dk1"/>
              </a:solidFill>
              <a:latin typeface="Calibri"/>
              <a:ea typeface="Calibri"/>
              <a:cs typeface="Calibri"/>
              <a:sym typeface="Calibri"/>
            </a:endParaRPr>
          </a:p>
          <a:p>
            <a:pPr indent="0" lvl="0" marL="0" marR="0" rtl="0" algn="l">
              <a:lnSpc>
                <a:spcPct val="110833"/>
              </a:lnSpc>
              <a:spcBef>
                <a:spcPts val="72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CSP replaces low expectations with asset-based, high-expectation teaching.</a:t>
            </a:r>
            <a:endParaRPr b="0" i="0" sz="2160" u="none" cap="none" strike="noStrike">
              <a:solidFill>
                <a:schemeClr val="dk1"/>
              </a:solidFill>
              <a:latin typeface="Calibri"/>
              <a:ea typeface="Calibri"/>
              <a:cs typeface="Calibri"/>
              <a:sym typeface="Calibri"/>
            </a:endParaRPr>
          </a:p>
        </p:txBody>
      </p:sp>
      <p:sp>
        <p:nvSpPr>
          <p:cNvPr id="8875" name="Google Shape;8875;p318"/>
          <p:cNvSpPr/>
          <p:nvPr/>
        </p:nvSpPr>
        <p:spPr>
          <a:xfrm>
            <a:off x="258350" y="3373885"/>
            <a:ext cx="4230900" cy="1307700"/>
          </a:xfrm>
          <a:prstGeom prst="roundRect">
            <a:avLst>
              <a:gd fmla="val 5952" name="adj"/>
            </a:avLst>
          </a:prstGeom>
          <a:solidFill>
            <a:srgbClr val="FCEBEB"/>
          </a:solidFill>
          <a:ln cap="flat" cmpd="sng" w="11425">
            <a:solidFill>
              <a:srgbClr val="460606">
                <a:alpha val="20000"/>
              </a:srgbClr>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318"/>
          <p:cNvSpPr/>
          <p:nvPr/>
        </p:nvSpPr>
        <p:spPr>
          <a:xfrm>
            <a:off x="285740" y="3523779"/>
            <a:ext cx="365700" cy="411600"/>
          </a:xfrm>
          <a:prstGeom prst="rect">
            <a:avLst/>
          </a:prstGeom>
          <a:noFill/>
          <a:ln>
            <a:noFill/>
          </a:ln>
        </p:spPr>
        <p:txBody>
          <a:bodyPr anchorCtr="0" anchor="t" bIns="0" lIns="0" spcFirstLastPara="1" rIns="0" wrap="square" tIns="0">
            <a:noAutofit/>
          </a:bodyPr>
          <a:lstStyle/>
          <a:p>
            <a:pPr indent="0" lvl="0" marL="0" marR="0" rtl="0" algn="l">
              <a:spcBef>
                <a:spcPts val="0"/>
              </a:spcBef>
              <a:spcAft>
                <a:spcPts val="0"/>
              </a:spcAft>
              <a:buClr>
                <a:srgbClr val="000000"/>
              </a:buClr>
              <a:buSzPts val="2160"/>
              <a:buFont typeface="Calibri"/>
              <a:buNone/>
            </a:pPr>
            <a:r>
              <a:rPr b="0" i="0" lang="en-GB" sz="2160" u="none" cap="none" strike="noStrike">
                <a:solidFill>
                  <a:srgbClr val="000000"/>
                </a:solidFill>
                <a:latin typeface="Calibri"/>
                <a:ea typeface="Calibri"/>
                <a:cs typeface="Calibri"/>
                <a:sym typeface="Calibri"/>
              </a:rPr>
              <a:t>⚠️</a:t>
            </a:r>
            <a:endParaRPr b="0" i="0" sz="2160" u="none" cap="none" strike="noStrike">
              <a:solidFill>
                <a:schemeClr val="dk1"/>
              </a:solidFill>
              <a:latin typeface="Calibri"/>
              <a:ea typeface="Calibri"/>
              <a:cs typeface="Calibri"/>
              <a:sym typeface="Calibri"/>
            </a:endParaRPr>
          </a:p>
        </p:txBody>
      </p:sp>
      <p:sp>
        <p:nvSpPr>
          <p:cNvPr id="8877" name="Google Shape;8877;p318"/>
          <p:cNvSpPr/>
          <p:nvPr/>
        </p:nvSpPr>
        <p:spPr>
          <a:xfrm>
            <a:off x="738400" y="3588730"/>
            <a:ext cx="3977700" cy="1307700"/>
          </a:xfrm>
          <a:prstGeom prst="rect">
            <a:avLst/>
          </a:prstGeom>
          <a:noFill/>
          <a:ln>
            <a:noFill/>
          </a:ln>
        </p:spPr>
        <p:txBody>
          <a:bodyPr anchorCtr="0" anchor="t" bIns="0" lIns="0" spcFirstLastPara="1" rIns="0" wrap="square" tIns="0">
            <a:noAutofit/>
          </a:bodyPr>
          <a:lstStyle/>
          <a:p>
            <a:pPr indent="0" lvl="0" marL="0" marR="0" rtl="0" algn="l">
              <a:lnSpc>
                <a:spcPct val="110833"/>
              </a:lnSpc>
              <a:spcBef>
                <a:spcPts val="0"/>
              </a:spcBef>
              <a:spcAft>
                <a:spcPts val="0"/>
              </a:spcAft>
              <a:buClr>
                <a:srgbClr val="460606"/>
              </a:buClr>
              <a:buSzPts val="1800"/>
              <a:buFont typeface="Lexend"/>
              <a:buNone/>
            </a:pPr>
            <a:r>
              <a:rPr b="0" i="0" lang="en-GB" sz="1800" u="none" cap="none" strike="noStrike">
                <a:solidFill>
                  <a:srgbClr val="460606"/>
                </a:solidFill>
                <a:latin typeface="Lexend"/>
                <a:ea typeface="Lexend"/>
                <a:cs typeface="Lexend"/>
                <a:sym typeface="Lexend"/>
              </a:rPr>
              <a:t>Do not explain disparity through student attitudes alone. Examine institutional racism.</a:t>
            </a:r>
            <a:endParaRPr b="0" i="0" sz="1800" u="none" cap="none" strike="noStrike">
              <a:solidFill>
                <a:schemeClr val="dk1"/>
              </a:solidFill>
              <a:latin typeface="Calibri"/>
              <a:ea typeface="Calibri"/>
              <a:cs typeface="Calibri"/>
              <a:sym typeface="Calibri"/>
            </a:endParaRPr>
          </a:p>
        </p:txBody>
      </p:sp>
      <p:pic>
        <p:nvPicPr>
          <p:cNvPr id="8878" name="Google Shape;8878;p318"/>
          <p:cNvPicPr preferRelativeResize="0"/>
          <p:nvPr/>
        </p:nvPicPr>
        <p:blipFill>
          <a:blip r:embed="rId4">
            <a:alphaModFix/>
          </a:blip>
          <a:stretch>
            <a:fillRect/>
          </a:stretch>
        </p:blipFill>
        <p:spPr>
          <a:xfrm>
            <a:off x="4923300" y="874143"/>
            <a:ext cx="3981450" cy="3395224"/>
          </a:xfrm>
          <a:prstGeom prst="rect">
            <a:avLst/>
          </a:prstGeom>
          <a:noFill/>
          <a:ln>
            <a:noFill/>
          </a:ln>
        </p:spPr>
      </p:pic>
      <p:sp>
        <p:nvSpPr>
          <p:cNvPr id="8879" name="Google Shape;8879;p318"/>
          <p:cNvSpPr txBox="1"/>
          <p:nvPr/>
        </p:nvSpPr>
        <p:spPr>
          <a:xfrm>
            <a:off x="4743498" y="4269375"/>
            <a:ext cx="4230900" cy="623400"/>
          </a:xfrm>
          <a:prstGeom prst="rect">
            <a:avLst/>
          </a:prstGeom>
          <a:noFill/>
          <a:ln>
            <a:noFill/>
          </a:ln>
        </p:spPr>
        <p:txBody>
          <a:bodyPr anchorCtr="0" anchor="t" bIns="91425" lIns="91425" spcFirstLastPara="1" rIns="91425" wrap="square" tIns="91425">
            <a:spAutoFit/>
          </a:bodyPr>
          <a:lstStyle/>
          <a:p>
            <a:pPr indent="0" lvl="0" marL="0" rtl="0" algn="r">
              <a:lnSpc>
                <a:spcPct val="100000"/>
              </a:lnSpc>
              <a:spcBef>
                <a:spcPts val="0"/>
              </a:spcBef>
              <a:spcAft>
                <a:spcPts val="0"/>
              </a:spcAft>
              <a:buNone/>
            </a:pPr>
            <a:r>
              <a:rPr lang="en-GB" sz="950" u="sng">
                <a:solidFill>
                  <a:schemeClr val="dk1"/>
                </a:solidFill>
                <a:hlinkClick r:id="rId5">
                  <a:extLst>
                    <a:ext uri="{A12FA001-AC4F-418D-AE19-62706E023703}">
                      <ahyp:hlinkClr val="tx"/>
                    </a:ext>
                  </a:extLst>
                </a:hlinkClick>
              </a:rPr>
              <a:t>Auckland Council Libraries − Tāmaki Pātaka Kōrero o Tāmaki Makaurau</a:t>
            </a:r>
            <a:r>
              <a:rPr lang="en-GB" sz="950">
                <a:solidFill>
                  <a:schemeClr val="dk1"/>
                </a:solidFill>
              </a:rPr>
              <a:t>, Sir George Grey Special Collections</a:t>
            </a:r>
            <a:endParaRPr sz="950">
              <a:solidFill>
                <a:schemeClr val="dk1"/>
              </a:solidFill>
            </a:endParaRPr>
          </a:p>
          <a:p>
            <a:pPr indent="0" lvl="0" marL="0" rtl="0" algn="r">
              <a:lnSpc>
                <a:spcPct val="100000"/>
              </a:lnSpc>
              <a:spcBef>
                <a:spcPts val="0"/>
              </a:spcBef>
              <a:spcAft>
                <a:spcPts val="0"/>
              </a:spcAft>
              <a:buNone/>
            </a:pPr>
            <a:r>
              <a:rPr lang="en-GB" sz="950">
                <a:solidFill>
                  <a:schemeClr val="dk1"/>
                </a:solidFill>
              </a:rPr>
              <a:t>Reference: 7-A12343</a:t>
            </a:r>
            <a:endParaRPr sz="950">
              <a:solidFill>
                <a:schemeClr val="dk1"/>
              </a:solidFill>
            </a:endParaRPr>
          </a:p>
        </p:txBody>
      </p:sp>
      <p:sp>
        <p:nvSpPr>
          <p:cNvPr id="8880" name="Google Shape;8880;p318"/>
          <p:cNvSpPr/>
          <p:nvPr/>
        </p:nvSpPr>
        <p:spPr>
          <a:xfrm rot="-1556360">
            <a:off x="3867608" y="4116331"/>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318"/>
          <p:cNvSpPr/>
          <p:nvPr/>
        </p:nvSpPr>
        <p:spPr>
          <a:xfrm rot="3858832">
            <a:off x="-494631" y="4139566"/>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85" name="Shape 8885"/>
        <p:cNvGrpSpPr/>
        <p:nvPr/>
      </p:nvGrpSpPr>
      <p:grpSpPr>
        <a:xfrm>
          <a:off x="0" y="0"/>
          <a:ext cx="0" cy="0"/>
          <a:chOff x="0" y="0"/>
          <a:chExt cx="0" cy="0"/>
        </a:xfrm>
      </p:grpSpPr>
      <p:sp>
        <p:nvSpPr>
          <p:cNvPr id="8886" name="Google Shape;8886;p319"/>
          <p:cNvSpPr txBox="1"/>
          <p:nvPr/>
        </p:nvSpPr>
        <p:spPr>
          <a:xfrm>
            <a:off x="107150" y="4772025"/>
            <a:ext cx="8658000" cy="323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GB" sz="900">
                <a:solidFill>
                  <a:srgbClr val="D8D2B6"/>
                </a:solidFill>
                <a:latin typeface="Merriweather"/>
                <a:ea typeface="Merriweather"/>
                <a:cs typeface="Merriweather"/>
                <a:sym typeface="Merriweather"/>
              </a:rPr>
              <a:t>Based on Paris, D. (2012). Culturally sustaining pedagogy: A needed change in stance, terminology, and practice. </a:t>
            </a:r>
            <a:r>
              <a:rPr b="1" i="1" lang="en-GB" sz="900">
                <a:solidFill>
                  <a:srgbClr val="D8D2B6"/>
                </a:solidFill>
                <a:latin typeface="Merriweather"/>
                <a:ea typeface="Merriweather"/>
                <a:cs typeface="Merriweather"/>
                <a:sym typeface="Merriweather"/>
              </a:rPr>
              <a:t>Educational Researcher, 41</a:t>
            </a:r>
            <a:r>
              <a:rPr i="1" lang="en-GB" sz="900">
                <a:solidFill>
                  <a:srgbClr val="D8D2B6"/>
                </a:solidFill>
                <a:latin typeface="Merriweather"/>
                <a:ea typeface="Merriweather"/>
                <a:cs typeface="Merriweather"/>
                <a:sym typeface="Merriweather"/>
              </a:rPr>
              <a:t>(3), 93–97.</a:t>
            </a:r>
            <a:endParaRPr sz="1300">
              <a:solidFill>
                <a:srgbClr val="D8D2B6"/>
              </a:solidFill>
            </a:endParaRPr>
          </a:p>
        </p:txBody>
      </p:sp>
      <p:sp>
        <p:nvSpPr>
          <p:cNvPr id="8887" name="Google Shape;8887;p319"/>
          <p:cNvSpPr txBox="1"/>
          <p:nvPr/>
        </p:nvSpPr>
        <p:spPr>
          <a:xfrm>
            <a:off x="3391775" y="162425"/>
            <a:ext cx="7458300" cy="615600"/>
          </a:xfrm>
          <a:prstGeom prst="rect">
            <a:avLst/>
          </a:prstGeom>
          <a:noFill/>
          <a:ln>
            <a:noFill/>
          </a:ln>
        </p:spPr>
        <p:txBody>
          <a:bodyPr anchorCtr="0" anchor="t" bIns="91425" lIns="91425" spcFirstLastPara="1" rIns="91425" wrap="square" tIns="91425">
            <a:spAutoFit/>
          </a:bodyPr>
          <a:lstStyle/>
          <a:p>
            <a:pPr indent="0" lvl="0" marL="0" marR="0" rtl="0" algn="l">
              <a:spcBef>
                <a:spcPts val="1000"/>
              </a:spcBef>
              <a:spcAft>
                <a:spcPts val="0"/>
              </a:spcAft>
              <a:buNone/>
            </a:pPr>
            <a:r>
              <a:rPr b="1" lang="en-GB" sz="2800">
                <a:solidFill>
                  <a:srgbClr val="D8D2B6"/>
                </a:solidFill>
                <a:latin typeface="Montserrat"/>
                <a:ea typeface="Montserrat"/>
                <a:cs typeface="Montserrat"/>
                <a:sym typeface="Montserrat"/>
              </a:rPr>
              <a:t>The PUSH of Today</a:t>
            </a:r>
            <a:endParaRPr sz="2800">
              <a:solidFill>
                <a:srgbClr val="D8D2B6"/>
              </a:solidFill>
              <a:latin typeface="Hammersmith One"/>
              <a:ea typeface="Hammersmith One"/>
              <a:cs typeface="Hammersmith One"/>
              <a:sym typeface="Hammersmith One"/>
            </a:endParaRPr>
          </a:p>
        </p:txBody>
      </p:sp>
      <p:sp>
        <p:nvSpPr>
          <p:cNvPr id="8888" name="Google Shape;8888;p319"/>
          <p:cNvSpPr txBox="1"/>
          <p:nvPr/>
        </p:nvSpPr>
        <p:spPr>
          <a:xfrm>
            <a:off x="2971250" y="778025"/>
            <a:ext cx="6130500" cy="1631700"/>
          </a:xfrm>
          <a:prstGeom prst="rect">
            <a:avLst/>
          </a:prstGeom>
          <a:noFill/>
          <a:ln>
            <a:noFill/>
          </a:ln>
        </p:spPr>
        <p:txBody>
          <a:bodyPr anchorCtr="0" anchor="t" bIns="91425" lIns="91425" spcFirstLastPara="1" rIns="91425" wrap="square" tIns="91425">
            <a:spAutoFit/>
          </a:bodyPr>
          <a:lstStyle/>
          <a:p>
            <a:pPr indent="-377825" lvl="0" marL="457200" rtl="0" algn="l">
              <a:lnSpc>
                <a:spcPct val="100000"/>
              </a:lnSpc>
              <a:spcBef>
                <a:spcPts val="0"/>
              </a:spcBef>
              <a:spcAft>
                <a:spcPts val="0"/>
              </a:spcAft>
              <a:buClr>
                <a:srgbClr val="D8D2B6"/>
              </a:buClr>
              <a:buSzPts val="2350"/>
              <a:buChar char="●"/>
            </a:pPr>
            <a:r>
              <a:rPr lang="en-GB" sz="2350">
                <a:solidFill>
                  <a:srgbClr val="D8D2B6"/>
                </a:solidFill>
              </a:rPr>
              <a:t>What drivers of change are pushing us towards particular futures?</a:t>
            </a:r>
            <a:endParaRPr sz="2350">
              <a:solidFill>
                <a:srgbClr val="D8D2B6"/>
              </a:solidFill>
            </a:endParaRPr>
          </a:p>
          <a:p>
            <a:pPr indent="-377825" lvl="0" marL="457200" rtl="0" algn="l">
              <a:lnSpc>
                <a:spcPct val="100000"/>
              </a:lnSpc>
              <a:spcBef>
                <a:spcPts val="0"/>
              </a:spcBef>
              <a:spcAft>
                <a:spcPts val="0"/>
              </a:spcAft>
              <a:buClr>
                <a:srgbClr val="D8D2B6"/>
              </a:buClr>
              <a:buSzPts val="2350"/>
              <a:buChar char="●"/>
            </a:pPr>
            <a:r>
              <a:rPr lang="en-GB" sz="2350">
                <a:solidFill>
                  <a:srgbClr val="D8D2B6"/>
                </a:solidFill>
              </a:rPr>
              <a:t>What is happening now? What are the current trends?</a:t>
            </a:r>
            <a:endParaRPr sz="2350">
              <a:solidFill>
                <a:srgbClr val="D8D2B6"/>
              </a:solidFill>
            </a:endParaRPr>
          </a:p>
        </p:txBody>
      </p:sp>
      <p:pic>
        <p:nvPicPr>
          <p:cNvPr id="8889" name="Google Shape;8889;p319"/>
          <p:cNvPicPr preferRelativeResize="0"/>
          <p:nvPr/>
        </p:nvPicPr>
        <p:blipFill>
          <a:blip r:embed="rId3">
            <a:alphaModFix/>
          </a:blip>
          <a:stretch>
            <a:fillRect/>
          </a:stretch>
        </p:blipFill>
        <p:spPr>
          <a:xfrm>
            <a:off x="152400" y="3048000"/>
            <a:ext cx="8839202" cy="1656133"/>
          </a:xfrm>
          <a:prstGeom prst="rect">
            <a:avLst/>
          </a:prstGeom>
          <a:noFill/>
          <a:ln>
            <a:noFill/>
          </a:ln>
        </p:spPr>
      </p:pic>
      <p:pic>
        <p:nvPicPr>
          <p:cNvPr id="8890" name="Google Shape;8890;p319"/>
          <p:cNvPicPr preferRelativeResize="0"/>
          <p:nvPr/>
        </p:nvPicPr>
        <p:blipFill>
          <a:blip r:embed="rId4">
            <a:alphaModFix/>
          </a:blip>
          <a:stretch>
            <a:fillRect/>
          </a:stretch>
        </p:blipFill>
        <p:spPr>
          <a:xfrm>
            <a:off x="152401" y="170301"/>
            <a:ext cx="2931024" cy="2075651"/>
          </a:xfrm>
          <a:prstGeom prst="rect">
            <a:avLst/>
          </a:prstGeom>
          <a:noFill/>
          <a:ln>
            <a:noFill/>
          </a:ln>
        </p:spPr>
      </p:pic>
      <p:sp>
        <p:nvSpPr>
          <p:cNvPr id="8891" name="Google Shape;8891;p319"/>
          <p:cNvSpPr txBox="1"/>
          <p:nvPr/>
        </p:nvSpPr>
        <p:spPr>
          <a:xfrm>
            <a:off x="21150" y="2361600"/>
            <a:ext cx="9101700" cy="572700"/>
          </a:xfrm>
          <a:prstGeom prst="rect">
            <a:avLst/>
          </a:prstGeom>
          <a:noFill/>
          <a:ln>
            <a:noFill/>
          </a:ln>
        </p:spPr>
        <p:txBody>
          <a:bodyPr anchorCtr="0" anchor="t" bIns="91425" lIns="91425" spcFirstLastPara="1" rIns="91425" wrap="square" tIns="91425">
            <a:spAutoFit/>
          </a:bodyPr>
          <a:lstStyle/>
          <a:p>
            <a:pPr indent="0" lvl="0" marL="0" rtl="0" algn="l">
              <a:lnSpc>
                <a:spcPct val="90000"/>
              </a:lnSpc>
              <a:spcBef>
                <a:spcPts val="600"/>
              </a:spcBef>
              <a:spcAft>
                <a:spcPts val="1000"/>
              </a:spcAft>
              <a:buNone/>
            </a:pPr>
            <a:r>
              <a:rPr b="1" i="1" lang="en-GB">
                <a:solidFill>
                  <a:srgbClr val="D8D2B6"/>
                </a:solidFill>
              </a:rPr>
              <a:t>“The push of the present – recognising the ongoing impact of colonisation for Māori, identifying important issues and trends that are driving change in the present based on current data and evidence”. </a:t>
            </a:r>
            <a:endParaRPr>
              <a:solidFill>
                <a:srgbClr val="D8D2B6"/>
              </a:solidFill>
            </a:endParaRPr>
          </a:p>
        </p:txBody>
      </p:sp>
      <p:grpSp>
        <p:nvGrpSpPr>
          <p:cNvPr id="8892" name="Google Shape;8892;p319"/>
          <p:cNvGrpSpPr/>
          <p:nvPr/>
        </p:nvGrpSpPr>
        <p:grpSpPr>
          <a:xfrm>
            <a:off x="-528277" y="3277289"/>
            <a:ext cx="9669220" cy="2516239"/>
            <a:chOff x="1964298" y="2902989"/>
            <a:chExt cx="9669220" cy="2516239"/>
          </a:xfrm>
        </p:grpSpPr>
        <p:sp>
          <p:nvSpPr>
            <p:cNvPr id="8893" name="Google Shape;8893;p319"/>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4" name="Google Shape;8894;p319"/>
            <p:cNvGrpSpPr/>
            <p:nvPr/>
          </p:nvGrpSpPr>
          <p:grpSpPr>
            <a:xfrm rot="3735899">
              <a:off x="9393932" y="2794462"/>
              <a:ext cx="1405714" cy="2733293"/>
              <a:chOff x="956625" y="932680"/>
              <a:chExt cx="1392201" cy="2707020"/>
            </a:xfrm>
          </p:grpSpPr>
          <p:sp>
            <p:nvSpPr>
              <p:cNvPr id="8895" name="Google Shape;8895;p319"/>
              <p:cNvSpPr/>
              <p:nvPr/>
            </p:nvSpPr>
            <p:spPr>
              <a:xfrm>
                <a:off x="1529620" y="932680"/>
                <a:ext cx="819206" cy="1189411"/>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319"/>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319"/>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898" name="Google Shape;8898;p319"/>
          <p:cNvSpPr/>
          <p:nvPr/>
        </p:nvSpPr>
        <p:spPr>
          <a:xfrm rot="-9682412">
            <a:off x="8046040" y="-11044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9" name="Google Shape;8899;p319"/>
          <p:cNvGrpSpPr/>
          <p:nvPr/>
        </p:nvGrpSpPr>
        <p:grpSpPr>
          <a:xfrm>
            <a:off x="2789214" y="17537"/>
            <a:ext cx="1768381" cy="834117"/>
            <a:chOff x="2772675" y="3209200"/>
            <a:chExt cx="2642925" cy="1246625"/>
          </a:xfrm>
        </p:grpSpPr>
        <p:sp>
          <p:nvSpPr>
            <p:cNvPr id="8900" name="Google Shape;8900;p319"/>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319"/>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319"/>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319"/>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319"/>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319"/>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319"/>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319"/>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319"/>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319"/>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319"/>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319"/>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2" name="Google Shape;8912;p319"/>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319"/>
          <p:cNvSpPr/>
          <p:nvPr/>
        </p:nvSpPr>
        <p:spPr>
          <a:xfrm rot="7698701">
            <a:off x="-132347" y="706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7" name="Shape 8917"/>
        <p:cNvGrpSpPr/>
        <p:nvPr/>
      </p:nvGrpSpPr>
      <p:grpSpPr>
        <a:xfrm>
          <a:off x="0" y="0"/>
          <a:ext cx="0" cy="0"/>
          <a:chOff x="0" y="0"/>
          <a:chExt cx="0" cy="0"/>
        </a:xfrm>
      </p:grpSpPr>
      <p:sp>
        <p:nvSpPr>
          <p:cNvPr id="8918" name="Google Shape;8918;p320"/>
          <p:cNvSpPr txBox="1"/>
          <p:nvPr/>
        </p:nvSpPr>
        <p:spPr>
          <a:xfrm>
            <a:off x="437750" y="1149713"/>
            <a:ext cx="1551300" cy="1908600"/>
          </a:xfrm>
          <a:prstGeom prst="rect">
            <a:avLst/>
          </a:prstGeom>
          <a:noFill/>
          <a:ln>
            <a:noFill/>
          </a:ln>
        </p:spPr>
        <p:txBody>
          <a:bodyPr anchorCtr="0" anchor="t" bIns="91425" lIns="91425" spcFirstLastPara="1" rIns="91425" wrap="square" tIns="91425">
            <a:spAutoFit/>
          </a:bodyPr>
          <a:lstStyle/>
          <a:p>
            <a:pPr indent="0" lvl="0" marL="0" marR="0" rtl="0" algn="l">
              <a:spcBef>
                <a:spcPts val="1000"/>
              </a:spcBef>
              <a:spcAft>
                <a:spcPts val="0"/>
              </a:spcAft>
              <a:buNone/>
            </a:pPr>
            <a:r>
              <a:rPr b="1" lang="en-GB" sz="2800">
                <a:solidFill>
                  <a:srgbClr val="E7ECDB"/>
                </a:solidFill>
                <a:latin typeface="Montserrat"/>
                <a:ea typeface="Montserrat"/>
                <a:cs typeface="Montserrat"/>
                <a:sym typeface="Montserrat"/>
              </a:rPr>
              <a:t>He Taonga Te Reo Māori.</a:t>
            </a:r>
            <a:endParaRPr sz="2800">
              <a:solidFill>
                <a:srgbClr val="E7ECDB"/>
              </a:solidFill>
              <a:latin typeface="Hammersmith One"/>
              <a:ea typeface="Hammersmith One"/>
              <a:cs typeface="Hammersmith One"/>
              <a:sym typeface="Hammersmith One"/>
            </a:endParaRPr>
          </a:p>
        </p:txBody>
      </p:sp>
      <p:grpSp>
        <p:nvGrpSpPr>
          <p:cNvPr id="8919" name="Google Shape;8919;p320"/>
          <p:cNvGrpSpPr/>
          <p:nvPr/>
        </p:nvGrpSpPr>
        <p:grpSpPr>
          <a:xfrm>
            <a:off x="-528277" y="3277289"/>
            <a:ext cx="9669220" cy="2516239"/>
            <a:chOff x="1964298" y="2902989"/>
            <a:chExt cx="9669220" cy="2516239"/>
          </a:xfrm>
        </p:grpSpPr>
        <p:sp>
          <p:nvSpPr>
            <p:cNvPr id="8920" name="Google Shape;8920;p320"/>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1" name="Google Shape;8921;p320"/>
            <p:cNvGrpSpPr/>
            <p:nvPr/>
          </p:nvGrpSpPr>
          <p:grpSpPr>
            <a:xfrm rot="3735899">
              <a:off x="9393932" y="2794462"/>
              <a:ext cx="1405714" cy="2733293"/>
              <a:chOff x="956625" y="932680"/>
              <a:chExt cx="1392201" cy="2707020"/>
            </a:xfrm>
          </p:grpSpPr>
          <p:sp>
            <p:nvSpPr>
              <p:cNvPr id="8922" name="Google Shape;8922;p320"/>
              <p:cNvSpPr/>
              <p:nvPr/>
            </p:nvSpPr>
            <p:spPr>
              <a:xfrm>
                <a:off x="1529620" y="932680"/>
                <a:ext cx="819206" cy="1189411"/>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320"/>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320"/>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25" name="Google Shape;8925;p320"/>
          <p:cNvSpPr/>
          <p:nvPr/>
        </p:nvSpPr>
        <p:spPr>
          <a:xfrm rot="-9682412">
            <a:off x="8046040" y="-11044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6" name="Google Shape;8926;p320"/>
          <p:cNvGrpSpPr/>
          <p:nvPr/>
        </p:nvGrpSpPr>
        <p:grpSpPr>
          <a:xfrm>
            <a:off x="2789214" y="17537"/>
            <a:ext cx="1768381" cy="834117"/>
            <a:chOff x="2772675" y="3209200"/>
            <a:chExt cx="2642925" cy="1246625"/>
          </a:xfrm>
        </p:grpSpPr>
        <p:sp>
          <p:nvSpPr>
            <p:cNvPr id="8927" name="Google Shape;8927;p32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32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32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32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32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32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32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32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32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32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32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32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9" name="Google Shape;8939;p320"/>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320"/>
          <p:cNvSpPr/>
          <p:nvPr/>
        </p:nvSpPr>
        <p:spPr>
          <a:xfrm rot="7698701">
            <a:off x="-132347" y="706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pic>
        <p:nvPicPr>
          <p:cNvPr id="8941" name="Google Shape;8941;p320"/>
          <p:cNvPicPr preferRelativeResize="0"/>
          <p:nvPr/>
        </p:nvPicPr>
        <p:blipFill>
          <a:blip r:embed="rId3">
            <a:alphaModFix/>
          </a:blip>
          <a:stretch>
            <a:fillRect/>
          </a:stretch>
        </p:blipFill>
        <p:spPr>
          <a:xfrm>
            <a:off x="2217551" y="583798"/>
            <a:ext cx="6093126" cy="37671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45" name="Shape 8945"/>
        <p:cNvGrpSpPr/>
        <p:nvPr/>
      </p:nvGrpSpPr>
      <p:grpSpPr>
        <a:xfrm>
          <a:off x="0" y="0"/>
          <a:ext cx="0" cy="0"/>
          <a:chOff x="0" y="0"/>
          <a:chExt cx="0" cy="0"/>
        </a:xfrm>
      </p:grpSpPr>
      <p:sp>
        <p:nvSpPr>
          <p:cNvPr id="8946" name="Google Shape;8946;p321"/>
          <p:cNvSpPr txBox="1"/>
          <p:nvPr/>
        </p:nvSpPr>
        <p:spPr>
          <a:xfrm>
            <a:off x="346750" y="1397725"/>
            <a:ext cx="1899900" cy="1908600"/>
          </a:xfrm>
          <a:prstGeom prst="rect">
            <a:avLst/>
          </a:prstGeom>
          <a:solidFill>
            <a:srgbClr val="D8D2B6"/>
          </a:solidFill>
          <a:ln>
            <a:noFill/>
          </a:ln>
          <a:effectLst>
            <a:outerShdw blurRad="57150" rotWithShape="0" algn="bl" dir="5400000" dist="19050">
              <a:srgbClr val="D8D2B6">
                <a:alpha val="50000"/>
              </a:srgbClr>
            </a:outerShdw>
          </a:effectLst>
        </p:spPr>
        <p:txBody>
          <a:bodyPr anchorCtr="0" anchor="t" bIns="91425" lIns="91425" spcFirstLastPara="1" rIns="91425" wrap="square" tIns="91425">
            <a:spAutoFit/>
          </a:bodyPr>
          <a:lstStyle/>
          <a:p>
            <a:pPr indent="0" lvl="0" marL="0" marR="0" rtl="0" algn="l">
              <a:spcBef>
                <a:spcPts val="1000"/>
              </a:spcBef>
              <a:spcAft>
                <a:spcPts val="0"/>
              </a:spcAft>
              <a:buNone/>
            </a:pPr>
            <a:r>
              <a:rPr b="1" lang="en-GB" sz="2800">
                <a:solidFill>
                  <a:srgbClr val="3F526F"/>
                </a:solidFill>
                <a:latin typeface="Montserrat"/>
                <a:ea typeface="Montserrat"/>
                <a:cs typeface="Montserrat"/>
                <a:sym typeface="Montserrat"/>
              </a:rPr>
              <a:t>He Taonga  Te Reo Māori.</a:t>
            </a:r>
            <a:endParaRPr sz="2800">
              <a:solidFill>
                <a:srgbClr val="3F526F"/>
              </a:solidFill>
              <a:latin typeface="Hammersmith One"/>
              <a:ea typeface="Hammersmith One"/>
              <a:cs typeface="Hammersmith One"/>
              <a:sym typeface="Hammersmith One"/>
            </a:endParaRPr>
          </a:p>
        </p:txBody>
      </p:sp>
      <p:grpSp>
        <p:nvGrpSpPr>
          <p:cNvPr id="8947" name="Google Shape;8947;p321"/>
          <p:cNvGrpSpPr/>
          <p:nvPr/>
        </p:nvGrpSpPr>
        <p:grpSpPr>
          <a:xfrm>
            <a:off x="-528277" y="3277289"/>
            <a:ext cx="9669220" cy="2516239"/>
            <a:chOff x="1964298" y="2902989"/>
            <a:chExt cx="9669220" cy="2516239"/>
          </a:xfrm>
        </p:grpSpPr>
        <p:sp>
          <p:nvSpPr>
            <p:cNvPr id="8948" name="Google Shape;8948;p321"/>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9" name="Google Shape;8949;p321"/>
            <p:cNvGrpSpPr/>
            <p:nvPr/>
          </p:nvGrpSpPr>
          <p:grpSpPr>
            <a:xfrm rot="3735899">
              <a:off x="9393932" y="2794462"/>
              <a:ext cx="1405714" cy="2733293"/>
              <a:chOff x="956625" y="932680"/>
              <a:chExt cx="1392201" cy="2707020"/>
            </a:xfrm>
          </p:grpSpPr>
          <p:sp>
            <p:nvSpPr>
              <p:cNvPr id="8950" name="Google Shape;8950;p321"/>
              <p:cNvSpPr/>
              <p:nvPr/>
            </p:nvSpPr>
            <p:spPr>
              <a:xfrm>
                <a:off x="1529620" y="932680"/>
                <a:ext cx="819206" cy="1189411"/>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321"/>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321"/>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53" name="Google Shape;8953;p321"/>
          <p:cNvSpPr/>
          <p:nvPr/>
        </p:nvSpPr>
        <p:spPr>
          <a:xfrm rot="-9682412">
            <a:off x="8046040" y="-11044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4" name="Google Shape;8954;p321"/>
          <p:cNvGrpSpPr/>
          <p:nvPr/>
        </p:nvGrpSpPr>
        <p:grpSpPr>
          <a:xfrm>
            <a:off x="2789214" y="17537"/>
            <a:ext cx="1768381" cy="834117"/>
            <a:chOff x="2772675" y="3209200"/>
            <a:chExt cx="2642925" cy="1246625"/>
          </a:xfrm>
        </p:grpSpPr>
        <p:sp>
          <p:nvSpPr>
            <p:cNvPr id="8955" name="Google Shape;8955;p32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32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32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32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32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32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32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32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32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32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32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32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7" name="Google Shape;8967;p321"/>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321"/>
          <p:cNvSpPr/>
          <p:nvPr/>
        </p:nvSpPr>
        <p:spPr>
          <a:xfrm rot="7698701">
            <a:off x="-132347" y="706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pic>
        <p:nvPicPr>
          <p:cNvPr id="8969" name="Google Shape;8969;p321"/>
          <p:cNvPicPr preferRelativeResize="0"/>
          <p:nvPr/>
        </p:nvPicPr>
        <p:blipFill>
          <a:blip r:embed="rId3">
            <a:alphaModFix/>
          </a:blip>
          <a:stretch>
            <a:fillRect/>
          </a:stretch>
        </p:blipFill>
        <p:spPr>
          <a:xfrm>
            <a:off x="2518075" y="65442"/>
            <a:ext cx="6319575" cy="3881464"/>
          </a:xfrm>
          <a:prstGeom prst="rect">
            <a:avLst/>
          </a:prstGeom>
          <a:noFill/>
          <a:ln>
            <a:noFill/>
          </a:ln>
        </p:spPr>
      </p:pic>
      <p:sp>
        <p:nvSpPr>
          <p:cNvPr id="8970" name="Google Shape;8970;p321"/>
          <p:cNvSpPr txBox="1"/>
          <p:nvPr/>
        </p:nvSpPr>
        <p:spPr>
          <a:xfrm>
            <a:off x="727500" y="3946900"/>
            <a:ext cx="8416500" cy="1062000"/>
          </a:xfrm>
          <a:prstGeom prst="rect">
            <a:avLst/>
          </a:prstGeom>
          <a:solidFill>
            <a:schemeClr val="lt1"/>
          </a:solid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GB" sz="1350">
                <a:solidFill>
                  <a:srgbClr val="D8D2B6"/>
                </a:solidFill>
              </a:rPr>
              <a:t>The Census question is: “In which language(s) could you have a conversation about a lot of everyday things?” The results above are percentages of the population who answered “In Te Reo Māori” and shows that the number of te reo Māori speakers in Aotearoa is growing again, after a decline in the early 2000s.</a:t>
            </a:r>
            <a:endParaRPr sz="1350">
              <a:solidFill>
                <a:srgbClr val="D8D2B6"/>
              </a:solidFill>
            </a:endParaRPr>
          </a:p>
          <a:p>
            <a:pPr indent="0" lvl="0" marL="0" rtl="0" algn="l">
              <a:spcBef>
                <a:spcPts val="0"/>
              </a:spcBef>
              <a:spcAft>
                <a:spcPts val="0"/>
              </a:spcAft>
              <a:buNone/>
            </a:pPr>
            <a:r>
              <a:rPr lang="en-GB" sz="1650">
                <a:solidFill>
                  <a:srgbClr val="D8D2B6"/>
                </a:solidFill>
              </a:rPr>
              <a:t> </a:t>
            </a:r>
            <a:endParaRPr sz="1650">
              <a:solidFill>
                <a:srgbClr val="D8D2B6"/>
              </a:solidFill>
            </a:endParaRPr>
          </a:p>
        </p:txBody>
      </p:sp>
      <p:sp>
        <p:nvSpPr>
          <p:cNvPr id="8971" name="Google Shape;8971;p321"/>
          <p:cNvSpPr txBox="1"/>
          <p:nvPr/>
        </p:nvSpPr>
        <p:spPr>
          <a:xfrm>
            <a:off x="800850" y="4670875"/>
            <a:ext cx="8112000" cy="3078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i="1" lang="en-GB" sz="800">
                <a:solidFill>
                  <a:srgbClr val="D8D2B6"/>
                </a:solidFill>
              </a:rPr>
              <a:t>https://assets.nationbuilder.com/ttw/pages/5951/attachments/original/1767816282/State_of_Te_Reo_Ma%CC%84ori_%28English%29.pdf?1767816282</a:t>
            </a:r>
            <a:endParaRPr i="1" sz="800">
              <a:solidFill>
                <a:srgbClr val="D8D2B6"/>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5" name="Shape 8975"/>
        <p:cNvGrpSpPr/>
        <p:nvPr/>
      </p:nvGrpSpPr>
      <p:grpSpPr>
        <a:xfrm>
          <a:off x="0" y="0"/>
          <a:ext cx="0" cy="0"/>
          <a:chOff x="0" y="0"/>
          <a:chExt cx="0" cy="0"/>
        </a:xfrm>
      </p:grpSpPr>
      <p:grpSp>
        <p:nvGrpSpPr>
          <p:cNvPr id="8976" name="Google Shape;8976;p322"/>
          <p:cNvGrpSpPr/>
          <p:nvPr/>
        </p:nvGrpSpPr>
        <p:grpSpPr>
          <a:xfrm>
            <a:off x="-528277" y="3277289"/>
            <a:ext cx="9669220" cy="2516239"/>
            <a:chOff x="1964298" y="2902989"/>
            <a:chExt cx="9669220" cy="2516239"/>
          </a:xfrm>
        </p:grpSpPr>
        <p:sp>
          <p:nvSpPr>
            <p:cNvPr id="8977" name="Google Shape;8977;p322"/>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8" name="Google Shape;8978;p322"/>
            <p:cNvGrpSpPr/>
            <p:nvPr/>
          </p:nvGrpSpPr>
          <p:grpSpPr>
            <a:xfrm rot="3735899">
              <a:off x="9393932" y="2794462"/>
              <a:ext cx="1405714" cy="2733293"/>
              <a:chOff x="956625" y="932680"/>
              <a:chExt cx="1392201" cy="2707020"/>
            </a:xfrm>
          </p:grpSpPr>
          <p:sp>
            <p:nvSpPr>
              <p:cNvPr id="8979" name="Google Shape;8979;p322"/>
              <p:cNvSpPr/>
              <p:nvPr/>
            </p:nvSpPr>
            <p:spPr>
              <a:xfrm>
                <a:off x="1529620" y="932680"/>
                <a:ext cx="819206" cy="1189411"/>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322"/>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322"/>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82" name="Google Shape;8982;p322"/>
          <p:cNvSpPr/>
          <p:nvPr/>
        </p:nvSpPr>
        <p:spPr>
          <a:xfrm rot="-9682412">
            <a:off x="8046040" y="-11044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3" name="Google Shape;8983;p322"/>
          <p:cNvGrpSpPr/>
          <p:nvPr/>
        </p:nvGrpSpPr>
        <p:grpSpPr>
          <a:xfrm>
            <a:off x="2789214" y="17537"/>
            <a:ext cx="1768381" cy="834117"/>
            <a:chOff x="2772675" y="3209200"/>
            <a:chExt cx="2642925" cy="1246625"/>
          </a:xfrm>
        </p:grpSpPr>
        <p:sp>
          <p:nvSpPr>
            <p:cNvPr id="8984" name="Google Shape;8984;p32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32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32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32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32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32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32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32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32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32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32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32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6" name="Google Shape;8996;p322"/>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322"/>
          <p:cNvSpPr/>
          <p:nvPr/>
        </p:nvSpPr>
        <p:spPr>
          <a:xfrm rot="7698701">
            <a:off x="-132347" y="706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pic>
        <p:nvPicPr>
          <p:cNvPr id="8998" name="Google Shape;8998;p322"/>
          <p:cNvPicPr preferRelativeResize="0"/>
          <p:nvPr/>
        </p:nvPicPr>
        <p:blipFill>
          <a:blip r:embed="rId3">
            <a:alphaModFix/>
          </a:blip>
          <a:stretch>
            <a:fillRect/>
          </a:stretch>
        </p:blipFill>
        <p:spPr>
          <a:xfrm>
            <a:off x="143988" y="206617"/>
            <a:ext cx="4795586" cy="4663800"/>
          </a:xfrm>
          <a:prstGeom prst="rect">
            <a:avLst/>
          </a:prstGeom>
          <a:noFill/>
          <a:ln>
            <a:noFill/>
          </a:ln>
        </p:spPr>
      </p:pic>
      <p:sp>
        <p:nvSpPr>
          <p:cNvPr id="8999" name="Google Shape;8999;p322"/>
          <p:cNvSpPr txBox="1"/>
          <p:nvPr/>
        </p:nvSpPr>
        <p:spPr>
          <a:xfrm>
            <a:off x="5139075" y="206615"/>
            <a:ext cx="3858000" cy="4663800"/>
          </a:xfrm>
          <a:prstGeom prst="rect">
            <a:avLst/>
          </a:prstGeom>
          <a:solidFill>
            <a:schemeClr val="dk1"/>
          </a:solidFill>
          <a:ln>
            <a:noFill/>
          </a:ln>
        </p:spPr>
        <p:txBody>
          <a:bodyPr anchorCtr="0" anchor="t" bIns="91425" lIns="91425" spcFirstLastPara="1" rIns="91425" wrap="square" tIns="91425">
            <a:spAutoFit/>
          </a:bodyPr>
          <a:lstStyle/>
          <a:p>
            <a:pPr indent="0" lvl="0" marL="0" rtl="0" algn="l">
              <a:lnSpc>
                <a:spcPct val="150000"/>
              </a:lnSpc>
              <a:spcBef>
                <a:spcPts val="1000"/>
              </a:spcBef>
              <a:spcAft>
                <a:spcPts val="0"/>
              </a:spcAft>
              <a:buNone/>
            </a:pPr>
            <a:r>
              <a:rPr b="1" lang="en-GB">
                <a:solidFill>
                  <a:srgbClr val="404441"/>
                </a:solidFill>
                <a:highlight>
                  <a:srgbClr val="FFFFFF"/>
                </a:highlight>
                <a:latin typeface="Georgia"/>
                <a:ea typeface="Georgia"/>
                <a:cs typeface="Georgia"/>
                <a:sym typeface="Georgia"/>
              </a:rPr>
              <a:t>“Māori had the worst results - </a:t>
            </a:r>
            <a:r>
              <a:rPr b="1" lang="en-GB">
                <a:solidFill>
                  <a:srgbClr val="404441"/>
                </a:solidFill>
                <a:latin typeface="Georgia"/>
                <a:ea typeface="Georgia"/>
                <a:cs typeface="Georgia"/>
                <a:sym typeface="Georgia"/>
              </a:rPr>
              <a:t>28 percent left with no qualification last year, </a:t>
            </a:r>
            <a:r>
              <a:rPr b="1" lang="en-GB">
                <a:solidFill>
                  <a:srgbClr val="404441"/>
                </a:solidFill>
                <a:highlight>
                  <a:srgbClr val="FFFFFF"/>
                </a:highlight>
                <a:latin typeface="Georgia"/>
                <a:ea typeface="Georgia"/>
                <a:cs typeface="Georgia"/>
                <a:sym typeface="Georgia"/>
              </a:rPr>
              <a:t>compared with 19 percent of Pacific leavers and 14 percent of European/Pākehā leavers.</a:t>
            </a:r>
            <a:endParaRPr b="1">
              <a:solidFill>
                <a:srgbClr val="404441"/>
              </a:solidFill>
              <a:highlight>
                <a:srgbClr val="FFFFFF"/>
              </a:highlight>
              <a:latin typeface="Georgia"/>
              <a:ea typeface="Georgia"/>
              <a:cs typeface="Georgia"/>
              <a:sym typeface="Georgia"/>
            </a:endParaRPr>
          </a:p>
          <a:p>
            <a:pPr indent="0" lvl="0" marL="0" rtl="0" algn="l">
              <a:lnSpc>
                <a:spcPct val="150000"/>
              </a:lnSpc>
              <a:spcBef>
                <a:spcPts val="1000"/>
              </a:spcBef>
              <a:spcAft>
                <a:spcPts val="0"/>
              </a:spcAft>
              <a:buNone/>
            </a:pPr>
            <a:r>
              <a:rPr b="1" lang="en-GB">
                <a:solidFill>
                  <a:srgbClr val="404441"/>
                </a:solidFill>
                <a:highlight>
                  <a:srgbClr val="FFFFFF"/>
                </a:highlight>
                <a:latin typeface="Georgia"/>
                <a:ea typeface="Georgia"/>
                <a:cs typeface="Georgia"/>
                <a:sym typeface="Georgia"/>
              </a:rPr>
              <a:t>Socioeconomic barriers had a big impact - 28 percent of leavers from schools facing the most barriers had no NCEA certificate compared with 4 percent of leavers from schools facing the fewest barriers”.</a:t>
            </a:r>
            <a:endParaRPr b="1">
              <a:solidFill>
                <a:srgbClr val="404441"/>
              </a:solidFill>
              <a:highlight>
                <a:srgbClr val="FFFFFF"/>
              </a:highlight>
              <a:latin typeface="Georgia"/>
              <a:ea typeface="Georgia"/>
              <a:cs typeface="Georgia"/>
              <a:sym typeface="Georgia"/>
            </a:endParaRPr>
          </a:p>
          <a:p>
            <a:pPr indent="0" lvl="0" marL="0" rtl="0" algn="l">
              <a:lnSpc>
                <a:spcPct val="150000"/>
              </a:lnSpc>
              <a:spcBef>
                <a:spcPts val="1000"/>
              </a:spcBef>
              <a:spcAft>
                <a:spcPts val="0"/>
              </a:spcAft>
              <a:buNone/>
            </a:pPr>
            <a:r>
              <a:t/>
            </a:r>
            <a:endParaRPr b="1">
              <a:solidFill>
                <a:srgbClr val="404441"/>
              </a:solidFill>
              <a:highlight>
                <a:srgbClr val="FFFFFF"/>
              </a:highlight>
              <a:latin typeface="Georgia"/>
              <a:ea typeface="Georgia"/>
              <a:cs typeface="Georgia"/>
              <a:sym typeface="Georgia"/>
            </a:endParaRPr>
          </a:p>
          <a:p>
            <a:pPr indent="0" lvl="0" marL="0" rtl="0" algn="l">
              <a:lnSpc>
                <a:spcPct val="150000"/>
              </a:lnSpc>
              <a:spcBef>
                <a:spcPts val="1000"/>
              </a:spcBef>
              <a:spcAft>
                <a:spcPts val="1000"/>
              </a:spcAft>
              <a:buNone/>
            </a:pPr>
            <a:r>
              <a:t/>
            </a:r>
            <a:endParaRPr b="1">
              <a:solidFill>
                <a:srgbClr val="404441"/>
              </a:solidFill>
              <a:highlight>
                <a:srgbClr val="FFFFFF"/>
              </a:highlight>
              <a:latin typeface="Georgia"/>
              <a:ea typeface="Georgia"/>
              <a:cs typeface="Georgia"/>
              <a:sym typeface="Georgia"/>
            </a:endParaRPr>
          </a:p>
        </p:txBody>
      </p:sp>
      <p:sp>
        <p:nvSpPr>
          <p:cNvPr id="9000" name="Google Shape;9000;p322"/>
          <p:cNvSpPr txBox="1"/>
          <p:nvPr/>
        </p:nvSpPr>
        <p:spPr>
          <a:xfrm>
            <a:off x="5116900" y="4098258"/>
            <a:ext cx="3747300" cy="754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GB" sz="600" u="sng">
                <a:solidFill>
                  <a:schemeClr val="lt1"/>
                </a:solidFill>
                <a:hlinkClick r:id="rId4">
                  <a:extLst>
                    <a:ext uri="{A12FA001-AC4F-418D-AE19-62706E023703}">
                      <ahyp:hlinkClr val="tx"/>
                    </a:ext>
                  </a:extLst>
                </a:hlinkClick>
              </a:rPr>
              <a:t>https://www.rnz.co.nz/news/national/569167/students-leaving-school-with-no-qualifications-highest-in-a-decade?fbclid=IwY2xjawRTcLlleHRuA2FlbQIxMABicmlkETFiNm9nQ042REtBNDNaVHJKc3J0YwZhcHBfaWQQMjIyMDM5MTc4ODIwMDg5MgABHl1TnNYbDTVrf2qeWutgevGeWI35VFVAqbe7sPgLEWqGwXCBWyfv1JHqs04i_aem_-4PsGkphuNOEjAOhzEjzTA</a:t>
            </a:r>
            <a:endParaRPr i="1" sz="600">
              <a:solidFill>
                <a:schemeClr val="lt1"/>
              </a:solidFill>
            </a:endParaRPr>
          </a:p>
          <a:p>
            <a:pPr indent="0" lvl="0" marL="0" rtl="0" algn="r">
              <a:spcBef>
                <a:spcPts val="0"/>
              </a:spcBef>
              <a:spcAft>
                <a:spcPts val="0"/>
              </a:spcAft>
              <a:buNone/>
            </a:pPr>
            <a:r>
              <a:rPr b="1" lang="en-GB" sz="1300"/>
              <a:t> 6 AUGUST, 2025</a:t>
            </a:r>
            <a:endParaRPr b="1" sz="1300"/>
          </a:p>
        </p:txBody>
      </p:sp>
      <p:pic>
        <p:nvPicPr>
          <p:cNvPr descr="a green story marker is drawing a line on a white background (provided by Tenor)" id="9001" name="Google Shape;9001;p322"/>
          <p:cNvPicPr preferRelativeResize="0"/>
          <p:nvPr/>
        </p:nvPicPr>
        <p:blipFill>
          <a:blip r:embed="rId5">
            <a:alphaModFix/>
          </a:blip>
          <a:stretch>
            <a:fillRect/>
          </a:stretch>
        </p:blipFill>
        <p:spPr>
          <a:xfrm>
            <a:off x="6343678" y="-460119"/>
            <a:ext cx="4743450" cy="189547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5" name="Shape 9005"/>
        <p:cNvGrpSpPr/>
        <p:nvPr/>
      </p:nvGrpSpPr>
      <p:grpSpPr>
        <a:xfrm>
          <a:off x="0" y="0"/>
          <a:ext cx="0" cy="0"/>
          <a:chOff x="0" y="0"/>
          <a:chExt cx="0" cy="0"/>
        </a:xfrm>
      </p:grpSpPr>
      <p:grpSp>
        <p:nvGrpSpPr>
          <p:cNvPr id="9006" name="Google Shape;9006;p323"/>
          <p:cNvGrpSpPr/>
          <p:nvPr/>
        </p:nvGrpSpPr>
        <p:grpSpPr>
          <a:xfrm>
            <a:off x="-528277" y="2955666"/>
            <a:ext cx="9669220" cy="2516239"/>
            <a:chOff x="1964298" y="2902989"/>
            <a:chExt cx="9669220" cy="2516239"/>
          </a:xfrm>
        </p:grpSpPr>
        <p:sp>
          <p:nvSpPr>
            <p:cNvPr id="9007" name="Google Shape;9007;p323"/>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8" name="Google Shape;9008;p323"/>
            <p:cNvGrpSpPr/>
            <p:nvPr/>
          </p:nvGrpSpPr>
          <p:grpSpPr>
            <a:xfrm rot="3735899">
              <a:off x="9393932" y="2794462"/>
              <a:ext cx="1405714" cy="2733293"/>
              <a:chOff x="956625" y="932680"/>
              <a:chExt cx="1392201" cy="2707020"/>
            </a:xfrm>
          </p:grpSpPr>
          <p:sp>
            <p:nvSpPr>
              <p:cNvPr id="9009" name="Google Shape;9009;p323"/>
              <p:cNvSpPr/>
              <p:nvPr/>
            </p:nvSpPr>
            <p:spPr>
              <a:xfrm>
                <a:off x="1529620" y="932680"/>
                <a:ext cx="819206" cy="1189411"/>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323"/>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323"/>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012" name="Google Shape;9012;p323"/>
          <p:cNvSpPr/>
          <p:nvPr/>
        </p:nvSpPr>
        <p:spPr>
          <a:xfrm rot="-9682412">
            <a:off x="8046040" y="-11044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3" name="Google Shape;9013;p323"/>
          <p:cNvGrpSpPr/>
          <p:nvPr/>
        </p:nvGrpSpPr>
        <p:grpSpPr>
          <a:xfrm>
            <a:off x="2789214" y="17537"/>
            <a:ext cx="1768381" cy="834117"/>
            <a:chOff x="2772675" y="3209200"/>
            <a:chExt cx="2642925" cy="1246625"/>
          </a:xfrm>
        </p:grpSpPr>
        <p:sp>
          <p:nvSpPr>
            <p:cNvPr id="9014" name="Google Shape;9014;p323"/>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323"/>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323"/>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323"/>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323"/>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323"/>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323"/>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323"/>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323"/>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323"/>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323"/>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323"/>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6" name="Google Shape;9026;p323"/>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323"/>
          <p:cNvSpPr/>
          <p:nvPr/>
        </p:nvSpPr>
        <p:spPr>
          <a:xfrm rot="7698701">
            <a:off x="-132347" y="706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pic>
        <p:nvPicPr>
          <p:cNvPr id="9028" name="Google Shape;9028;p323"/>
          <p:cNvPicPr preferRelativeResize="0"/>
          <p:nvPr/>
        </p:nvPicPr>
        <p:blipFill>
          <a:blip r:embed="rId3">
            <a:alphaModFix/>
          </a:blip>
          <a:stretch>
            <a:fillRect/>
          </a:stretch>
        </p:blipFill>
        <p:spPr>
          <a:xfrm>
            <a:off x="251350" y="676618"/>
            <a:ext cx="7094000" cy="3905700"/>
          </a:xfrm>
          <a:prstGeom prst="rect">
            <a:avLst/>
          </a:prstGeom>
          <a:noFill/>
          <a:ln>
            <a:noFill/>
          </a:ln>
        </p:spPr>
      </p:pic>
      <p:sp>
        <p:nvSpPr>
          <p:cNvPr id="9029" name="Google Shape;9029;p323"/>
          <p:cNvSpPr txBox="1"/>
          <p:nvPr/>
        </p:nvSpPr>
        <p:spPr>
          <a:xfrm>
            <a:off x="251300" y="4589327"/>
            <a:ext cx="8759100" cy="569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GB" sz="1100" u="sng">
                <a:solidFill>
                  <a:srgbClr val="FFD966"/>
                </a:solidFill>
                <a:hlinkClick r:id="rId4">
                  <a:extLst>
                    <a:ext uri="{A12FA001-AC4F-418D-AE19-62706E023703}">
                      <ahyp:hlinkClr val="tx"/>
                    </a:ext>
                  </a:extLst>
                </a:hlinkClick>
              </a:rPr>
              <a:t>https://www.educationcounts.govt.nz/__data/assets/pdf_file/0019/208072/Indicator-NCEA-Level-3-2025.pdf</a:t>
            </a:r>
            <a:endParaRPr sz="1100">
              <a:solidFill>
                <a:srgbClr val="FFFFFF"/>
              </a:solidFill>
            </a:endParaRPr>
          </a:p>
          <a:p>
            <a:pPr indent="0" lvl="0" marL="0" rtl="0" algn="l">
              <a:spcBef>
                <a:spcPts val="0"/>
              </a:spcBef>
              <a:spcAft>
                <a:spcPts val="0"/>
              </a:spcAft>
              <a:buNone/>
            </a:pPr>
            <a:r>
              <a:t/>
            </a:r>
            <a:endParaRPr>
              <a:solidFill>
                <a:srgbClr val="FFFFFF"/>
              </a:solidFill>
            </a:endParaRPr>
          </a:p>
        </p:txBody>
      </p:sp>
      <p:sp>
        <p:nvSpPr>
          <p:cNvPr id="9030" name="Google Shape;9030;p323"/>
          <p:cNvSpPr txBox="1"/>
          <p:nvPr/>
        </p:nvSpPr>
        <p:spPr>
          <a:xfrm>
            <a:off x="7471300" y="158750"/>
            <a:ext cx="1443300" cy="4479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GB" sz="1650">
                <a:solidFill>
                  <a:srgbClr val="FFFFFF"/>
                </a:solidFill>
              </a:rPr>
              <a:t>A</a:t>
            </a:r>
            <a:r>
              <a:rPr lang="en-GB" sz="1650">
                <a:solidFill>
                  <a:srgbClr val="FFFFFF"/>
                </a:solidFill>
              </a:rPr>
              <a:t> consistent gap in NCEA Level 3 attainment rates between Māori school leavers and all school leavers over the last decade sits at 18.4% less  on average.</a:t>
            </a:r>
            <a:endParaRPr sz="1650">
              <a:solidFill>
                <a:srgbClr val="FFFFFF"/>
              </a:solidFill>
            </a:endParaRPr>
          </a:p>
          <a:p>
            <a:pPr indent="0" lvl="0" marL="0" rtl="0" algn="l">
              <a:spcBef>
                <a:spcPts val="0"/>
              </a:spcBef>
              <a:spcAft>
                <a:spcPts val="0"/>
              </a:spcAft>
              <a:buNone/>
            </a:pPr>
            <a:r>
              <a:t/>
            </a:r>
            <a:endParaRPr sz="1650">
              <a:solidFill>
                <a:srgbClr val="FFFFFF"/>
              </a:solidFill>
            </a:endParaRPr>
          </a:p>
          <a:p>
            <a:pPr indent="0" lvl="0" marL="0" rtl="0" algn="l">
              <a:spcBef>
                <a:spcPts val="0"/>
              </a:spcBef>
              <a:spcAft>
                <a:spcPts val="0"/>
              </a:spcAft>
              <a:buNone/>
            </a:pPr>
            <a:r>
              <a:rPr b="1" lang="en-GB" sz="3150">
                <a:solidFill>
                  <a:srgbClr val="FFFFFF"/>
                </a:solidFill>
              </a:rPr>
              <a:t>WHY?</a:t>
            </a:r>
            <a:endParaRPr b="1" sz="3150">
              <a:solidFill>
                <a:srgbClr val="FFFFFF"/>
              </a:solidFill>
            </a:endParaRPr>
          </a:p>
        </p:txBody>
      </p:sp>
      <p:sp>
        <p:nvSpPr>
          <p:cNvPr id="9031" name="Google Shape;9031;p323"/>
          <p:cNvSpPr txBox="1"/>
          <p:nvPr/>
        </p:nvSpPr>
        <p:spPr>
          <a:xfrm>
            <a:off x="221300" y="158752"/>
            <a:ext cx="7094100" cy="404100"/>
          </a:xfrm>
          <a:prstGeom prst="rect">
            <a:avLst/>
          </a:prstGeom>
          <a:solidFill>
            <a:srgbClr val="FFFFFF"/>
          </a:solid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GB" sz="1800">
                <a:solidFill>
                  <a:srgbClr val="37474F"/>
                </a:solidFill>
                <a:latin typeface="Average"/>
                <a:ea typeface="Average"/>
                <a:cs typeface="Average"/>
                <a:sym typeface="Average"/>
              </a:rPr>
              <a:t>School Leavers with NCEA Level 3 or above.</a:t>
            </a:r>
            <a:endParaRPr b="1" sz="1800">
              <a:solidFill>
                <a:srgbClr val="37474F"/>
              </a:solidFill>
              <a:latin typeface="Average"/>
              <a:ea typeface="Average"/>
              <a:cs typeface="Average"/>
              <a:sym typeface="Average"/>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5" name="Shape 9035"/>
        <p:cNvGrpSpPr/>
        <p:nvPr/>
      </p:nvGrpSpPr>
      <p:grpSpPr>
        <a:xfrm>
          <a:off x="0" y="0"/>
          <a:ext cx="0" cy="0"/>
          <a:chOff x="0" y="0"/>
          <a:chExt cx="0" cy="0"/>
        </a:xfrm>
      </p:grpSpPr>
      <p:sp>
        <p:nvSpPr>
          <p:cNvPr id="9036" name="Google Shape;9036;p324"/>
          <p:cNvSpPr txBox="1"/>
          <p:nvPr>
            <p:ph idx="1" type="body"/>
          </p:nvPr>
        </p:nvSpPr>
        <p:spPr>
          <a:xfrm>
            <a:off x="259482" y="4027647"/>
            <a:ext cx="7979400" cy="460500"/>
          </a:xfrm>
          <a:prstGeom prst="rect">
            <a:avLst/>
          </a:prstGeom>
        </p:spPr>
        <p:txBody>
          <a:bodyPr anchorCtr="0" anchor="ctr" bIns="68575" lIns="68575" spcFirstLastPara="1" rIns="68575" wrap="square" tIns="68575">
            <a:normAutofit/>
          </a:bodyPr>
          <a:lstStyle/>
          <a:p>
            <a:pPr indent="0" lvl="0" marL="0" rtl="0" algn="l">
              <a:spcBef>
                <a:spcPts val="0"/>
              </a:spcBef>
              <a:spcAft>
                <a:spcPts val="0"/>
              </a:spcAft>
              <a:buNone/>
            </a:pPr>
            <a:r>
              <a:t/>
            </a:r>
            <a:endParaRPr/>
          </a:p>
        </p:txBody>
      </p:sp>
      <p:sp>
        <p:nvSpPr>
          <p:cNvPr id="9037" name="Google Shape;9037;p324"/>
          <p:cNvSpPr txBox="1"/>
          <p:nvPr/>
        </p:nvSpPr>
        <p:spPr>
          <a:xfrm>
            <a:off x="138457" y="2414722"/>
            <a:ext cx="3325800" cy="1339200"/>
          </a:xfrm>
          <a:prstGeom prst="rect">
            <a:avLst/>
          </a:prstGeom>
          <a:noFill/>
          <a:ln>
            <a:noFill/>
          </a:ln>
        </p:spPr>
        <p:txBody>
          <a:bodyPr anchorCtr="0" anchor="t" bIns="91425" lIns="91425" spcFirstLastPara="1" rIns="91425" wrap="square" tIns="91425">
            <a:spAutoFit/>
          </a:bodyPr>
          <a:lstStyle/>
          <a:p>
            <a:pPr indent="0" lvl="0" marL="0" marR="0" rtl="0" algn="l">
              <a:spcBef>
                <a:spcPts val="0"/>
              </a:spcBef>
              <a:spcAft>
                <a:spcPts val="0"/>
              </a:spcAft>
              <a:buNone/>
            </a:pPr>
            <a:r>
              <a:rPr b="1" lang="en-GB" sz="2500">
                <a:solidFill>
                  <a:srgbClr val="D8D2B6"/>
                </a:solidFill>
                <a:latin typeface="Montserrat"/>
                <a:ea typeface="Montserrat"/>
                <a:cs typeface="Montserrat"/>
                <a:sym typeface="Montserrat"/>
              </a:rPr>
              <a:t>Addressing          </a:t>
            </a:r>
            <a:endParaRPr b="1" sz="2500">
              <a:solidFill>
                <a:srgbClr val="D8D2B6"/>
              </a:solidFill>
              <a:latin typeface="Montserrat"/>
              <a:ea typeface="Montserrat"/>
              <a:cs typeface="Montserrat"/>
              <a:sym typeface="Montserrat"/>
            </a:endParaRPr>
          </a:p>
          <a:p>
            <a:pPr indent="0" lvl="0" marL="0" marR="0" rtl="0" algn="l">
              <a:spcBef>
                <a:spcPts val="0"/>
              </a:spcBef>
              <a:spcAft>
                <a:spcPts val="0"/>
              </a:spcAft>
              <a:buNone/>
            </a:pPr>
            <a:r>
              <a:rPr b="1" lang="en-GB" sz="2500">
                <a:solidFill>
                  <a:srgbClr val="D8D2B6"/>
                </a:solidFill>
                <a:latin typeface="Montserrat"/>
                <a:ea typeface="Montserrat"/>
                <a:cs typeface="Montserrat"/>
                <a:sym typeface="Montserrat"/>
              </a:rPr>
              <a:t>       existing           </a:t>
            </a:r>
            <a:endParaRPr b="1" sz="2500">
              <a:solidFill>
                <a:srgbClr val="D8D2B6"/>
              </a:solidFill>
              <a:latin typeface="Montserrat"/>
              <a:ea typeface="Montserrat"/>
              <a:cs typeface="Montserrat"/>
              <a:sym typeface="Montserrat"/>
            </a:endParaRPr>
          </a:p>
          <a:p>
            <a:pPr indent="0" lvl="0" marL="0" marR="0" rtl="0" algn="l">
              <a:spcBef>
                <a:spcPts val="0"/>
              </a:spcBef>
              <a:spcAft>
                <a:spcPts val="0"/>
              </a:spcAft>
              <a:buNone/>
            </a:pPr>
            <a:r>
              <a:rPr b="1" lang="en-GB" sz="2500">
                <a:solidFill>
                  <a:srgbClr val="D8D2B6"/>
                </a:solidFill>
                <a:latin typeface="Montserrat"/>
                <a:ea typeface="Montserrat"/>
                <a:cs typeface="Montserrat"/>
                <a:sym typeface="Montserrat"/>
              </a:rPr>
              <a:t>            imbalance</a:t>
            </a:r>
            <a:endParaRPr sz="2500">
              <a:solidFill>
                <a:srgbClr val="D8D2B6"/>
              </a:solidFill>
              <a:latin typeface="Hammersmith One"/>
              <a:ea typeface="Hammersmith One"/>
              <a:cs typeface="Hammersmith One"/>
              <a:sym typeface="Hammersmith One"/>
            </a:endParaRPr>
          </a:p>
        </p:txBody>
      </p:sp>
      <p:sp>
        <p:nvSpPr>
          <p:cNvPr id="9038" name="Google Shape;9038;p324"/>
          <p:cNvSpPr txBox="1"/>
          <p:nvPr/>
        </p:nvSpPr>
        <p:spPr>
          <a:xfrm>
            <a:off x="932482" y="3610747"/>
            <a:ext cx="4859100" cy="1293000"/>
          </a:xfrm>
          <a:prstGeom prst="rect">
            <a:avLst/>
          </a:prstGeom>
          <a:noFill/>
          <a:ln>
            <a:noFill/>
          </a:ln>
        </p:spPr>
        <p:txBody>
          <a:bodyPr anchorCtr="0" anchor="t" bIns="91425" lIns="91425" spcFirstLastPara="1" rIns="91425" wrap="square" tIns="91425">
            <a:spAutoFit/>
          </a:bodyPr>
          <a:lstStyle/>
          <a:p>
            <a:pPr indent="0" lvl="0" marL="0" marR="0" rtl="0" algn="l">
              <a:spcBef>
                <a:spcPts val="0"/>
              </a:spcBef>
              <a:spcAft>
                <a:spcPts val="0"/>
              </a:spcAft>
              <a:buNone/>
            </a:pPr>
            <a:r>
              <a:rPr b="1" lang="en-GB" sz="2400">
                <a:solidFill>
                  <a:schemeClr val="accent6"/>
                </a:solidFill>
                <a:latin typeface="Montserrat"/>
                <a:ea typeface="Montserrat"/>
                <a:cs typeface="Montserrat"/>
                <a:sym typeface="Montserrat"/>
              </a:rPr>
              <a:t>   </a:t>
            </a:r>
            <a:r>
              <a:rPr b="1" lang="en-GB" sz="2400">
                <a:solidFill>
                  <a:srgbClr val="D8D2B6"/>
                </a:solidFill>
                <a:latin typeface="Montserrat"/>
                <a:ea typeface="Montserrat"/>
                <a:cs typeface="Montserrat"/>
                <a:sym typeface="Montserrat"/>
              </a:rPr>
              <a:t>  requires us to initially </a:t>
            </a:r>
            <a:endParaRPr b="1" sz="2400">
              <a:solidFill>
                <a:srgbClr val="D8D2B6"/>
              </a:solidFill>
              <a:latin typeface="Montserrat"/>
              <a:ea typeface="Montserrat"/>
              <a:cs typeface="Montserrat"/>
              <a:sym typeface="Montserrat"/>
            </a:endParaRPr>
          </a:p>
          <a:p>
            <a:pPr indent="0" lvl="0" marL="0" marR="0" rtl="0" algn="l">
              <a:spcBef>
                <a:spcPts val="0"/>
              </a:spcBef>
              <a:spcAft>
                <a:spcPts val="0"/>
              </a:spcAft>
              <a:buNone/>
            </a:pPr>
            <a:r>
              <a:rPr b="1" lang="en-GB" sz="2400">
                <a:solidFill>
                  <a:srgbClr val="D8D2B6"/>
                </a:solidFill>
                <a:latin typeface="Montserrat"/>
                <a:ea typeface="Montserrat"/>
                <a:cs typeface="Montserrat"/>
                <a:sym typeface="Montserrat"/>
              </a:rPr>
              <a:t>           focus  on what has </a:t>
            </a:r>
            <a:endParaRPr b="1" sz="2400">
              <a:solidFill>
                <a:srgbClr val="D8D2B6"/>
              </a:solidFill>
              <a:latin typeface="Montserrat"/>
              <a:ea typeface="Montserrat"/>
              <a:cs typeface="Montserrat"/>
              <a:sym typeface="Montserrat"/>
            </a:endParaRPr>
          </a:p>
          <a:p>
            <a:pPr indent="0" lvl="0" marL="0" marR="0" rtl="0" algn="l">
              <a:spcBef>
                <a:spcPts val="0"/>
              </a:spcBef>
              <a:spcAft>
                <a:spcPts val="0"/>
              </a:spcAft>
              <a:buNone/>
            </a:pPr>
            <a:r>
              <a:rPr b="1" lang="en-GB" sz="2400">
                <a:solidFill>
                  <a:srgbClr val="D8D2B6"/>
                </a:solidFill>
                <a:latin typeface="Montserrat"/>
                <a:ea typeface="Montserrat"/>
                <a:cs typeface="Montserrat"/>
                <a:sym typeface="Montserrat"/>
              </a:rPr>
              <a:t>                  been neglected.</a:t>
            </a:r>
            <a:endParaRPr sz="2400">
              <a:solidFill>
                <a:srgbClr val="D8D2B6"/>
              </a:solidFill>
              <a:latin typeface="Hammersmith One"/>
              <a:ea typeface="Hammersmith One"/>
              <a:cs typeface="Hammersmith One"/>
              <a:sym typeface="Hammersmith One"/>
            </a:endParaRPr>
          </a:p>
        </p:txBody>
      </p:sp>
      <p:sp>
        <p:nvSpPr>
          <p:cNvPr id="9039" name="Google Shape;9039;p324"/>
          <p:cNvSpPr txBox="1"/>
          <p:nvPr/>
        </p:nvSpPr>
        <p:spPr>
          <a:xfrm>
            <a:off x="4392750" y="288063"/>
            <a:ext cx="4859100" cy="2031900"/>
          </a:xfrm>
          <a:prstGeom prst="rect">
            <a:avLst/>
          </a:prstGeom>
          <a:noFill/>
          <a:ln>
            <a:noFill/>
          </a:ln>
        </p:spPr>
        <p:txBody>
          <a:bodyPr anchorCtr="0" anchor="t" bIns="91425" lIns="91425" spcFirstLastPara="1" rIns="91425" wrap="square" tIns="91425">
            <a:spAutoFit/>
          </a:bodyPr>
          <a:lstStyle/>
          <a:p>
            <a:pPr indent="0" lvl="0" marL="0" marR="0" rtl="0" algn="l">
              <a:spcBef>
                <a:spcPts val="0"/>
              </a:spcBef>
              <a:spcAft>
                <a:spcPts val="0"/>
              </a:spcAft>
              <a:buNone/>
            </a:pPr>
            <a:r>
              <a:rPr b="1" lang="en-GB" sz="3000">
                <a:solidFill>
                  <a:srgbClr val="D8D2B6"/>
                </a:solidFill>
                <a:latin typeface="Montserrat"/>
                <a:ea typeface="Montserrat"/>
                <a:cs typeface="Montserrat"/>
                <a:sym typeface="Montserrat"/>
              </a:rPr>
              <a:t>Re: resourcing </a:t>
            </a:r>
            <a:endParaRPr b="1" sz="3000">
              <a:solidFill>
                <a:srgbClr val="D8D2B6"/>
              </a:solidFill>
              <a:latin typeface="Montserrat"/>
              <a:ea typeface="Montserrat"/>
              <a:cs typeface="Montserrat"/>
              <a:sym typeface="Montserrat"/>
            </a:endParaRPr>
          </a:p>
          <a:p>
            <a:pPr indent="0" lvl="0" marL="0" marR="0" rtl="0" algn="l">
              <a:spcBef>
                <a:spcPts val="0"/>
              </a:spcBef>
              <a:spcAft>
                <a:spcPts val="0"/>
              </a:spcAft>
              <a:buNone/>
            </a:pPr>
            <a:r>
              <a:rPr b="1" lang="en-GB" sz="3000">
                <a:solidFill>
                  <a:srgbClr val="D8D2B6"/>
                </a:solidFill>
                <a:latin typeface="Montserrat"/>
                <a:ea typeface="Montserrat"/>
                <a:cs typeface="Montserrat"/>
                <a:sym typeface="Montserrat"/>
              </a:rPr>
              <a:t>        a balanced </a:t>
            </a:r>
            <a:endParaRPr b="1" sz="3000">
              <a:solidFill>
                <a:srgbClr val="D8D2B6"/>
              </a:solidFill>
              <a:latin typeface="Montserrat"/>
              <a:ea typeface="Montserrat"/>
              <a:cs typeface="Montserrat"/>
              <a:sym typeface="Montserrat"/>
            </a:endParaRPr>
          </a:p>
          <a:p>
            <a:pPr indent="0" lvl="0" marL="0" marR="0" rtl="0" algn="l">
              <a:spcBef>
                <a:spcPts val="0"/>
              </a:spcBef>
              <a:spcAft>
                <a:spcPts val="0"/>
              </a:spcAft>
              <a:buNone/>
            </a:pPr>
            <a:r>
              <a:rPr b="1" lang="en-GB" sz="3000">
                <a:solidFill>
                  <a:srgbClr val="D8D2B6"/>
                </a:solidFill>
                <a:latin typeface="Montserrat"/>
                <a:ea typeface="Montserrat"/>
                <a:cs typeface="Montserrat"/>
                <a:sym typeface="Montserrat"/>
              </a:rPr>
              <a:t>             State School     </a:t>
            </a:r>
            <a:endParaRPr b="1" sz="3000">
              <a:solidFill>
                <a:srgbClr val="D8D2B6"/>
              </a:solidFill>
              <a:latin typeface="Montserrat"/>
              <a:ea typeface="Montserrat"/>
              <a:cs typeface="Montserrat"/>
              <a:sym typeface="Montserrat"/>
            </a:endParaRPr>
          </a:p>
          <a:p>
            <a:pPr indent="0" lvl="0" marL="0" marR="0" rtl="0" algn="l">
              <a:spcBef>
                <a:spcPts val="0"/>
              </a:spcBef>
              <a:spcAft>
                <a:spcPts val="0"/>
              </a:spcAft>
              <a:buNone/>
            </a:pPr>
            <a:r>
              <a:rPr b="1" lang="en-GB" sz="3000">
                <a:solidFill>
                  <a:srgbClr val="D8D2B6"/>
                </a:solidFill>
                <a:latin typeface="Montserrat"/>
                <a:ea typeface="Montserrat"/>
                <a:cs typeface="Montserrat"/>
                <a:sym typeface="Montserrat"/>
              </a:rPr>
              <a:t>                 curriculum.</a:t>
            </a:r>
            <a:endParaRPr sz="3000">
              <a:solidFill>
                <a:srgbClr val="D8D2B6"/>
              </a:solidFill>
              <a:latin typeface="Hammersmith One"/>
              <a:ea typeface="Hammersmith One"/>
              <a:cs typeface="Hammersmith One"/>
              <a:sym typeface="Hammersmith One"/>
            </a:endParaRPr>
          </a:p>
        </p:txBody>
      </p:sp>
      <p:pic>
        <p:nvPicPr>
          <p:cNvPr id="9040" name="Google Shape;9040;p324"/>
          <p:cNvPicPr preferRelativeResize="0"/>
          <p:nvPr/>
        </p:nvPicPr>
        <p:blipFill>
          <a:blip r:embed="rId3">
            <a:alphaModFix/>
          </a:blip>
          <a:stretch>
            <a:fillRect/>
          </a:stretch>
        </p:blipFill>
        <p:spPr>
          <a:xfrm>
            <a:off x="376950" y="416825"/>
            <a:ext cx="2560475" cy="1159975"/>
          </a:xfrm>
          <a:prstGeom prst="rect">
            <a:avLst/>
          </a:prstGeom>
          <a:noFill/>
          <a:ln>
            <a:noFill/>
          </a:ln>
          <a:effectLst>
            <a:outerShdw blurRad="57150" rotWithShape="0" algn="bl" dir="5400000" dist="19050">
              <a:srgbClr val="000000">
                <a:alpha val="50000"/>
              </a:srgbClr>
            </a:outerShdw>
          </a:effectLst>
        </p:spPr>
      </p:pic>
      <p:pic>
        <p:nvPicPr>
          <p:cNvPr id="9041" name="Google Shape;9041;p324"/>
          <p:cNvPicPr preferRelativeResize="0"/>
          <p:nvPr/>
        </p:nvPicPr>
        <p:blipFill rotWithShape="1">
          <a:blip r:embed="rId4">
            <a:alphaModFix/>
          </a:blip>
          <a:srcRect b="6337" l="0" r="0" t="6372"/>
          <a:stretch/>
        </p:blipFill>
        <p:spPr>
          <a:xfrm>
            <a:off x="3059075" y="1675885"/>
            <a:ext cx="2560475" cy="1188740"/>
          </a:xfrm>
          <a:prstGeom prst="rect">
            <a:avLst/>
          </a:prstGeom>
          <a:noFill/>
          <a:ln>
            <a:noFill/>
          </a:ln>
          <a:effectLst>
            <a:outerShdw blurRad="57150" rotWithShape="0" algn="bl" dir="5400000" dist="19050">
              <a:srgbClr val="000000">
                <a:alpha val="50000"/>
              </a:srgbClr>
            </a:outerShdw>
          </a:effectLst>
        </p:spPr>
      </p:pic>
      <p:grpSp>
        <p:nvGrpSpPr>
          <p:cNvPr id="9042" name="Google Shape;9042;p324"/>
          <p:cNvGrpSpPr/>
          <p:nvPr/>
        </p:nvGrpSpPr>
        <p:grpSpPr>
          <a:xfrm>
            <a:off x="5793197" y="2975741"/>
            <a:ext cx="2780334" cy="1213409"/>
            <a:chOff x="5793197" y="3204341"/>
            <a:chExt cx="2780334" cy="1213409"/>
          </a:xfrm>
        </p:grpSpPr>
        <p:pic>
          <p:nvPicPr>
            <p:cNvPr id="9043" name="Google Shape;9043;p324"/>
            <p:cNvPicPr preferRelativeResize="0"/>
            <p:nvPr/>
          </p:nvPicPr>
          <p:blipFill>
            <a:blip r:embed="rId3">
              <a:alphaModFix/>
            </a:blip>
            <a:stretch>
              <a:fillRect/>
            </a:stretch>
          </p:blipFill>
          <p:spPr>
            <a:xfrm flipH="1">
              <a:off x="5793197" y="3204341"/>
              <a:ext cx="2678416" cy="1213409"/>
            </a:xfrm>
            <a:prstGeom prst="rect">
              <a:avLst/>
            </a:prstGeom>
            <a:noFill/>
            <a:ln>
              <a:noFill/>
            </a:ln>
            <a:effectLst>
              <a:outerShdw blurRad="57150" rotWithShape="0" algn="bl" dir="5400000" dist="19050">
                <a:srgbClr val="000000">
                  <a:alpha val="50000"/>
                </a:srgbClr>
              </a:outerShdw>
            </a:effectLst>
          </p:spPr>
        </p:pic>
        <p:pic>
          <p:nvPicPr>
            <p:cNvPr id="9044" name="Google Shape;9044;p324"/>
            <p:cNvPicPr preferRelativeResize="0"/>
            <p:nvPr/>
          </p:nvPicPr>
          <p:blipFill rotWithShape="1">
            <a:blip r:embed="rId3">
              <a:alphaModFix/>
            </a:blip>
            <a:srcRect b="0" l="50075" r="0" t="0"/>
            <a:stretch/>
          </p:blipFill>
          <p:spPr>
            <a:xfrm>
              <a:off x="7236331" y="3204350"/>
              <a:ext cx="1337200" cy="1213400"/>
            </a:xfrm>
            <a:prstGeom prst="rect">
              <a:avLst/>
            </a:prstGeom>
            <a:noFill/>
            <a:ln>
              <a:noFill/>
            </a:ln>
            <a:effectLst>
              <a:outerShdw blurRad="57150" rotWithShape="0" algn="bl" dir="5400000" dist="19050">
                <a:srgbClr val="000000">
                  <a:alpha val="50000"/>
                </a:srgbClr>
              </a:outerShdw>
            </a:effectLst>
          </p:spPr>
        </p:pic>
      </p:grpSp>
      <p:sp>
        <p:nvSpPr>
          <p:cNvPr id="9045" name="Google Shape;9045;p324"/>
          <p:cNvSpPr txBox="1"/>
          <p:nvPr/>
        </p:nvSpPr>
        <p:spPr>
          <a:xfrm>
            <a:off x="5651900" y="4214950"/>
            <a:ext cx="2969100" cy="22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GB" sz="1200">
                <a:solidFill>
                  <a:schemeClr val="accent3"/>
                </a:solidFill>
                <a:latin typeface="Average"/>
                <a:ea typeface="Average"/>
                <a:cs typeface="Average"/>
                <a:sym typeface="Average"/>
              </a:rPr>
              <a:t>#manaōritemotemātaurangamāori</a:t>
            </a:r>
            <a:endParaRPr sz="1200">
              <a:solidFill>
                <a:schemeClr val="accent3"/>
              </a:solidFill>
              <a:latin typeface="Average"/>
              <a:ea typeface="Average"/>
              <a:cs typeface="Average"/>
              <a:sym typeface="Average"/>
            </a:endParaRPr>
          </a:p>
          <a:p>
            <a:pPr indent="0" lvl="0" marL="0" rtl="0" algn="r">
              <a:spcBef>
                <a:spcPts val="0"/>
              </a:spcBef>
              <a:spcAft>
                <a:spcPts val="0"/>
              </a:spcAft>
              <a:buNone/>
            </a:pPr>
            <a:r>
              <a:rPr lang="en-GB" sz="1200">
                <a:solidFill>
                  <a:schemeClr val="accent3"/>
                </a:solidFill>
                <a:latin typeface="Average"/>
                <a:ea typeface="Average"/>
                <a:cs typeface="Average"/>
                <a:sym typeface="Average"/>
              </a:rPr>
              <a:t>#itsaboutequity</a:t>
            </a:r>
            <a:endParaRPr sz="1200">
              <a:solidFill>
                <a:schemeClr val="accent3"/>
              </a:solidFill>
              <a:latin typeface="Average"/>
              <a:ea typeface="Average"/>
              <a:cs typeface="Average"/>
              <a:sym typeface="Average"/>
            </a:endParaRPr>
          </a:p>
          <a:p>
            <a:pPr indent="0" lvl="0" marL="0" rtl="0" algn="r">
              <a:spcBef>
                <a:spcPts val="0"/>
              </a:spcBef>
              <a:spcAft>
                <a:spcPts val="0"/>
              </a:spcAft>
              <a:buNone/>
            </a:pPr>
            <a:r>
              <a:rPr lang="en-GB" sz="1200">
                <a:solidFill>
                  <a:schemeClr val="accent3"/>
                </a:solidFill>
                <a:latin typeface="Average"/>
                <a:ea typeface="Average"/>
                <a:cs typeface="Average"/>
                <a:sym typeface="Average"/>
              </a:rPr>
              <a:t>#tiritiprovisions</a:t>
            </a:r>
            <a:endParaRPr sz="1200">
              <a:solidFill>
                <a:schemeClr val="accent3"/>
              </a:solidFill>
              <a:latin typeface="Average"/>
              <a:ea typeface="Average"/>
              <a:cs typeface="Average"/>
              <a:sym typeface="Average"/>
            </a:endParaRPr>
          </a:p>
          <a:p>
            <a:pPr indent="0" lvl="0" marL="0" rtl="0" algn="r">
              <a:spcBef>
                <a:spcPts val="0"/>
              </a:spcBef>
              <a:spcAft>
                <a:spcPts val="0"/>
              </a:spcAft>
              <a:buNone/>
            </a:pPr>
            <a:r>
              <a:rPr lang="en-GB" sz="1200">
                <a:solidFill>
                  <a:schemeClr val="accent3"/>
                </a:solidFill>
                <a:latin typeface="Average"/>
                <a:ea typeface="Average"/>
                <a:cs typeface="Average"/>
                <a:sym typeface="Average"/>
              </a:rPr>
              <a:t>#hardlyrocketscience</a:t>
            </a:r>
            <a:endParaRPr sz="1200">
              <a:solidFill>
                <a:schemeClr val="accent3"/>
              </a:solidFill>
              <a:latin typeface="Average"/>
              <a:ea typeface="Average"/>
              <a:cs typeface="Average"/>
              <a:sym typeface="Average"/>
            </a:endParaRPr>
          </a:p>
        </p:txBody>
      </p:sp>
      <p:grpSp>
        <p:nvGrpSpPr>
          <p:cNvPr id="9046" name="Google Shape;9046;p324"/>
          <p:cNvGrpSpPr/>
          <p:nvPr/>
        </p:nvGrpSpPr>
        <p:grpSpPr>
          <a:xfrm>
            <a:off x="-580495" y="3240736"/>
            <a:ext cx="9669220" cy="2516239"/>
            <a:chOff x="1964298" y="2902989"/>
            <a:chExt cx="9669220" cy="2516239"/>
          </a:xfrm>
        </p:grpSpPr>
        <p:sp>
          <p:nvSpPr>
            <p:cNvPr id="9047" name="Google Shape;9047;p324"/>
            <p:cNvSpPr/>
            <p:nvPr/>
          </p:nvSpPr>
          <p:spPr>
            <a:xfrm rot="3858832">
              <a:off x="1997954" y="35452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8" name="Google Shape;9048;p324"/>
            <p:cNvGrpSpPr/>
            <p:nvPr/>
          </p:nvGrpSpPr>
          <p:grpSpPr>
            <a:xfrm rot="3735899">
              <a:off x="9393932" y="2794462"/>
              <a:ext cx="1405714" cy="2733293"/>
              <a:chOff x="956625" y="932680"/>
              <a:chExt cx="1392201" cy="2707020"/>
            </a:xfrm>
          </p:grpSpPr>
          <p:sp>
            <p:nvSpPr>
              <p:cNvPr id="9049" name="Google Shape;9049;p324"/>
              <p:cNvSpPr/>
              <p:nvPr/>
            </p:nvSpPr>
            <p:spPr>
              <a:xfrm>
                <a:off x="1529620" y="932680"/>
                <a:ext cx="819206" cy="1189411"/>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324"/>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324"/>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052" name="Google Shape;9052;p324"/>
          <p:cNvSpPr/>
          <p:nvPr/>
        </p:nvSpPr>
        <p:spPr>
          <a:xfrm rot="-9682412">
            <a:off x="8046040" y="-11044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3" name="Google Shape;9053;p324"/>
          <p:cNvGrpSpPr/>
          <p:nvPr/>
        </p:nvGrpSpPr>
        <p:grpSpPr>
          <a:xfrm>
            <a:off x="2789214" y="17537"/>
            <a:ext cx="1768381" cy="834117"/>
            <a:chOff x="2772675" y="3209200"/>
            <a:chExt cx="2642925" cy="1246625"/>
          </a:xfrm>
        </p:grpSpPr>
        <p:sp>
          <p:nvSpPr>
            <p:cNvPr id="9054" name="Google Shape;9054;p324"/>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324"/>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324"/>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324"/>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324"/>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324"/>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324"/>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324"/>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324"/>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324"/>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324"/>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324"/>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6" name="Google Shape;9066;p324"/>
          <p:cNvSpPr/>
          <p:nvPr/>
        </p:nvSpPr>
        <p:spPr>
          <a:xfrm rot="-1556360">
            <a:off x="2158989" y="4007559"/>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324"/>
          <p:cNvSpPr/>
          <p:nvPr/>
        </p:nvSpPr>
        <p:spPr>
          <a:xfrm rot="7698701">
            <a:off x="-132347" y="7060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1" name="Shape 9071"/>
        <p:cNvGrpSpPr/>
        <p:nvPr/>
      </p:nvGrpSpPr>
      <p:grpSpPr>
        <a:xfrm>
          <a:off x="0" y="0"/>
          <a:ext cx="0" cy="0"/>
          <a:chOff x="0" y="0"/>
          <a:chExt cx="0" cy="0"/>
        </a:xfrm>
      </p:grpSpPr>
      <p:sp>
        <p:nvSpPr>
          <p:cNvPr id="9072" name="Google Shape;9072;p325"/>
          <p:cNvSpPr txBox="1"/>
          <p:nvPr/>
        </p:nvSpPr>
        <p:spPr>
          <a:xfrm>
            <a:off x="76000" y="4765525"/>
            <a:ext cx="8906100" cy="323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GB" sz="900">
                <a:solidFill>
                  <a:srgbClr val="D8D2B6"/>
                </a:solidFill>
                <a:latin typeface="Merriweather"/>
                <a:ea typeface="Merriweather"/>
                <a:cs typeface="Merriweather"/>
                <a:sym typeface="Merriweather"/>
              </a:rPr>
              <a:t>Based on Paris, D. (2012). Culturally sustaining pedagogy: A needed change in stance, terminology, and practice. </a:t>
            </a:r>
            <a:r>
              <a:rPr b="1" i="1" lang="en-GB" sz="900">
                <a:solidFill>
                  <a:srgbClr val="D8D2B6"/>
                </a:solidFill>
                <a:latin typeface="Merriweather"/>
                <a:ea typeface="Merriweather"/>
                <a:cs typeface="Merriweather"/>
                <a:sym typeface="Merriweather"/>
              </a:rPr>
              <a:t>Educational Researcher, 41</a:t>
            </a:r>
            <a:r>
              <a:rPr i="1" lang="en-GB" sz="900">
                <a:solidFill>
                  <a:srgbClr val="D8D2B6"/>
                </a:solidFill>
                <a:latin typeface="Merriweather"/>
                <a:ea typeface="Merriweather"/>
                <a:cs typeface="Merriweather"/>
                <a:sym typeface="Merriweather"/>
              </a:rPr>
              <a:t>(3), 93–97.</a:t>
            </a:r>
            <a:endParaRPr sz="1300">
              <a:solidFill>
                <a:srgbClr val="D8D2B6"/>
              </a:solidFill>
            </a:endParaRPr>
          </a:p>
        </p:txBody>
      </p:sp>
      <p:pic>
        <p:nvPicPr>
          <p:cNvPr id="9073" name="Google Shape;9073;p325"/>
          <p:cNvPicPr preferRelativeResize="0"/>
          <p:nvPr/>
        </p:nvPicPr>
        <p:blipFill>
          <a:blip r:embed="rId3">
            <a:alphaModFix/>
          </a:blip>
          <a:stretch>
            <a:fillRect/>
          </a:stretch>
        </p:blipFill>
        <p:spPr>
          <a:xfrm>
            <a:off x="152400" y="3124200"/>
            <a:ext cx="8839201" cy="1657350"/>
          </a:xfrm>
          <a:prstGeom prst="rect">
            <a:avLst/>
          </a:prstGeom>
          <a:noFill/>
          <a:ln>
            <a:noFill/>
          </a:ln>
        </p:spPr>
      </p:pic>
      <p:sp>
        <p:nvSpPr>
          <p:cNvPr id="9074" name="Google Shape;9074;p325"/>
          <p:cNvSpPr txBox="1"/>
          <p:nvPr/>
        </p:nvSpPr>
        <p:spPr>
          <a:xfrm>
            <a:off x="3086975" y="162425"/>
            <a:ext cx="7458300" cy="615600"/>
          </a:xfrm>
          <a:prstGeom prst="rect">
            <a:avLst/>
          </a:prstGeom>
          <a:noFill/>
          <a:ln>
            <a:noFill/>
          </a:ln>
        </p:spPr>
        <p:txBody>
          <a:bodyPr anchorCtr="0" anchor="t" bIns="91425" lIns="91425" spcFirstLastPara="1" rIns="91425" wrap="square" tIns="91425">
            <a:spAutoFit/>
          </a:bodyPr>
          <a:lstStyle/>
          <a:p>
            <a:pPr indent="0" lvl="0" marL="0" marR="0" rtl="0" algn="l">
              <a:spcBef>
                <a:spcPts val="1000"/>
              </a:spcBef>
              <a:spcAft>
                <a:spcPts val="0"/>
              </a:spcAft>
              <a:buNone/>
            </a:pPr>
            <a:r>
              <a:rPr b="1" lang="en-GB" sz="2800">
                <a:solidFill>
                  <a:srgbClr val="D8D2B6"/>
                </a:solidFill>
                <a:latin typeface="Montserrat"/>
                <a:ea typeface="Montserrat"/>
                <a:cs typeface="Montserrat"/>
                <a:sym typeface="Montserrat"/>
              </a:rPr>
              <a:t>The PULL from Tomorrow</a:t>
            </a:r>
            <a:endParaRPr sz="2800">
              <a:solidFill>
                <a:srgbClr val="D8D2B6"/>
              </a:solidFill>
              <a:latin typeface="Hammersmith One"/>
              <a:ea typeface="Hammersmith One"/>
              <a:cs typeface="Hammersmith One"/>
              <a:sym typeface="Hammersmith One"/>
            </a:endParaRPr>
          </a:p>
        </p:txBody>
      </p:sp>
      <p:sp>
        <p:nvSpPr>
          <p:cNvPr id="9075" name="Google Shape;9075;p325"/>
          <p:cNvSpPr txBox="1"/>
          <p:nvPr/>
        </p:nvSpPr>
        <p:spPr>
          <a:xfrm>
            <a:off x="3010775" y="701825"/>
            <a:ext cx="5980800" cy="1647000"/>
          </a:xfrm>
          <a:prstGeom prst="rect">
            <a:avLst/>
          </a:prstGeom>
          <a:noFill/>
          <a:ln>
            <a:noFill/>
          </a:ln>
        </p:spPr>
        <p:txBody>
          <a:bodyPr anchorCtr="0" anchor="t" bIns="91425" lIns="91425" spcFirstLastPara="1" rIns="91425" wrap="square" tIns="91425">
            <a:spAutoFit/>
          </a:bodyPr>
          <a:lstStyle/>
          <a:p>
            <a:pPr indent="-349250" lvl="0" marL="457200" rtl="0" algn="l">
              <a:lnSpc>
                <a:spcPct val="100000"/>
              </a:lnSpc>
              <a:spcBef>
                <a:spcPts val="0"/>
              </a:spcBef>
              <a:spcAft>
                <a:spcPts val="0"/>
              </a:spcAft>
              <a:buClr>
                <a:srgbClr val="D8D2B6"/>
              </a:buClr>
              <a:buSzPts val="1900"/>
              <a:buChar char="●"/>
            </a:pPr>
            <a:r>
              <a:rPr lang="en-GB" sz="1900">
                <a:solidFill>
                  <a:srgbClr val="D8D2B6"/>
                </a:solidFill>
              </a:rPr>
              <a:t>What change is required to reach for the future from the present?</a:t>
            </a:r>
            <a:endParaRPr sz="1900">
              <a:solidFill>
                <a:srgbClr val="D8D2B6"/>
              </a:solidFill>
            </a:endParaRPr>
          </a:p>
          <a:p>
            <a:pPr indent="-349250" lvl="0" marL="457200" rtl="0" algn="l">
              <a:lnSpc>
                <a:spcPct val="100000"/>
              </a:lnSpc>
              <a:spcBef>
                <a:spcPts val="0"/>
              </a:spcBef>
              <a:spcAft>
                <a:spcPts val="0"/>
              </a:spcAft>
              <a:buClr>
                <a:srgbClr val="D8D2B6"/>
              </a:buClr>
              <a:buSzPts val="1900"/>
              <a:buChar char="●"/>
            </a:pPr>
            <a:r>
              <a:rPr lang="en-GB" sz="1900">
                <a:solidFill>
                  <a:srgbClr val="D8D2B6"/>
                </a:solidFill>
              </a:rPr>
              <a:t>What are the emerging trends and technologies?</a:t>
            </a:r>
            <a:endParaRPr sz="1900">
              <a:solidFill>
                <a:srgbClr val="D8D2B6"/>
              </a:solidFill>
            </a:endParaRPr>
          </a:p>
          <a:p>
            <a:pPr indent="-349250" lvl="0" marL="457200" rtl="0" algn="l">
              <a:lnSpc>
                <a:spcPct val="100000"/>
              </a:lnSpc>
              <a:spcBef>
                <a:spcPts val="0"/>
              </a:spcBef>
              <a:spcAft>
                <a:spcPts val="0"/>
              </a:spcAft>
              <a:buClr>
                <a:srgbClr val="D8D2B6"/>
              </a:buClr>
              <a:buSzPts val="1900"/>
              <a:buChar char="●"/>
            </a:pPr>
            <a:r>
              <a:rPr lang="en-GB" sz="1900">
                <a:solidFill>
                  <a:srgbClr val="D8D2B6"/>
                </a:solidFill>
              </a:rPr>
              <a:t>What are the future goals and aspirations of all involved?</a:t>
            </a:r>
            <a:endParaRPr sz="1900">
              <a:solidFill>
                <a:srgbClr val="D8D2B6"/>
              </a:solidFill>
            </a:endParaRPr>
          </a:p>
        </p:txBody>
      </p:sp>
      <p:pic>
        <p:nvPicPr>
          <p:cNvPr id="9076" name="Google Shape;9076;p325"/>
          <p:cNvPicPr preferRelativeResize="0"/>
          <p:nvPr/>
        </p:nvPicPr>
        <p:blipFill>
          <a:blip r:embed="rId4">
            <a:alphaModFix/>
          </a:blip>
          <a:stretch>
            <a:fillRect/>
          </a:stretch>
        </p:blipFill>
        <p:spPr>
          <a:xfrm>
            <a:off x="152401" y="170301"/>
            <a:ext cx="2931024" cy="2075651"/>
          </a:xfrm>
          <a:prstGeom prst="rect">
            <a:avLst/>
          </a:prstGeom>
          <a:noFill/>
          <a:ln>
            <a:noFill/>
          </a:ln>
        </p:spPr>
      </p:pic>
      <p:sp>
        <p:nvSpPr>
          <p:cNvPr id="9077" name="Google Shape;9077;p325"/>
          <p:cNvSpPr txBox="1"/>
          <p:nvPr/>
        </p:nvSpPr>
        <p:spPr>
          <a:xfrm>
            <a:off x="76000" y="2325650"/>
            <a:ext cx="9144000" cy="785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i="1" lang="en-GB" sz="1300">
                <a:solidFill>
                  <a:srgbClr val="D8D2B6"/>
                </a:solidFill>
              </a:rPr>
              <a:t>“The pull of the future – articulating aspirations for future generations of Māori and envisioning plausible possibilities for a prosperous future that safeguards our People, our Tūrangawaewae, and our Taonga Tuku Iho, including Mātauranga and Te Reo Māori.”</a:t>
            </a:r>
            <a:endParaRPr sz="1300">
              <a:solidFill>
                <a:srgbClr val="D8D2B6"/>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2" name="Shape 9082"/>
        <p:cNvGrpSpPr/>
        <p:nvPr/>
      </p:nvGrpSpPr>
      <p:grpSpPr>
        <a:xfrm>
          <a:off x="0" y="0"/>
          <a:ext cx="0" cy="0"/>
          <a:chOff x="0" y="0"/>
          <a:chExt cx="0" cy="0"/>
        </a:xfrm>
      </p:grpSpPr>
      <p:sp>
        <p:nvSpPr>
          <p:cNvPr id="9083" name="Google Shape;9083;p326"/>
          <p:cNvSpPr txBox="1"/>
          <p:nvPr/>
        </p:nvSpPr>
        <p:spPr>
          <a:xfrm>
            <a:off x="-18932" y="-383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KEY TERMS FOR THE SHIFT TO CSP</a:t>
            </a:r>
            <a:endParaRPr b="1" i="0" sz="3600" u="none" cap="none" strike="noStrike">
              <a:solidFill>
                <a:srgbClr val="D8D2B6"/>
              </a:solidFill>
              <a:latin typeface="Amatic SC"/>
              <a:ea typeface="Amatic SC"/>
              <a:cs typeface="Amatic SC"/>
              <a:sym typeface="Amatic SC"/>
            </a:endParaRPr>
          </a:p>
        </p:txBody>
      </p:sp>
      <p:grpSp>
        <p:nvGrpSpPr>
          <p:cNvPr id="9084" name="Google Shape;9084;p326"/>
          <p:cNvGrpSpPr/>
          <p:nvPr/>
        </p:nvGrpSpPr>
        <p:grpSpPr>
          <a:xfrm>
            <a:off x="381000" y="952500"/>
            <a:ext cx="1047900" cy="247800"/>
            <a:chOff x="381000" y="952500"/>
            <a:chExt cx="1047900" cy="247800"/>
          </a:xfrm>
        </p:grpSpPr>
        <p:sp>
          <p:nvSpPr>
            <p:cNvPr id="9085" name="Google Shape;9085;p326"/>
            <p:cNvSpPr/>
            <p:nvPr/>
          </p:nvSpPr>
          <p:spPr>
            <a:xfrm>
              <a:off x="381000" y="952500"/>
              <a:ext cx="1047900" cy="247800"/>
            </a:xfrm>
            <a:prstGeom prst="roundRect">
              <a:avLst>
                <a:gd fmla="val 23076" name="adj"/>
              </a:avLst>
            </a:prstGeom>
            <a:solidFill>
              <a:srgbClr val="8B5E3C"/>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9086" name="Google Shape;9086;p326"/>
            <p:cNvSpPr txBox="1"/>
            <p:nvPr/>
          </p:nvSpPr>
          <p:spPr>
            <a:xfrm>
              <a:off x="381000" y="952500"/>
              <a:ext cx="1047900" cy="247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GB" sz="950">
                  <a:solidFill>
                    <a:srgbClr val="FFFFFF"/>
                  </a:solidFill>
                  <a:latin typeface="Lexend"/>
                  <a:ea typeface="Lexend"/>
                  <a:cs typeface="Lexend"/>
                  <a:sym typeface="Lexend"/>
                </a:rPr>
                <a:t>KEY TERMS</a:t>
              </a:r>
              <a:endParaRPr b="1" sz="950">
                <a:solidFill>
                  <a:srgbClr val="FFFFFF"/>
                </a:solidFill>
                <a:latin typeface="Lexend"/>
                <a:ea typeface="Lexend"/>
                <a:cs typeface="Lexend"/>
                <a:sym typeface="Lexend"/>
              </a:endParaRPr>
            </a:p>
          </p:txBody>
        </p:sp>
      </p:grpSp>
      <p:sp>
        <p:nvSpPr>
          <p:cNvPr id="9087" name="Google Shape;9087;p326"/>
          <p:cNvSpPr txBox="1"/>
          <p:nvPr/>
        </p:nvSpPr>
        <p:spPr>
          <a:xfrm>
            <a:off x="381000" y="1381125"/>
            <a:ext cx="4476900" cy="3381300"/>
          </a:xfrm>
          <a:prstGeom prst="rect">
            <a:avLst/>
          </a:prstGeom>
          <a:noFill/>
          <a:ln>
            <a:noFill/>
          </a:ln>
        </p:spPr>
        <p:txBody>
          <a:bodyPr anchorCtr="0" anchor="ctr" bIns="0" lIns="0" spcFirstLastPara="1" rIns="0" wrap="square" tIns="0">
            <a:noAutofit/>
          </a:bodyPr>
          <a:lstStyle/>
          <a:p>
            <a:pPr indent="0" lvl="0" marL="0" rtl="0" algn="l">
              <a:spcBef>
                <a:spcPts val="1000"/>
              </a:spcBef>
              <a:spcAft>
                <a:spcPts val="0"/>
              </a:spcAft>
              <a:buNone/>
            </a:pPr>
            <a:r>
              <a:rPr b="1" lang="en-GB" sz="1650">
                <a:solidFill>
                  <a:srgbClr val="2D6A5A"/>
                </a:solidFill>
                <a:latin typeface="Lexend"/>
                <a:ea typeface="Lexend"/>
                <a:cs typeface="Lexend"/>
                <a:sym typeface="Lexend"/>
              </a:rPr>
              <a:t>CRP</a:t>
            </a:r>
            <a:r>
              <a:rPr lang="en-GB" sz="1650">
                <a:solidFill>
                  <a:srgbClr val="2D3436"/>
                </a:solidFill>
                <a:latin typeface="Lexend"/>
                <a:ea typeface="Lexend"/>
                <a:cs typeface="Lexend"/>
                <a:sym typeface="Lexend"/>
              </a:rPr>
              <a:t>: Values culture and uses it as a resource for learning.</a:t>
            </a:r>
            <a:endParaRPr sz="1650">
              <a:solidFill>
                <a:srgbClr val="2D3436"/>
              </a:solidFill>
              <a:latin typeface="Lexend"/>
              <a:ea typeface="Lexend"/>
              <a:cs typeface="Lexend"/>
              <a:sym typeface="Lexend"/>
            </a:endParaRPr>
          </a:p>
          <a:p>
            <a:pPr indent="0" lvl="0" marL="0" rtl="0" algn="l">
              <a:spcBef>
                <a:spcPts val="1000"/>
              </a:spcBef>
              <a:spcAft>
                <a:spcPts val="0"/>
              </a:spcAft>
              <a:buNone/>
            </a:pPr>
            <a:r>
              <a:rPr b="1" lang="en-GB" sz="1650">
                <a:solidFill>
                  <a:srgbClr val="2D6A5A"/>
                </a:solidFill>
                <a:latin typeface="Lexend"/>
                <a:ea typeface="Lexend"/>
                <a:cs typeface="Lexend"/>
                <a:sym typeface="Lexend"/>
              </a:rPr>
              <a:t>Funds of knowledge</a:t>
            </a:r>
            <a:r>
              <a:rPr lang="en-GB" sz="1650">
                <a:solidFill>
                  <a:srgbClr val="2D3436"/>
                </a:solidFill>
                <a:latin typeface="Lexend"/>
                <a:ea typeface="Lexend"/>
                <a:cs typeface="Lexend"/>
                <a:sym typeface="Lexend"/>
              </a:rPr>
              <a:t>: Skills and knowledge held by learners and whānau.</a:t>
            </a:r>
            <a:endParaRPr sz="1650">
              <a:solidFill>
                <a:srgbClr val="2D3436"/>
              </a:solidFill>
              <a:latin typeface="Lexend"/>
              <a:ea typeface="Lexend"/>
              <a:cs typeface="Lexend"/>
              <a:sym typeface="Lexend"/>
            </a:endParaRPr>
          </a:p>
          <a:p>
            <a:pPr indent="0" lvl="0" marL="0" rtl="0" algn="l">
              <a:spcBef>
                <a:spcPts val="1000"/>
              </a:spcBef>
              <a:spcAft>
                <a:spcPts val="0"/>
              </a:spcAft>
              <a:buNone/>
            </a:pPr>
            <a:r>
              <a:rPr b="1" lang="en-GB" sz="1650">
                <a:solidFill>
                  <a:srgbClr val="2D6A5A"/>
                </a:solidFill>
                <a:latin typeface="Lexend"/>
                <a:ea typeface="Lexend"/>
                <a:cs typeface="Lexend"/>
                <a:sym typeface="Lexend"/>
              </a:rPr>
              <a:t>Deficit thinking</a:t>
            </a:r>
            <a:r>
              <a:rPr lang="en-GB" sz="1650">
                <a:solidFill>
                  <a:srgbClr val="2D3436"/>
                </a:solidFill>
                <a:latin typeface="Lexend"/>
                <a:ea typeface="Lexend"/>
                <a:cs typeface="Lexend"/>
                <a:sym typeface="Lexend"/>
              </a:rPr>
              <a:t>: Treats difference as lack; lowers expectations. AKA: Racism.</a:t>
            </a:r>
            <a:endParaRPr sz="1650">
              <a:solidFill>
                <a:srgbClr val="2D3436"/>
              </a:solidFill>
              <a:latin typeface="Lexend"/>
              <a:ea typeface="Lexend"/>
              <a:cs typeface="Lexend"/>
              <a:sym typeface="Lexend"/>
            </a:endParaRPr>
          </a:p>
          <a:p>
            <a:pPr indent="0" lvl="0" marL="0" rtl="0" algn="l">
              <a:spcBef>
                <a:spcPts val="1000"/>
              </a:spcBef>
              <a:spcAft>
                <a:spcPts val="0"/>
              </a:spcAft>
              <a:buNone/>
            </a:pPr>
            <a:r>
              <a:rPr b="1" lang="en-GB" sz="1650">
                <a:solidFill>
                  <a:srgbClr val="2D6A5A"/>
                </a:solidFill>
                <a:latin typeface="Lexend"/>
                <a:ea typeface="Lexend"/>
                <a:cs typeface="Lexend"/>
                <a:sym typeface="Lexend"/>
              </a:rPr>
              <a:t>CSP</a:t>
            </a:r>
            <a:r>
              <a:rPr lang="en-GB" sz="1650">
                <a:solidFill>
                  <a:srgbClr val="2D3436"/>
                </a:solidFill>
                <a:latin typeface="Lexend"/>
                <a:ea typeface="Lexend"/>
                <a:cs typeface="Lexend"/>
                <a:sym typeface="Lexend"/>
              </a:rPr>
              <a:t>: Sustains and revitalises cultural and linguistic diversity.</a:t>
            </a:r>
            <a:endParaRPr sz="1650">
              <a:solidFill>
                <a:srgbClr val="2D3436"/>
              </a:solidFill>
              <a:latin typeface="Lexend"/>
              <a:ea typeface="Lexend"/>
              <a:cs typeface="Lexend"/>
              <a:sym typeface="Lexend"/>
            </a:endParaRPr>
          </a:p>
          <a:p>
            <a:pPr indent="0" lvl="0" marL="0" rtl="0" algn="l">
              <a:spcBef>
                <a:spcPts val="1000"/>
              </a:spcBef>
              <a:spcAft>
                <a:spcPts val="0"/>
              </a:spcAft>
              <a:buNone/>
            </a:pPr>
            <a:r>
              <a:rPr b="1" lang="en-GB" sz="1650">
                <a:solidFill>
                  <a:srgbClr val="2D6A5A"/>
                </a:solidFill>
                <a:latin typeface="Lexend"/>
                <a:ea typeface="Lexend"/>
                <a:cs typeface="Lexend"/>
                <a:sym typeface="Lexend"/>
              </a:rPr>
              <a:t>CRSP + Te Tiriti</a:t>
            </a:r>
            <a:r>
              <a:rPr lang="en-GB" sz="1650">
                <a:solidFill>
                  <a:srgbClr val="2D3436"/>
                </a:solidFill>
                <a:latin typeface="Lexend"/>
                <a:ea typeface="Lexend"/>
                <a:cs typeface="Lexend"/>
                <a:sym typeface="Lexend"/>
              </a:rPr>
              <a:t>: Equity through partnership, active protection and tino rangatiratanga.</a:t>
            </a:r>
            <a:endParaRPr sz="1650">
              <a:solidFill>
                <a:srgbClr val="2D3436"/>
              </a:solidFill>
              <a:latin typeface="Lexend"/>
              <a:ea typeface="Lexend"/>
              <a:cs typeface="Lexend"/>
              <a:sym typeface="Lexend"/>
            </a:endParaRPr>
          </a:p>
        </p:txBody>
      </p:sp>
      <p:pic>
        <p:nvPicPr>
          <p:cNvPr id="9088" name="Google Shape;9088;p326"/>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cxnSp>
        <p:nvCxnSpPr>
          <p:cNvPr id="9089" name="Google Shape;9089;p326"/>
          <p:cNvCxnSpPr/>
          <p:nvPr/>
        </p:nvCxnSpPr>
        <p:spPr>
          <a:xfrm flipH="1" rot="10800000">
            <a:off x="-53162" y="750112"/>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pic>
        <p:nvPicPr>
          <p:cNvPr id="9090" name="Google Shape;9090;p326" title="te puia.jpg"/>
          <p:cNvPicPr preferRelativeResize="0"/>
          <p:nvPr/>
        </p:nvPicPr>
        <p:blipFill>
          <a:blip r:embed="rId4">
            <a:alphaModFix/>
          </a:blip>
          <a:stretch>
            <a:fillRect/>
          </a:stretch>
        </p:blipFill>
        <p:spPr>
          <a:xfrm>
            <a:off x="5219567" y="-38325"/>
            <a:ext cx="3915974" cy="5217801"/>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4" name="Shape 9094"/>
        <p:cNvGrpSpPr/>
        <p:nvPr/>
      </p:nvGrpSpPr>
      <p:grpSpPr>
        <a:xfrm>
          <a:off x="0" y="0"/>
          <a:ext cx="0" cy="0"/>
          <a:chOff x="0" y="0"/>
          <a:chExt cx="0" cy="0"/>
        </a:xfrm>
      </p:grpSpPr>
      <p:sp>
        <p:nvSpPr>
          <p:cNvPr id="9095" name="Google Shape;9095;p327"/>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TE TIRITI O WAITANGI - NGA MATAPONO / PRINCIPLES </a:t>
            </a:r>
            <a:endParaRPr b="1" i="0" sz="3600" u="none" cap="none" strike="noStrike">
              <a:solidFill>
                <a:srgbClr val="D8D2B6"/>
              </a:solidFill>
              <a:latin typeface="Amatic SC"/>
              <a:ea typeface="Amatic SC"/>
              <a:cs typeface="Amatic SC"/>
              <a:sym typeface="Amatic SC"/>
            </a:endParaRPr>
          </a:p>
        </p:txBody>
      </p:sp>
      <p:pic>
        <p:nvPicPr>
          <p:cNvPr id="9096" name="Google Shape;9096;p327"/>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9097" name="Google Shape;9097;p327"/>
          <p:cNvGrpSpPr/>
          <p:nvPr/>
        </p:nvGrpSpPr>
        <p:grpSpPr>
          <a:xfrm rot="3735899">
            <a:off x="8121755" y="2769810"/>
            <a:ext cx="1405672" cy="2934652"/>
            <a:chOff x="956625" y="733258"/>
            <a:chExt cx="1392160" cy="2906442"/>
          </a:xfrm>
        </p:grpSpPr>
        <p:sp>
          <p:nvSpPr>
            <p:cNvPr id="9098" name="Google Shape;9098;p327"/>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327"/>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327"/>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1" name="Google Shape;9101;p327"/>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02" name="Google Shape;9102;p327"/>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3" name="Google Shape;9103;p327"/>
          <p:cNvGrpSpPr/>
          <p:nvPr/>
        </p:nvGrpSpPr>
        <p:grpSpPr>
          <a:xfrm>
            <a:off x="1218208" y="796855"/>
            <a:ext cx="1768381" cy="834117"/>
            <a:chOff x="2772675" y="3209200"/>
            <a:chExt cx="2642925" cy="1246625"/>
          </a:xfrm>
        </p:grpSpPr>
        <p:sp>
          <p:nvSpPr>
            <p:cNvPr id="9104" name="Google Shape;9104;p32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32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32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32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32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32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32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32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32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32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32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32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6" name="Google Shape;9116;p327"/>
          <p:cNvSpPr/>
          <p:nvPr/>
        </p:nvSpPr>
        <p:spPr>
          <a:xfrm rot="-1556360">
            <a:off x="5243008" y="3757537"/>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7" name="Google Shape;9117;p327"/>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118" name="Google Shape;9118;p327"/>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327"/>
          <p:cNvSpPr/>
          <p:nvPr/>
        </p:nvSpPr>
        <p:spPr>
          <a:xfrm>
            <a:off x="3111810" y="2776665"/>
            <a:ext cx="2914800" cy="2308800"/>
          </a:xfrm>
          <a:prstGeom prst="rect">
            <a:avLst/>
          </a:prstGeom>
          <a:noFill/>
          <a:ln>
            <a:noFill/>
          </a:ln>
        </p:spPr>
        <p:txBody>
          <a:bodyPr anchorCtr="0" anchor="t" bIns="45700" lIns="45700" spcFirstLastPara="1" rIns="45700" wrap="square" tIns="45700">
            <a:noAutofit/>
          </a:bodyPr>
          <a:lstStyle/>
          <a:p>
            <a:pPr indent="0" lvl="0" marL="0" marR="0" rtl="0" algn="ctr">
              <a:lnSpc>
                <a:spcPct val="110833"/>
              </a:lnSpc>
              <a:spcBef>
                <a:spcPts val="0"/>
              </a:spcBef>
              <a:spcAft>
                <a:spcPts val="0"/>
              </a:spcAft>
              <a:buClr>
                <a:srgbClr val="2D3436"/>
              </a:buClr>
              <a:buSzPts val="1800"/>
              <a:buFont typeface="Lexend"/>
              <a:buNone/>
            </a:pPr>
            <a:r>
              <a:rPr b="1" i="0" lang="en-GB" sz="1800" u="none" cap="none" strike="noStrike">
                <a:solidFill>
                  <a:srgbClr val="2C6E49"/>
                </a:solidFill>
                <a:latin typeface="Lexend"/>
                <a:ea typeface="Lexend"/>
                <a:cs typeface="Lexend"/>
                <a:sym typeface="Lexend"/>
              </a:rPr>
              <a:t>Partnership (Houruatanga)</a:t>
            </a:r>
            <a:endParaRPr b="1" i="0" sz="1800" u="none" cap="none" strike="noStrike">
              <a:solidFill>
                <a:srgbClr val="2C6E49"/>
              </a:solidFill>
              <a:latin typeface="Lexend"/>
              <a:ea typeface="Lexend"/>
              <a:cs typeface="Lexend"/>
              <a:sym typeface="Lexend"/>
            </a:endParaRPr>
          </a:p>
          <a:p>
            <a:pPr indent="0" lvl="0" marL="0" marR="0" rtl="0" algn="ctr">
              <a:lnSpc>
                <a:spcPct val="110833"/>
              </a:lnSpc>
              <a:spcBef>
                <a:spcPts val="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Reciprocity and </a:t>
            </a:r>
            <a:r>
              <a:rPr lang="en-GB" sz="1800">
                <a:solidFill>
                  <a:srgbClr val="2D3436"/>
                </a:solidFill>
                <a:latin typeface="Lexend"/>
                <a:ea typeface="Lexend"/>
                <a:cs typeface="Lexend"/>
                <a:sym typeface="Lexend"/>
              </a:rPr>
              <a:t>s</a:t>
            </a:r>
            <a:r>
              <a:rPr b="0" i="0" lang="en-GB" sz="1800" u="none" cap="none" strike="noStrike">
                <a:solidFill>
                  <a:srgbClr val="2D3436"/>
                </a:solidFill>
                <a:latin typeface="Lexend"/>
                <a:ea typeface="Lexend"/>
                <a:cs typeface="Lexend"/>
                <a:sym typeface="Lexend"/>
              </a:rPr>
              <a:t>hared decision</a:t>
            </a:r>
            <a:r>
              <a:rPr lang="en-GB" sz="1800">
                <a:solidFill>
                  <a:srgbClr val="2D3436"/>
                </a:solidFill>
                <a:latin typeface="Lexend"/>
                <a:ea typeface="Lexend"/>
                <a:cs typeface="Lexend"/>
                <a:sym typeface="Lexend"/>
              </a:rPr>
              <a:t>-making</a:t>
            </a:r>
            <a:r>
              <a:rPr b="0" i="0" lang="en-GB" sz="1800" u="none" cap="none" strike="noStrike">
                <a:solidFill>
                  <a:srgbClr val="2D3436"/>
                </a:solidFill>
                <a:latin typeface="Lexend"/>
                <a:ea typeface="Lexend"/>
                <a:cs typeface="Lexend"/>
                <a:sym typeface="Lexend"/>
              </a:rPr>
              <a:t> with Māori; whānau are knowledge authorities.</a:t>
            </a:r>
            <a:endParaRPr b="0" i="0" sz="1800" u="none" cap="none" strike="noStrike">
              <a:solidFill>
                <a:schemeClr val="dk1"/>
              </a:solidFill>
              <a:latin typeface="Calibri"/>
              <a:ea typeface="Calibri"/>
              <a:cs typeface="Calibri"/>
              <a:sym typeface="Calibri"/>
            </a:endParaRPr>
          </a:p>
        </p:txBody>
      </p:sp>
      <p:sp>
        <p:nvSpPr>
          <p:cNvPr id="9120" name="Google Shape;9120;p327"/>
          <p:cNvSpPr/>
          <p:nvPr/>
        </p:nvSpPr>
        <p:spPr>
          <a:xfrm>
            <a:off x="6195785" y="3239585"/>
            <a:ext cx="2709000" cy="1691700"/>
          </a:xfrm>
          <a:prstGeom prst="rect">
            <a:avLst/>
          </a:prstGeom>
          <a:noFill/>
          <a:ln>
            <a:noFill/>
          </a:ln>
        </p:spPr>
        <p:txBody>
          <a:bodyPr anchorCtr="0" anchor="t" bIns="45700" lIns="45700" spcFirstLastPara="1" rIns="45700" wrap="square" tIns="45700">
            <a:noAutofit/>
          </a:bodyPr>
          <a:lstStyle/>
          <a:p>
            <a:pPr indent="0" lvl="0" marL="0" marR="0" rtl="0" algn="ctr">
              <a:lnSpc>
                <a:spcPct val="110833"/>
              </a:lnSpc>
              <a:spcBef>
                <a:spcPts val="0"/>
              </a:spcBef>
              <a:spcAft>
                <a:spcPts val="0"/>
              </a:spcAft>
              <a:buClr>
                <a:srgbClr val="2D3436"/>
              </a:buClr>
              <a:buSzPts val="1800"/>
              <a:buFont typeface="Lexend"/>
              <a:buNone/>
            </a:pPr>
            <a:r>
              <a:rPr b="1" i="0" lang="en-GB" sz="1800" u="none" cap="none" strike="noStrike">
                <a:solidFill>
                  <a:srgbClr val="2C6E49"/>
                </a:solidFill>
                <a:latin typeface="Lexend"/>
                <a:ea typeface="Lexend"/>
                <a:cs typeface="Lexend"/>
                <a:sym typeface="Lexend"/>
              </a:rPr>
              <a:t>Active Protection </a:t>
            </a:r>
            <a:r>
              <a:rPr b="0" i="0" lang="en-GB" sz="1800" u="none" cap="none" strike="noStrike">
                <a:solidFill>
                  <a:srgbClr val="2D3436"/>
                </a:solidFill>
                <a:latin typeface="Lexend"/>
                <a:ea typeface="Lexend"/>
                <a:cs typeface="Lexend"/>
                <a:sym typeface="Lexend"/>
              </a:rPr>
              <a:t>(Matapopore Moroki</a:t>
            </a:r>
            <a:r>
              <a:rPr b="1" i="0" lang="en-GB" sz="1800" u="none" cap="none" strike="noStrike">
                <a:solidFill>
                  <a:srgbClr val="2D3436"/>
                </a:solidFill>
                <a:latin typeface="Lexend"/>
                <a:ea typeface="Lexend"/>
                <a:cs typeface="Lexend"/>
                <a:sym typeface="Lexend"/>
              </a:rPr>
              <a:t>) </a:t>
            </a:r>
            <a:r>
              <a:rPr b="0" i="0" lang="en-GB" sz="1800" u="none" cap="none" strike="noStrike">
                <a:solidFill>
                  <a:srgbClr val="2D3436"/>
                </a:solidFill>
                <a:latin typeface="Lexend"/>
                <a:ea typeface="Lexend"/>
                <a:cs typeface="Lexend"/>
                <a:sym typeface="Lexend"/>
              </a:rPr>
              <a:t>Sustain and revitalise te reo Māori, tikanga and mātauranga.</a:t>
            </a:r>
            <a:endParaRPr b="0" i="0" sz="1800" u="none" cap="none" strike="noStrike">
              <a:solidFill>
                <a:schemeClr val="dk1"/>
              </a:solidFill>
              <a:latin typeface="Calibri"/>
              <a:ea typeface="Calibri"/>
              <a:cs typeface="Calibri"/>
              <a:sym typeface="Calibri"/>
            </a:endParaRPr>
          </a:p>
        </p:txBody>
      </p:sp>
      <p:sp>
        <p:nvSpPr>
          <p:cNvPr id="9121" name="Google Shape;9121;p327"/>
          <p:cNvSpPr/>
          <p:nvPr/>
        </p:nvSpPr>
        <p:spPr>
          <a:xfrm>
            <a:off x="333470" y="3261050"/>
            <a:ext cx="2709000" cy="1371600"/>
          </a:xfrm>
          <a:prstGeom prst="rect">
            <a:avLst/>
          </a:prstGeom>
          <a:noFill/>
          <a:ln>
            <a:noFill/>
          </a:ln>
        </p:spPr>
        <p:txBody>
          <a:bodyPr anchorCtr="0" anchor="t" bIns="45700" lIns="45700" spcFirstLastPara="1" rIns="45700" wrap="square" tIns="45700">
            <a:noAutofit/>
          </a:bodyPr>
          <a:lstStyle/>
          <a:p>
            <a:pPr indent="0" lvl="0" marL="0" marR="0" rtl="0" algn="ctr">
              <a:lnSpc>
                <a:spcPct val="110833"/>
              </a:lnSpc>
              <a:spcBef>
                <a:spcPts val="0"/>
              </a:spcBef>
              <a:spcAft>
                <a:spcPts val="0"/>
              </a:spcAft>
              <a:buClr>
                <a:srgbClr val="2D3436"/>
              </a:buClr>
              <a:buSzPts val="1800"/>
              <a:buFont typeface="Lexend"/>
              <a:buNone/>
            </a:pPr>
            <a:r>
              <a:rPr b="1" i="0" lang="en-GB" sz="1800" u="none" cap="none" strike="noStrike">
                <a:solidFill>
                  <a:srgbClr val="2C6E49"/>
                </a:solidFill>
                <a:latin typeface="Lexend"/>
                <a:ea typeface="Lexend"/>
                <a:cs typeface="Lexend"/>
                <a:sym typeface="Lexend"/>
              </a:rPr>
              <a:t>Tino Rangatiratanga </a:t>
            </a:r>
            <a:r>
              <a:rPr b="0" i="0" lang="en-GB" sz="1800" u="none" cap="none" strike="noStrike">
                <a:solidFill>
                  <a:srgbClr val="2D3436"/>
                </a:solidFill>
                <a:latin typeface="Lexend"/>
                <a:ea typeface="Lexend"/>
                <a:cs typeface="Lexend"/>
                <a:sym typeface="Lexend"/>
              </a:rPr>
              <a:t>Affirm Māori authority, identity and cultural strengths.</a:t>
            </a:r>
            <a:endParaRPr b="0" i="0" sz="1800" u="none" cap="none" strike="noStrike">
              <a:solidFill>
                <a:schemeClr val="dk1"/>
              </a:solidFill>
              <a:latin typeface="Calibri"/>
              <a:ea typeface="Calibri"/>
              <a:cs typeface="Calibri"/>
              <a:sym typeface="Calibri"/>
            </a:endParaRPr>
          </a:p>
        </p:txBody>
      </p:sp>
      <p:pic>
        <p:nvPicPr>
          <p:cNvPr id="9122" name="Google Shape;9122;p327"/>
          <p:cNvPicPr preferRelativeResize="0"/>
          <p:nvPr/>
        </p:nvPicPr>
        <p:blipFill rotWithShape="1">
          <a:blip r:embed="rId4">
            <a:alphaModFix/>
          </a:blip>
          <a:srcRect b="0" l="30477" r="31307" t="31899"/>
          <a:stretch/>
        </p:blipFill>
        <p:spPr>
          <a:xfrm>
            <a:off x="547399" y="1372075"/>
            <a:ext cx="2450400" cy="1753200"/>
          </a:xfrm>
          <a:prstGeom prst="roundRect">
            <a:avLst>
              <a:gd fmla="val 16667" name="adj"/>
            </a:avLst>
          </a:prstGeom>
          <a:noFill/>
          <a:ln>
            <a:noFill/>
          </a:ln>
        </p:spPr>
      </p:pic>
      <p:pic>
        <p:nvPicPr>
          <p:cNvPr id="9123" name="Google Shape;9123;p327" title="marae visit 3.jpg"/>
          <p:cNvPicPr preferRelativeResize="0"/>
          <p:nvPr/>
        </p:nvPicPr>
        <p:blipFill>
          <a:blip r:embed="rId5">
            <a:alphaModFix/>
          </a:blip>
          <a:stretch>
            <a:fillRect/>
          </a:stretch>
        </p:blipFill>
        <p:spPr>
          <a:xfrm>
            <a:off x="3454178" y="1006625"/>
            <a:ext cx="2274000" cy="1705200"/>
          </a:xfrm>
          <a:prstGeom prst="roundRect">
            <a:avLst>
              <a:gd fmla="val 16667" name="adj"/>
            </a:avLst>
          </a:prstGeom>
          <a:noFill/>
          <a:ln>
            <a:noFill/>
          </a:ln>
        </p:spPr>
      </p:pic>
      <p:pic>
        <p:nvPicPr>
          <p:cNvPr id="9124" name="Google Shape;9124;p327" title="harakeke.jpg"/>
          <p:cNvPicPr preferRelativeResize="0"/>
          <p:nvPr/>
        </p:nvPicPr>
        <p:blipFill>
          <a:blip r:embed="rId6">
            <a:alphaModFix/>
          </a:blip>
          <a:stretch>
            <a:fillRect/>
          </a:stretch>
        </p:blipFill>
        <p:spPr>
          <a:xfrm>
            <a:off x="6410874" y="1343800"/>
            <a:ext cx="2278800" cy="1705200"/>
          </a:xfrm>
          <a:prstGeom prst="roundRect">
            <a:avLst>
              <a:gd fmla="val 16667" name="adj"/>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8" name="Shape 9128"/>
        <p:cNvGrpSpPr/>
        <p:nvPr/>
      </p:nvGrpSpPr>
      <p:grpSpPr>
        <a:xfrm>
          <a:off x="0" y="0"/>
          <a:ext cx="0" cy="0"/>
          <a:chOff x="0" y="0"/>
          <a:chExt cx="0" cy="0"/>
        </a:xfrm>
      </p:grpSpPr>
      <p:sp>
        <p:nvSpPr>
          <p:cNvPr id="9129" name="Google Shape;9129;p328"/>
          <p:cNvSpPr txBox="1"/>
          <p:nvPr/>
        </p:nvSpPr>
        <p:spPr>
          <a:xfrm>
            <a:off x="6100" y="-43225"/>
            <a:ext cx="92184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CULTURALLY RESPONSIVE TO CULTURALLY SUSTAINING PEDAGOGIES</a:t>
            </a:r>
            <a:endParaRPr b="1" i="0" sz="3600" u="none" cap="none" strike="noStrike">
              <a:solidFill>
                <a:srgbClr val="D8D2B6"/>
              </a:solidFill>
              <a:latin typeface="Amatic SC"/>
              <a:ea typeface="Amatic SC"/>
              <a:cs typeface="Amatic SC"/>
              <a:sym typeface="Amatic SC"/>
            </a:endParaRPr>
          </a:p>
        </p:txBody>
      </p:sp>
      <p:pic>
        <p:nvPicPr>
          <p:cNvPr id="9130" name="Google Shape;9130;p328"/>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9131" name="Google Shape;9131;p328"/>
          <p:cNvGrpSpPr/>
          <p:nvPr/>
        </p:nvGrpSpPr>
        <p:grpSpPr>
          <a:xfrm rot="3735899">
            <a:off x="6990480" y="3257519"/>
            <a:ext cx="1405672" cy="2934652"/>
            <a:chOff x="956625" y="733258"/>
            <a:chExt cx="1392160" cy="2906442"/>
          </a:xfrm>
        </p:grpSpPr>
        <p:sp>
          <p:nvSpPr>
            <p:cNvPr id="9132" name="Google Shape;9132;p328"/>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328"/>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328"/>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5" name="Google Shape;9135;p328"/>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36" name="Google Shape;9136;p328"/>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7" name="Google Shape;9137;p328"/>
          <p:cNvGrpSpPr/>
          <p:nvPr/>
        </p:nvGrpSpPr>
        <p:grpSpPr>
          <a:xfrm>
            <a:off x="1218208" y="796855"/>
            <a:ext cx="1768381" cy="834117"/>
            <a:chOff x="2772675" y="3209200"/>
            <a:chExt cx="2642925" cy="1246625"/>
          </a:xfrm>
        </p:grpSpPr>
        <p:sp>
          <p:nvSpPr>
            <p:cNvPr id="9138" name="Google Shape;9138;p328"/>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328"/>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328"/>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328"/>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328"/>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328"/>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328"/>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328"/>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328"/>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328"/>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328"/>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328"/>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0" name="Google Shape;9150;p328"/>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51" name="Google Shape;9151;p328"/>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152" name="Google Shape;9152;p328"/>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328"/>
          <p:cNvSpPr/>
          <p:nvPr/>
        </p:nvSpPr>
        <p:spPr>
          <a:xfrm flipH="1" rot="10800000">
            <a:off x="285750" y="775056"/>
            <a:ext cx="8572500" cy="51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6A5A"/>
              </a:buClr>
              <a:buSzPts val="2880"/>
              <a:buFont typeface="Lexend"/>
              <a:buNone/>
            </a:pPr>
            <a:r>
              <a:t/>
            </a:r>
            <a:endParaRPr b="0" i="0" sz="2880" u="none" cap="none" strike="noStrike">
              <a:solidFill>
                <a:schemeClr val="dk1"/>
              </a:solidFill>
              <a:latin typeface="Calibri"/>
              <a:ea typeface="Calibri"/>
              <a:cs typeface="Calibri"/>
              <a:sym typeface="Calibri"/>
            </a:endParaRPr>
          </a:p>
        </p:txBody>
      </p:sp>
      <p:sp>
        <p:nvSpPr>
          <p:cNvPr id="9154" name="Google Shape;9154;p328"/>
          <p:cNvSpPr/>
          <p:nvPr/>
        </p:nvSpPr>
        <p:spPr>
          <a:xfrm>
            <a:off x="3729825" y="1000125"/>
            <a:ext cx="5033100" cy="2556900"/>
          </a:xfrm>
          <a:prstGeom prst="rect">
            <a:avLst/>
          </a:prstGeom>
          <a:solidFill>
            <a:srgbClr val="000000">
              <a:alpha val="0"/>
            </a:srgbClr>
          </a:solidFill>
          <a:ln>
            <a:noFill/>
          </a:ln>
        </p:spPr>
        <p:txBody>
          <a:bodyPr anchorCtr="0" anchor="t" bIns="0" lIns="0" spcFirstLastPara="1" rIns="0" wrap="square" tIns="0">
            <a:noAutofit/>
          </a:bodyPr>
          <a:lstStyle/>
          <a:p>
            <a:pPr indent="0" lvl="0" marL="0" rtl="0" algn="l">
              <a:spcBef>
                <a:spcPts val="0"/>
              </a:spcBef>
              <a:spcAft>
                <a:spcPts val="0"/>
              </a:spcAft>
              <a:buNone/>
            </a:pPr>
            <a:r>
              <a:rPr b="1" lang="en-GB" sz="2200">
                <a:solidFill>
                  <a:srgbClr val="783F04"/>
                </a:solidFill>
                <a:latin typeface="Lexend"/>
                <a:ea typeface="Lexend"/>
                <a:cs typeface="Lexend"/>
                <a:sym typeface="Lexend"/>
              </a:rPr>
              <a:t>The shift in stance</a:t>
            </a:r>
            <a:endParaRPr b="1" sz="2200">
              <a:solidFill>
                <a:srgbClr val="783F04"/>
              </a:solidFill>
              <a:latin typeface="Lexend"/>
              <a:ea typeface="Lexend"/>
              <a:cs typeface="Lexend"/>
              <a:sym typeface="Lexend"/>
            </a:endParaRPr>
          </a:p>
          <a:p>
            <a:pPr indent="0" lvl="0" marL="0" rtl="0" algn="l">
              <a:spcBef>
                <a:spcPts val="1125"/>
              </a:spcBef>
              <a:spcAft>
                <a:spcPts val="0"/>
              </a:spcAft>
              <a:buNone/>
            </a:pPr>
            <a:r>
              <a:rPr b="1" lang="en-GB" sz="1900">
                <a:solidFill>
                  <a:srgbClr val="4E7151"/>
                </a:solidFill>
                <a:latin typeface="Lexend"/>
                <a:ea typeface="Lexend"/>
                <a:cs typeface="Lexend"/>
                <a:sym typeface="Lexend"/>
              </a:rPr>
              <a:t>Culturally Responsive (CRP)</a:t>
            </a:r>
            <a:endParaRPr b="1" sz="1900">
              <a:solidFill>
                <a:srgbClr val="4E7151"/>
              </a:solidFill>
              <a:latin typeface="Lexend"/>
              <a:ea typeface="Lexend"/>
              <a:cs typeface="Lexend"/>
              <a:sym typeface="Lexend"/>
            </a:endParaRPr>
          </a:p>
          <a:p>
            <a:pPr indent="0" lvl="0" marL="0" rtl="0" algn="l">
              <a:spcBef>
                <a:spcPts val="300"/>
              </a:spcBef>
              <a:spcAft>
                <a:spcPts val="0"/>
              </a:spcAft>
              <a:buNone/>
            </a:pPr>
            <a:r>
              <a:rPr b="0" lang="en-GB" sz="2100">
                <a:solidFill>
                  <a:srgbClr val="2D3436"/>
                </a:solidFill>
                <a:latin typeface="Lexend"/>
                <a:ea typeface="Lexend"/>
                <a:cs typeface="Lexend"/>
                <a:sym typeface="Lexend"/>
              </a:rPr>
              <a:t>Responsiveness can use culture as     a bridge to dominant norms.</a:t>
            </a:r>
            <a:endParaRPr b="0" sz="2100">
              <a:solidFill>
                <a:srgbClr val="2D3436"/>
              </a:solidFill>
              <a:latin typeface="Lexend"/>
              <a:ea typeface="Lexend"/>
              <a:cs typeface="Lexend"/>
              <a:sym typeface="Lexend"/>
            </a:endParaRPr>
          </a:p>
          <a:p>
            <a:pPr indent="0" lvl="0" marL="0" rtl="0" algn="l">
              <a:spcBef>
                <a:spcPts val="1500"/>
              </a:spcBef>
              <a:spcAft>
                <a:spcPts val="0"/>
              </a:spcAft>
              <a:buNone/>
            </a:pPr>
            <a:r>
              <a:rPr b="1" lang="en-GB" sz="1900">
                <a:solidFill>
                  <a:srgbClr val="4E7151"/>
                </a:solidFill>
                <a:latin typeface="Lexend"/>
                <a:ea typeface="Lexend"/>
                <a:cs typeface="Lexend"/>
                <a:sym typeface="Lexend"/>
              </a:rPr>
              <a:t>Culturally Sustaining (CSP)</a:t>
            </a:r>
            <a:endParaRPr b="1" sz="1900">
              <a:solidFill>
                <a:srgbClr val="4E7151"/>
              </a:solidFill>
              <a:latin typeface="Lexend"/>
              <a:ea typeface="Lexend"/>
              <a:cs typeface="Lexend"/>
              <a:sym typeface="Lexend"/>
            </a:endParaRPr>
          </a:p>
          <a:p>
            <a:pPr indent="0" lvl="0" marL="0" rtl="0" algn="l">
              <a:spcBef>
                <a:spcPts val="300"/>
              </a:spcBef>
              <a:spcAft>
                <a:spcPts val="0"/>
              </a:spcAft>
              <a:buNone/>
            </a:pPr>
            <a:r>
              <a:rPr b="0" lang="en-GB" sz="2100">
                <a:solidFill>
                  <a:srgbClr val="2D3436"/>
                </a:solidFill>
                <a:latin typeface="Lexend"/>
                <a:ea typeface="Lexend"/>
                <a:cs typeface="Lexend"/>
                <a:sym typeface="Lexend"/>
              </a:rPr>
              <a:t>CSP sustains and revitalises language, culture and identity.</a:t>
            </a:r>
            <a:endParaRPr b="0" sz="2100">
              <a:solidFill>
                <a:srgbClr val="2D3436"/>
              </a:solidFill>
              <a:latin typeface="Lexend"/>
              <a:ea typeface="Lexend"/>
              <a:cs typeface="Lexend"/>
              <a:sym typeface="Lexend"/>
            </a:endParaRPr>
          </a:p>
        </p:txBody>
      </p:sp>
      <p:pic>
        <p:nvPicPr>
          <p:cNvPr id="9155" name="Google Shape;9155;p328"/>
          <p:cNvPicPr preferRelativeResize="0"/>
          <p:nvPr/>
        </p:nvPicPr>
        <p:blipFill rotWithShape="1">
          <a:blip r:embed="rId4">
            <a:alphaModFix/>
          </a:blip>
          <a:srcRect b="0" l="0" r="0" t="0"/>
          <a:stretch/>
        </p:blipFill>
        <p:spPr>
          <a:xfrm>
            <a:off x="3791216" y="3812995"/>
            <a:ext cx="4942500" cy="1083000"/>
          </a:xfrm>
          <a:prstGeom prst="rect">
            <a:avLst/>
          </a:prstGeom>
          <a:noFill/>
          <a:ln>
            <a:noFill/>
          </a:ln>
        </p:spPr>
      </p:pic>
      <p:sp>
        <p:nvSpPr>
          <p:cNvPr id="9156" name="Google Shape;9156;p328"/>
          <p:cNvSpPr/>
          <p:nvPr/>
        </p:nvSpPr>
        <p:spPr>
          <a:xfrm>
            <a:off x="3982608" y="3927618"/>
            <a:ext cx="4191000" cy="762000"/>
          </a:xfrm>
          <a:prstGeom prst="rect">
            <a:avLst/>
          </a:prstGeom>
          <a:solidFill>
            <a:srgbClr val="000000">
              <a:alpha val="0"/>
            </a:srgbClr>
          </a:solidFill>
          <a:ln>
            <a:noFill/>
          </a:ln>
        </p:spPr>
        <p:txBody>
          <a:bodyPr anchorCtr="0" anchor="t" bIns="47625" lIns="47625" spcFirstLastPara="1" rIns="47625" wrap="square" tIns="47625">
            <a:noAutofit/>
          </a:bodyPr>
          <a:lstStyle/>
          <a:p>
            <a:pPr indent="0" lvl="0" marL="0" rtl="0" algn="ctr">
              <a:spcBef>
                <a:spcPts val="0"/>
              </a:spcBef>
              <a:spcAft>
                <a:spcPts val="0"/>
              </a:spcAft>
              <a:buNone/>
            </a:pPr>
            <a:r>
              <a:rPr b="0" lang="en-GB" sz="2600">
                <a:solidFill>
                  <a:srgbClr val="573B06"/>
                </a:solidFill>
                <a:latin typeface="Lexend"/>
                <a:ea typeface="Lexend"/>
                <a:cs typeface="Lexend"/>
                <a:sym typeface="Lexend"/>
              </a:rPr>
              <a:t>🔑</a:t>
            </a:r>
            <a:r>
              <a:rPr b="0" lang="en-GB" sz="1750">
                <a:solidFill>
                  <a:srgbClr val="573B06"/>
                </a:solidFill>
                <a:latin typeface="Lexend SemiBold"/>
                <a:ea typeface="Lexend SemiBold"/>
                <a:cs typeface="Lexend SemiBold"/>
                <a:sym typeface="Lexend SemiBold"/>
              </a:rPr>
              <a:t>Students should not have to lose cultural identity to succeed.</a:t>
            </a:r>
            <a:endParaRPr b="0" sz="1700">
              <a:solidFill>
                <a:srgbClr val="573B06"/>
              </a:solidFill>
              <a:latin typeface="Lexend"/>
              <a:ea typeface="Lexend"/>
              <a:cs typeface="Lexend"/>
              <a:sym typeface="Lexend"/>
            </a:endParaRPr>
          </a:p>
        </p:txBody>
      </p:sp>
      <p:pic>
        <p:nvPicPr>
          <p:cNvPr id="9157" name="Google Shape;9157;p328" title="AMP in the whare.jpg"/>
          <p:cNvPicPr preferRelativeResize="0"/>
          <p:nvPr/>
        </p:nvPicPr>
        <p:blipFill>
          <a:blip r:embed="rId5">
            <a:alphaModFix/>
          </a:blip>
          <a:stretch>
            <a:fillRect/>
          </a:stretch>
        </p:blipFill>
        <p:spPr>
          <a:xfrm>
            <a:off x="53075" y="775050"/>
            <a:ext cx="3251675" cy="4332685"/>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2" name="Shape 9162"/>
        <p:cNvGrpSpPr/>
        <p:nvPr/>
      </p:nvGrpSpPr>
      <p:grpSpPr>
        <a:xfrm>
          <a:off x="0" y="0"/>
          <a:ext cx="0" cy="0"/>
          <a:chOff x="0" y="0"/>
          <a:chExt cx="0" cy="0"/>
        </a:xfrm>
      </p:grpSpPr>
      <p:sp>
        <p:nvSpPr>
          <p:cNvPr id="9163" name="Google Shape;9163;p329"/>
          <p:cNvSpPr/>
          <p:nvPr/>
        </p:nvSpPr>
        <p:spPr>
          <a:xfrm>
            <a:off x="285750" y="2331663"/>
            <a:ext cx="8572500" cy="6036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6A5A"/>
              </a:buClr>
              <a:buSzPts val="2880"/>
              <a:buFont typeface="Lexend"/>
              <a:buNone/>
            </a:pPr>
            <a:r>
              <a:rPr b="1" i="0" lang="en-GB" sz="2880" u="none" cap="none" strike="noStrike">
                <a:solidFill>
                  <a:srgbClr val="2D6A5A"/>
                </a:solidFill>
                <a:latin typeface="Lexend"/>
                <a:ea typeface="Lexend"/>
                <a:cs typeface="Lexend"/>
                <a:sym typeface="Lexend"/>
              </a:rPr>
              <a:t>Relational</a:t>
            </a:r>
            <a:r>
              <a:rPr b="1" i="0" lang="en-GB" sz="2880" u="none" cap="none" strike="noStrike">
                <a:solidFill>
                  <a:srgbClr val="2D6A5A"/>
                </a:solidFill>
                <a:latin typeface="Lexend"/>
                <a:ea typeface="Lexend"/>
                <a:cs typeface="Lexend"/>
                <a:sym typeface="Lexend"/>
              </a:rPr>
              <a:t> Practice and </a:t>
            </a:r>
            <a:r>
              <a:rPr b="1" i="0" lang="en-GB" sz="2880" u="none" cap="none" strike="noStrike">
                <a:solidFill>
                  <a:srgbClr val="2D6A5A"/>
                </a:solidFill>
                <a:latin typeface="Lexend"/>
                <a:ea typeface="Lexend"/>
                <a:cs typeface="Lexend"/>
                <a:sym typeface="Lexend"/>
              </a:rPr>
              <a:t>Whanaungatanga</a:t>
            </a:r>
            <a:endParaRPr b="0" i="0" sz="2880" u="none" cap="none" strike="noStrike">
              <a:solidFill>
                <a:schemeClr val="dk1"/>
              </a:solidFill>
              <a:latin typeface="Calibri"/>
              <a:ea typeface="Calibri"/>
              <a:cs typeface="Calibri"/>
              <a:sym typeface="Calibri"/>
            </a:endParaRPr>
          </a:p>
        </p:txBody>
      </p:sp>
      <p:sp>
        <p:nvSpPr>
          <p:cNvPr id="9164" name="Google Shape;9164;p329"/>
          <p:cNvSpPr/>
          <p:nvPr/>
        </p:nvSpPr>
        <p:spPr>
          <a:xfrm>
            <a:off x="285750" y="2914650"/>
            <a:ext cx="8696700" cy="16275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3436"/>
              </a:buClr>
              <a:buSzPts val="2160"/>
              <a:buFont typeface="Lexend"/>
              <a:buNone/>
            </a:pPr>
            <a:r>
              <a:rPr b="1" i="0" lang="en-GB" sz="2160" u="none" cap="none" strike="noStrike">
                <a:solidFill>
                  <a:srgbClr val="2D3436"/>
                </a:solidFill>
                <a:latin typeface="Lexend"/>
                <a:ea typeface="Lexend"/>
                <a:cs typeface="Lexend"/>
                <a:sym typeface="Lexend"/>
              </a:rPr>
              <a:t>Co-design learning with whānau &amp; communities</a:t>
            </a:r>
            <a:endParaRPr b="0" i="0" sz="2160" u="none" cap="none" strike="noStrike">
              <a:solidFill>
                <a:schemeClr val="dk1"/>
              </a:solidFill>
              <a:latin typeface="Calibri"/>
              <a:ea typeface="Calibri"/>
              <a:cs typeface="Calibri"/>
              <a:sym typeface="Calibri"/>
            </a:endParaRPr>
          </a:p>
          <a:p>
            <a:pPr indent="0" lvl="0" marL="0" marR="0" rtl="0" algn="l">
              <a:lnSpc>
                <a:spcPct val="110833"/>
              </a:lnSpc>
              <a:spcBef>
                <a:spcPts val="81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Build whanaungatanga and manaakitanga through reciprocal relationships. Treat whānau as co-educators.</a:t>
            </a:r>
            <a:endParaRPr b="0" i="0" sz="2160" u="none" cap="none" strike="noStrike">
              <a:solidFill>
                <a:schemeClr val="dk1"/>
              </a:solidFill>
              <a:latin typeface="Calibri"/>
              <a:ea typeface="Calibri"/>
              <a:cs typeface="Calibri"/>
              <a:sym typeface="Calibri"/>
            </a:endParaRPr>
          </a:p>
          <a:p>
            <a:pPr indent="-228600" lvl="0" marL="228600" marR="0" rtl="0" algn="l">
              <a:lnSpc>
                <a:spcPct val="110833"/>
              </a:lnSpc>
              <a:spcBef>
                <a:spcPts val="585"/>
              </a:spcBef>
              <a:spcAft>
                <a:spcPts val="0"/>
              </a:spcAft>
              <a:buClr>
                <a:srgbClr val="2D3436"/>
              </a:buClr>
              <a:buSzPts val="1800"/>
              <a:buFont typeface="Lexend"/>
              <a:buChar char="•"/>
            </a:pPr>
            <a:r>
              <a:rPr b="0" i="0" lang="en-GB" sz="1800" u="none" cap="none" strike="noStrike">
                <a:solidFill>
                  <a:srgbClr val="2D3436"/>
                </a:solidFill>
                <a:latin typeface="Lexend"/>
                <a:ea typeface="Lexend"/>
                <a:cs typeface="Lexend"/>
                <a:sym typeface="Lexend"/>
              </a:rPr>
              <a:t>Use local pūrākau across curriculum areas.</a:t>
            </a:r>
            <a:endParaRPr b="0" i="0" sz="2160" u="none" cap="none" strike="noStrike">
              <a:solidFill>
                <a:schemeClr val="dk1"/>
              </a:solidFill>
              <a:latin typeface="Calibri"/>
              <a:ea typeface="Calibri"/>
              <a:cs typeface="Calibri"/>
              <a:sym typeface="Calibri"/>
            </a:endParaRPr>
          </a:p>
          <a:p>
            <a:pPr indent="-228600" lvl="0" marL="228600" marR="0" rtl="0" algn="l">
              <a:lnSpc>
                <a:spcPct val="110833"/>
              </a:lnSpc>
              <a:spcBef>
                <a:spcPts val="450"/>
              </a:spcBef>
              <a:spcAft>
                <a:spcPts val="0"/>
              </a:spcAft>
              <a:buClr>
                <a:srgbClr val="2D3436"/>
              </a:buClr>
              <a:buSzPts val="1800"/>
              <a:buFont typeface="Lexend"/>
              <a:buChar char="•"/>
            </a:pPr>
            <a:r>
              <a:rPr b="0" i="0" lang="en-GB" sz="1800" u="none" cap="none" strike="noStrike">
                <a:solidFill>
                  <a:srgbClr val="2D3436"/>
                </a:solidFill>
                <a:latin typeface="Lexend"/>
                <a:ea typeface="Lexend"/>
                <a:cs typeface="Lexend"/>
                <a:sym typeface="Lexend"/>
              </a:rPr>
              <a:t>Learn with community through</a:t>
            </a:r>
            <a:r>
              <a:rPr lang="en-GB" sz="1800">
                <a:solidFill>
                  <a:srgbClr val="2D3436"/>
                </a:solidFill>
                <a:latin typeface="Lexend"/>
                <a:ea typeface="Lexend"/>
                <a:cs typeface="Lexend"/>
                <a:sym typeface="Lexend"/>
              </a:rPr>
              <a:t> </a:t>
            </a:r>
            <a:r>
              <a:rPr b="0" i="0" lang="en-GB" sz="1800" u="none" cap="none" strike="noStrike">
                <a:solidFill>
                  <a:srgbClr val="2D3436"/>
                </a:solidFill>
                <a:latin typeface="Lexend"/>
                <a:ea typeface="Lexend"/>
                <a:cs typeface="Lexend"/>
                <a:sym typeface="Lexend"/>
              </a:rPr>
              <a:t>authentic place-based experiences (</a:t>
            </a:r>
            <a:r>
              <a:rPr lang="en-GB" sz="1800">
                <a:solidFill>
                  <a:srgbClr val="2D3436"/>
                </a:solidFill>
                <a:latin typeface="Lexend"/>
                <a:ea typeface="Lexend"/>
                <a:cs typeface="Lexend"/>
                <a:sym typeface="Lexend"/>
              </a:rPr>
              <a:t>AREA)</a:t>
            </a:r>
            <a:r>
              <a:rPr b="0" i="0" lang="en-GB" sz="1800" u="none" cap="none" strike="noStrike">
                <a:solidFill>
                  <a:srgbClr val="2D3436"/>
                </a:solidFill>
                <a:latin typeface="Lexend"/>
                <a:ea typeface="Lexend"/>
                <a:cs typeface="Lexend"/>
                <a:sym typeface="Lexend"/>
              </a:rPr>
              <a:t>.</a:t>
            </a:r>
            <a:endParaRPr b="0" i="0" sz="1800" u="none" cap="none" strike="noStrike">
              <a:solidFill>
                <a:srgbClr val="2D3436"/>
              </a:solidFill>
              <a:latin typeface="Lexend"/>
              <a:ea typeface="Lexend"/>
              <a:cs typeface="Lexend"/>
              <a:sym typeface="Lexend"/>
            </a:endParaRPr>
          </a:p>
          <a:p>
            <a:pPr indent="0" lvl="0" marL="0" marR="0" rtl="0" algn="l">
              <a:lnSpc>
                <a:spcPct val="110833"/>
              </a:lnSpc>
              <a:spcBef>
                <a:spcPts val="450"/>
              </a:spcBef>
              <a:spcAft>
                <a:spcPts val="0"/>
              </a:spcAft>
              <a:buNone/>
            </a:pPr>
            <a:r>
              <a:rPr lang="en-GB" sz="1100">
                <a:solidFill>
                  <a:srgbClr val="2D3436"/>
                </a:solidFill>
                <a:latin typeface="Lexend"/>
                <a:ea typeface="Lexend"/>
                <a:cs typeface="Lexend"/>
                <a:sym typeface="Lexend"/>
              </a:rPr>
              <a:t>       </a:t>
            </a:r>
            <a:r>
              <a:rPr lang="en-GB" sz="1000">
                <a:solidFill>
                  <a:srgbClr val="2D3436"/>
                </a:solidFill>
                <a:latin typeface="Lexend"/>
                <a:ea typeface="Lexend"/>
                <a:cs typeface="Lexend"/>
                <a:sym typeface="Lexend"/>
              </a:rPr>
              <a:t>FURTHER READING </a:t>
            </a:r>
            <a:r>
              <a:rPr lang="en-GB" sz="1000" u="sng">
                <a:solidFill>
                  <a:schemeClr val="hlink"/>
                </a:solidFill>
                <a:latin typeface="Lexend"/>
                <a:ea typeface="Lexend"/>
                <a:cs typeface="Lexend"/>
                <a:sym typeface="Lexend"/>
                <a:hlinkClick r:id="rId3"/>
              </a:rPr>
              <a:t>https://poutamapounamu.org.nz/module-8/6-key-messages-from-the-family-and-community-engagement-bes</a:t>
            </a:r>
            <a:endParaRPr sz="1000">
              <a:solidFill>
                <a:srgbClr val="2D3436"/>
              </a:solidFill>
              <a:latin typeface="Lexend"/>
              <a:ea typeface="Lexend"/>
              <a:cs typeface="Lexend"/>
              <a:sym typeface="Lexend"/>
            </a:endParaRPr>
          </a:p>
          <a:p>
            <a:pPr indent="0" lvl="0" marL="0" marR="0" rtl="0" algn="l">
              <a:lnSpc>
                <a:spcPct val="110833"/>
              </a:lnSpc>
              <a:spcBef>
                <a:spcPts val="450"/>
              </a:spcBef>
              <a:spcAft>
                <a:spcPts val="0"/>
              </a:spcAft>
              <a:buNone/>
            </a:pPr>
            <a:r>
              <a:t/>
            </a:r>
            <a:endParaRPr sz="1100">
              <a:solidFill>
                <a:srgbClr val="2D3436"/>
              </a:solidFill>
              <a:latin typeface="Lexend"/>
              <a:ea typeface="Lexend"/>
              <a:cs typeface="Lexend"/>
              <a:sym typeface="Lexend"/>
            </a:endParaRPr>
          </a:p>
          <a:p>
            <a:pPr indent="0" lvl="0" marL="457200" marR="0" rtl="0" algn="l">
              <a:lnSpc>
                <a:spcPct val="110833"/>
              </a:lnSpc>
              <a:spcBef>
                <a:spcPts val="450"/>
              </a:spcBef>
              <a:spcAft>
                <a:spcPts val="0"/>
              </a:spcAft>
              <a:buNone/>
            </a:pPr>
            <a:r>
              <a:t/>
            </a:r>
            <a:endParaRPr sz="1100">
              <a:solidFill>
                <a:srgbClr val="2D3436"/>
              </a:solidFill>
              <a:latin typeface="Lexend"/>
              <a:ea typeface="Lexend"/>
              <a:cs typeface="Lexend"/>
              <a:sym typeface="Lexend"/>
            </a:endParaRPr>
          </a:p>
        </p:txBody>
      </p:sp>
      <p:pic>
        <p:nvPicPr>
          <p:cNvPr id="9165" name="Google Shape;9165;p329" title="20250917_121843.jpg"/>
          <p:cNvPicPr preferRelativeResize="0"/>
          <p:nvPr/>
        </p:nvPicPr>
        <p:blipFill>
          <a:blip r:embed="rId4">
            <a:alphaModFix/>
          </a:blip>
          <a:stretch>
            <a:fillRect/>
          </a:stretch>
        </p:blipFill>
        <p:spPr>
          <a:xfrm>
            <a:off x="152400" y="152400"/>
            <a:ext cx="2702484" cy="2026863"/>
          </a:xfrm>
          <a:prstGeom prst="rect">
            <a:avLst/>
          </a:prstGeom>
          <a:noFill/>
          <a:ln>
            <a:noFill/>
          </a:ln>
        </p:spPr>
      </p:pic>
      <p:pic>
        <p:nvPicPr>
          <p:cNvPr id="9166" name="Google Shape;9166;p329" title="20250905_131518.jpg"/>
          <p:cNvPicPr preferRelativeResize="0"/>
          <p:nvPr/>
        </p:nvPicPr>
        <p:blipFill rotWithShape="1">
          <a:blip r:embed="rId5">
            <a:alphaModFix/>
          </a:blip>
          <a:srcRect b="21238" l="0" r="0" t="46447"/>
          <a:stretch/>
        </p:blipFill>
        <p:spPr>
          <a:xfrm>
            <a:off x="0" y="0"/>
            <a:ext cx="9144003" cy="2216214"/>
          </a:xfrm>
          <a:prstGeom prst="rect">
            <a:avLst/>
          </a:prstGeom>
          <a:noFill/>
          <a:ln>
            <a:noFill/>
          </a:ln>
        </p:spPr>
      </p:pic>
      <p:cxnSp>
        <p:nvCxnSpPr>
          <p:cNvPr id="9167" name="Google Shape;9167;p329"/>
          <p:cNvCxnSpPr/>
          <p:nvPr/>
        </p:nvCxnSpPr>
        <p:spPr>
          <a:xfrm flipH="1" rot="10800000">
            <a:off x="-53162" y="2194563"/>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168" name="Google Shape;9168;p329"/>
          <p:cNvSpPr/>
          <p:nvPr/>
        </p:nvSpPr>
        <p:spPr>
          <a:xfrm>
            <a:off x="2053275" y="2021675"/>
            <a:ext cx="4704900" cy="262800"/>
          </a:xfrm>
          <a:prstGeom prst="roundRect">
            <a:avLst>
              <a:gd fmla="val 17391" name="adj"/>
            </a:avLst>
          </a:prstGeom>
          <a:solidFill>
            <a:srgbClr val="8B5E3C"/>
          </a:solidFill>
          <a:ln>
            <a:noFill/>
          </a:ln>
        </p:spPr>
        <p:txBody>
          <a:bodyPr anchorCtr="0" anchor="ctr" bIns="0" lIns="0" spcFirstLastPara="1" rIns="0" wrap="square" tIns="0">
            <a:noAutofit/>
          </a:bodyPr>
          <a:lstStyle/>
          <a:p>
            <a:pPr indent="0" lvl="0" marL="0" marR="0" rtl="0" algn="ctr">
              <a:spcBef>
                <a:spcPts val="0"/>
              </a:spcBef>
              <a:spcAft>
                <a:spcPts val="0"/>
              </a:spcAft>
              <a:buClr>
                <a:srgbClr val="FFFFFF"/>
              </a:buClr>
              <a:buSzPts val="1080"/>
              <a:buFont typeface="Lexend"/>
              <a:buNone/>
            </a:pPr>
            <a:r>
              <a:rPr b="1" lang="en-GB" sz="1080">
                <a:solidFill>
                  <a:srgbClr val="FFFFFF"/>
                </a:solidFill>
                <a:latin typeface="Lexend"/>
                <a:ea typeface="Lexend"/>
                <a:cs typeface="Lexend"/>
                <a:sym typeface="Lexend"/>
              </a:rPr>
              <a:t>“AREA” LEARNING: * Authentic * Relevant * Experiential * Active</a:t>
            </a:r>
            <a:endParaRPr b="0" i="0" sz="1080" u="none" cap="none" strike="noStrike">
              <a:solidFill>
                <a:schemeClr val="dk1"/>
              </a:solidFill>
              <a:latin typeface="Calibri"/>
              <a:ea typeface="Calibri"/>
              <a:cs typeface="Calibri"/>
              <a:sym typeface="Calibri"/>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2" name="Shape 9172"/>
        <p:cNvGrpSpPr/>
        <p:nvPr/>
      </p:nvGrpSpPr>
      <p:grpSpPr>
        <a:xfrm>
          <a:off x="0" y="0"/>
          <a:ext cx="0" cy="0"/>
          <a:chOff x="0" y="0"/>
          <a:chExt cx="0" cy="0"/>
        </a:xfrm>
      </p:grpSpPr>
      <p:sp>
        <p:nvSpPr>
          <p:cNvPr id="9173" name="Google Shape;9173;p330"/>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WHAT IS THE PROBLEM WITH SAMENESS?</a:t>
            </a:r>
            <a:endParaRPr b="1" i="0" sz="3600" u="none" cap="none" strike="noStrike">
              <a:solidFill>
                <a:srgbClr val="D8D2B6"/>
              </a:solidFill>
              <a:latin typeface="Amatic SC"/>
              <a:ea typeface="Amatic SC"/>
              <a:cs typeface="Amatic SC"/>
              <a:sym typeface="Amatic SC"/>
            </a:endParaRPr>
          </a:p>
        </p:txBody>
      </p:sp>
      <p:pic>
        <p:nvPicPr>
          <p:cNvPr id="9174" name="Google Shape;9174;p330"/>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9175" name="Google Shape;9175;p330"/>
          <p:cNvGrpSpPr/>
          <p:nvPr/>
        </p:nvGrpSpPr>
        <p:grpSpPr>
          <a:xfrm rot="3735899">
            <a:off x="6990480" y="3021210"/>
            <a:ext cx="1405672" cy="2934652"/>
            <a:chOff x="956625" y="733258"/>
            <a:chExt cx="1392160" cy="2906442"/>
          </a:xfrm>
        </p:grpSpPr>
        <p:sp>
          <p:nvSpPr>
            <p:cNvPr id="9176" name="Google Shape;9176;p330"/>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330"/>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330"/>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330"/>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180" name="Google Shape;9180;p330"/>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1" name="Google Shape;9181;p330"/>
          <p:cNvGrpSpPr/>
          <p:nvPr/>
        </p:nvGrpSpPr>
        <p:grpSpPr>
          <a:xfrm>
            <a:off x="1218208" y="796855"/>
            <a:ext cx="1768381" cy="834117"/>
            <a:chOff x="2772675" y="3209200"/>
            <a:chExt cx="2642925" cy="1246625"/>
          </a:xfrm>
        </p:grpSpPr>
        <p:sp>
          <p:nvSpPr>
            <p:cNvPr id="9182" name="Google Shape;9182;p330"/>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330"/>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330"/>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330"/>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330"/>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330"/>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330"/>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330"/>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330"/>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330"/>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330"/>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330"/>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4" name="Google Shape;9194;p330"/>
          <p:cNvSpPr/>
          <p:nvPr/>
        </p:nvSpPr>
        <p:spPr>
          <a:xfrm rot="-1556360">
            <a:off x="6116783" y="4033679"/>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5" name="Google Shape;9195;p330"/>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196" name="Google Shape;9196;p330"/>
          <p:cNvSpPr/>
          <p:nvPr/>
        </p:nvSpPr>
        <p:spPr>
          <a:xfrm rot="3858832">
            <a:off x="-145896" y="390214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330"/>
          <p:cNvSpPr/>
          <p:nvPr/>
        </p:nvSpPr>
        <p:spPr>
          <a:xfrm>
            <a:off x="914400" y="1234440"/>
            <a:ext cx="7372500" cy="1143000"/>
          </a:xfrm>
          <a:prstGeom prst="roundRect">
            <a:avLst>
              <a:gd fmla="val 10000" name="adj"/>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330"/>
          <p:cNvSpPr/>
          <p:nvPr/>
        </p:nvSpPr>
        <p:spPr>
          <a:xfrm>
            <a:off x="822960" y="1143000"/>
            <a:ext cx="7372500" cy="1143000"/>
          </a:xfrm>
          <a:prstGeom prst="roundRect">
            <a:avLst>
              <a:gd fmla="val 10000" name="adj"/>
            </a:avLst>
          </a:prstGeom>
          <a:solidFill>
            <a:srgbClr val="F4F9FC"/>
          </a:solidFill>
          <a:ln cap="flat" cmpd="sng" w="45700">
            <a:solidFill>
              <a:srgbClr val="000000"/>
            </a:solidFill>
            <a:prstDash val="solid"/>
            <a:round/>
            <a:headEnd len="sm" w="sm" type="none"/>
            <a:tailEnd len="sm" w="sm" type="none"/>
          </a:ln>
        </p:spPr>
        <p:txBody>
          <a:bodyPr anchorCtr="0" anchor="ctr" bIns="102850" lIns="102850" spcFirstLastPara="1" rIns="102850" wrap="square" tIns="102850">
            <a:noAutofit/>
          </a:bodyPr>
          <a:lstStyle/>
          <a:p>
            <a:pPr indent="0" lvl="0" marL="0" marR="0" rtl="0" algn="ctr">
              <a:lnSpc>
                <a:spcPct val="110864"/>
              </a:lnSpc>
              <a:spcBef>
                <a:spcPts val="0"/>
              </a:spcBef>
              <a:spcAft>
                <a:spcPts val="0"/>
              </a:spcAft>
              <a:buClr>
                <a:srgbClr val="040F0F"/>
              </a:buClr>
              <a:buSzPts val="1620"/>
              <a:buFont typeface="Lexend"/>
              <a:buNone/>
            </a:pPr>
            <a:r>
              <a:rPr b="0" i="0" lang="en-GB" sz="2020" u="none" cap="none" strike="noStrike">
                <a:solidFill>
                  <a:srgbClr val="040F0F"/>
                </a:solidFill>
                <a:latin typeface="Lexend"/>
                <a:ea typeface="Lexend"/>
                <a:cs typeface="Lexend"/>
                <a:sym typeface="Lexend"/>
              </a:rPr>
              <a:t>Treating all students exactly the same is the fairest way to honour Te Tiriti o Wa</a:t>
            </a:r>
            <a:r>
              <a:rPr lang="en-GB" sz="2020">
                <a:solidFill>
                  <a:srgbClr val="040F0F"/>
                </a:solidFill>
                <a:latin typeface="Lexend"/>
                <a:ea typeface="Lexend"/>
                <a:cs typeface="Lexend"/>
                <a:sym typeface="Lexend"/>
              </a:rPr>
              <a:t>it</a:t>
            </a:r>
            <a:r>
              <a:rPr b="0" i="0" lang="en-GB" sz="2020" u="none" cap="none" strike="noStrike">
                <a:solidFill>
                  <a:srgbClr val="040F0F"/>
                </a:solidFill>
                <a:latin typeface="Lexend"/>
                <a:ea typeface="Lexend"/>
                <a:cs typeface="Lexend"/>
                <a:sym typeface="Lexend"/>
              </a:rPr>
              <a:t>angi in school.</a:t>
            </a:r>
            <a:endParaRPr b="0" i="0" sz="2020" u="none" cap="none" strike="noStrike">
              <a:solidFill>
                <a:schemeClr val="dk1"/>
              </a:solidFill>
              <a:latin typeface="Calibri"/>
              <a:ea typeface="Calibri"/>
              <a:cs typeface="Calibri"/>
              <a:sym typeface="Calibri"/>
            </a:endParaRPr>
          </a:p>
        </p:txBody>
      </p:sp>
      <p:sp>
        <p:nvSpPr>
          <p:cNvPr id="9199" name="Google Shape;9199;p330"/>
          <p:cNvSpPr/>
          <p:nvPr/>
        </p:nvSpPr>
        <p:spPr>
          <a:xfrm>
            <a:off x="2571750" y="2628900"/>
            <a:ext cx="1714500" cy="800100"/>
          </a:xfrm>
          <a:prstGeom prst="roundRect">
            <a:avLst>
              <a:gd fmla="val 17143" name="adj"/>
            </a:avLst>
          </a:prstGeom>
          <a:solidFill>
            <a:srgbClr val="FFFFFF"/>
          </a:solidFill>
          <a:ln cap="flat" cmpd="sng" w="45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10854"/>
              </a:lnSpc>
              <a:spcBef>
                <a:spcPts val="0"/>
              </a:spcBef>
              <a:spcAft>
                <a:spcPts val="0"/>
              </a:spcAft>
              <a:buClr>
                <a:srgbClr val="040F0F"/>
              </a:buClr>
              <a:buSzPts val="2340"/>
              <a:buFont typeface="Lexend"/>
              <a:buNone/>
            </a:pPr>
            <a:r>
              <a:rPr b="0" i="0" lang="en-GB" sz="2340" u="none" cap="none" strike="noStrike">
                <a:solidFill>
                  <a:srgbClr val="040F0F"/>
                </a:solidFill>
                <a:latin typeface="Lexend"/>
                <a:ea typeface="Lexend"/>
                <a:cs typeface="Lexend"/>
                <a:sym typeface="Lexend"/>
              </a:rPr>
              <a:t>👍 </a:t>
            </a:r>
            <a:r>
              <a:rPr b="1" i="0" lang="en-GB" sz="2340" u="none" cap="none" strike="noStrike">
                <a:solidFill>
                  <a:srgbClr val="040F0F"/>
                </a:solidFill>
                <a:latin typeface="Lexend"/>
                <a:ea typeface="Lexend"/>
                <a:cs typeface="Lexend"/>
                <a:sym typeface="Lexend"/>
              </a:rPr>
              <a:t>TRUE</a:t>
            </a:r>
            <a:endParaRPr b="0" i="0" sz="2340" u="none" cap="none" strike="noStrike">
              <a:solidFill>
                <a:schemeClr val="dk1"/>
              </a:solidFill>
              <a:latin typeface="Calibri"/>
              <a:ea typeface="Calibri"/>
              <a:cs typeface="Calibri"/>
              <a:sym typeface="Calibri"/>
            </a:endParaRPr>
          </a:p>
        </p:txBody>
      </p:sp>
      <p:sp>
        <p:nvSpPr>
          <p:cNvPr id="9200" name="Google Shape;9200;p330"/>
          <p:cNvSpPr/>
          <p:nvPr/>
        </p:nvSpPr>
        <p:spPr>
          <a:xfrm>
            <a:off x="4857750" y="2628900"/>
            <a:ext cx="1714500" cy="800100"/>
          </a:xfrm>
          <a:prstGeom prst="roundRect">
            <a:avLst>
              <a:gd fmla="val 17143" name="adj"/>
            </a:avLst>
          </a:prstGeom>
          <a:solidFill>
            <a:srgbClr val="FFFFFF"/>
          </a:solidFill>
          <a:ln cap="flat" cmpd="sng" w="45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10854"/>
              </a:lnSpc>
              <a:spcBef>
                <a:spcPts val="0"/>
              </a:spcBef>
              <a:spcAft>
                <a:spcPts val="0"/>
              </a:spcAft>
              <a:buClr>
                <a:srgbClr val="040F0F"/>
              </a:buClr>
              <a:buSzPts val="2340"/>
              <a:buFont typeface="Lexend"/>
              <a:buNone/>
            </a:pPr>
            <a:r>
              <a:rPr b="0" i="0" lang="en-GB" sz="2340" u="none" cap="none" strike="noStrike">
                <a:solidFill>
                  <a:srgbClr val="040F0F"/>
                </a:solidFill>
                <a:latin typeface="Lexend"/>
                <a:ea typeface="Lexend"/>
                <a:cs typeface="Lexend"/>
                <a:sym typeface="Lexend"/>
              </a:rPr>
              <a:t>👎 </a:t>
            </a:r>
            <a:r>
              <a:rPr b="1" i="0" lang="en-GB" sz="2340" u="none" cap="none" strike="noStrike">
                <a:solidFill>
                  <a:srgbClr val="040F0F"/>
                </a:solidFill>
                <a:latin typeface="Lexend"/>
                <a:ea typeface="Lexend"/>
                <a:cs typeface="Lexend"/>
                <a:sym typeface="Lexend"/>
              </a:rPr>
              <a:t>FALSE</a:t>
            </a:r>
            <a:endParaRPr b="0" i="0" sz="2340" u="none" cap="none" strike="noStrike">
              <a:solidFill>
                <a:schemeClr val="dk1"/>
              </a:solidFill>
              <a:latin typeface="Calibri"/>
              <a:ea typeface="Calibri"/>
              <a:cs typeface="Calibri"/>
              <a:sym typeface="Calibri"/>
            </a:endParaRPr>
          </a:p>
        </p:txBody>
      </p:sp>
      <p:sp>
        <p:nvSpPr>
          <p:cNvPr id="9201" name="Google Shape;9201;p330"/>
          <p:cNvSpPr/>
          <p:nvPr/>
        </p:nvSpPr>
        <p:spPr>
          <a:xfrm>
            <a:off x="2571750" y="3714750"/>
            <a:ext cx="5715000" cy="457200"/>
          </a:xfrm>
          <a:prstGeom prst="rect">
            <a:avLst/>
          </a:prstGeom>
          <a:noFill/>
          <a:ln>
            <a:noFill/>
          </a:ln>
        </p:spPr>
        <p:txBody>
          <a:bodyPr anchorCtr="0" anchor="t" bIns="45700" lIns="45700" spcFirstLastPara="1" rIns="45700" wrap="square" tIns="45700">
            <a:noAutofit/>
          </a:bodyPr>
          <a:lstStyle/>
          <a:p>
            <a:pPr indent="0" lvl="0" marL="0" marR="0" rtl="0" algn="l">
              <a:lnSpc>
                <a:spcPct val="110864"/>
              </a:lnSpc>
              <a:spcBef>
                <a:spcPts val="0"/>
              </a:spcBef>
              <a:spcAft>
                <a:spcPts val="0"/>
              </a:spcAft>
              <a:buClr>
                <a:srgbClr val="8B5E3C"/>
              </a:buClr>
              <a:buSzPts val="1620"/>
              <a:buFont typeface="Lexend"/>
              <a:buNone/>
            </a:pPr>
            <a:r>
              <a:rPr b="0" i="0" lang="en-GB" sz="1620" u="none" cap="none" strike="noStrike">
                <a:solidFill>
                  <a:srgbClr val="8B5E3C"/>
                </a:solidFill>
                <a:latin typeface="Lexend"/>
                <a:ea typeface="Lexend"/>
                <a:cs typeface="Lexend"/>
                <a:sym typeface="Lexend"/>
              </a:rPr>
              <a:t>🤔 </a:t>
            </a:r>
            <a:r>
              <a:rPr b="0" i="1" lang="en-GB" sz="1620" u="none" cap="none" strike="noStrike">
                <a:solidFill>
                  <a:srgbClr val="8B5E3C"/>
                </a:solidFill>
                <a:latin typeface="Lexend"/>
                <a:ea typeface="Lexend"/>
                <a:cs typeface="Lexend"/>
                <a:sym typeface="Lexend"/>
              </a:rPr>
              <a:t>Be ready to explain your thinking.</a:t>
            </a:r>
            <a:endParaRPr b="0" i="0" sz="1620" u="none" cap="none" strike="noStrike">
              <a:solidFill>
                <a:schemeClr val="dk1"/>
              </a:solidFill>
              <a:latin typeface="Calibri"/>
              <a:ea typeface="Calibri"/>
              <a:cs typeface="Calibri"/>
              <a:sym typeface="Calibri"/>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5" name="Shape 9205"/>
        <p:cNvGrpSpPr/>
        <p:nvPr/>
      </p:nvGrpSpPr>
      <p:grpSpPr>
        <a:xfrm>
          <a:off x="0" y="0"/>
          <a:ext cx="0" cy="0"/>
          <a:chOff x="0" y="0"/>
          <a:chExt cx="0" cy="0"/>
        </a:xfrm>
      </p:grpSpPr>
      <p:sp>
        <p:nvSpPr>
          <p:cNvPr id="9206" name="Google Shape;9206;p331"/>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WHAT IS THE PROBLEM WITH SAMENESS?</a:t>
            </a:r>
            <a:endParaRPr b="1" i="0" sz="3600" u="none" cap="none" strike="noStrike">
              <a:solidFill>
                <a:srgbClr val="D8D2B6"/>
              </a:solidFill>
              <a:latin typeface="Amatic SC"/>
              <a:ea typeface="Amatic SC"/>
              <a:cs typeface="Amatic SC"/>
              <a:sym typeface="Amatic SC"/>
            </a:endParaRPr>
          </a:p>
        </p:txBody>
      </p:sp>
      <p:pic>
        <p:nvPicPr>
          <p:cNvPr id="9207" name="Google Shape;9207;p331"/>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9208" name="Google Shape;9208;p331"/>
          <p:cNvGrpSpPr/>
          <p:nvPr/>
        </p:nvGrpSpPr>
        <p:grpSpPr>
          <a:xfrm rot="3735899">
            <a:off x="6990480" y="3021210"/>
            <a:ext cx="1405672" cy="2934652"/>
            <a:chOff x="956625" y="733258"/>
            <a:chExt cx="1392160" cy="2906442"/>
          </a:xfrm>
        </p:grpSpPr>
        <p:sp>
          <p:nvSpPr>
            <p:cNvPr id="9209" name="Google Shape;9209;p331"/>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331"/>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331"/>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2" name="Google Shape;9212;p331"/>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13" name="Google Shape;9213;p331"/>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4" name="Google Shape;9214;p331"/>
          <p:cNvGrpSpPr/>
          <p:nvPr/>
        </p:nvGrpSpPr>
        <p:grpSpPr>
          <a:xfrm>
            <a:off x="1218208" y="796855"/>
            <a:ext cx="1768381" cy="834117"/>
            <a:chOff x="2772675" y="3209200"/>
            <a:chExt cx="2642925" cy="1246625"/>
          </a:xfrm>
        </p:grpSpPr>
        <p:sp>
          <p:nvSpPr>
            <p:cNvPr id="9215" name="Google Shape;9215;p331"/>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331"/>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331"/>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331"/>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331"/>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331"/>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331"/>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331"/>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331"/>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331"/>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331"/>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331"/>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227" name="Google Shape;9227;p331"/>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228" name="Google Shape;9228;p331"/>
          <p:cNvSpPr/>
          <p:nvPr/>
        </p:nvSpPr>
        <p:spPr>
          <a:xfrm>
            <a:off x="914400" y="1234440"/>
            <a:ext cx="7372500" cy="1143000"/>
          </a:xfrm>
          <a:prstGeom prst="roundRect">
            <a:avLst>
              <a:gd fmla="val 10000" name="adj"/>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331"/>
          <p:cNvSpPr/>
          <p:nvPr/>
        </p:nvSpPr>
        <p:spPr>
          <a:xfrm>
            <a:off x="822960" y="1143000"/>
            <a:ext cx="7372500" cy="1143000"/>
          </a:xfrm>
          <a:prstGeom prst="roundRect">
            <a:avLst>
              <a:gd fmla="val 10000" name="adj"/>
            </a:avLst>
          </a:prstGeom>
          <a:solidFill>
            <a:srgbClr val="F4F9FC"/>
          </a:solidFill>
          <a:ln cap="flat" cmpd="sng" w="45700">
            <a:solidFill>
              <a:srgbClr val="000000"/>
            </a:solidFill>
            <a:prstDash val="solid"/>
            <a:round/>
            <a:headEnd len="sm" w="sm" type="none"/>
            <a:tailEnd len="sm" w="sm" type="none"/>
          </a:ln>
        </p:spPr>
        <p:txBody>
          <a:bodyPr anchorCtr="0" anchor="ctr" bIns="102850" lIns="102850" spcFirstLastPara="1" rIns="102850" wrap="square" tIns="102850">
            <a:noAutofit/>
          </a:bodyPr>
          <a:lstStyle/>
          <a:p>
            <a:pPr indent="0" lvl="0" marL="0" marR="0" rtl="0" algn="ctr">
              <a:lnSpc>
                <a:spcPct val="110864"/>
              </a:lnSpc>
              <a:spcBef>
                <a:spcPts val="0"/>
              </a:spcBef>
              <a:spcAft>
                <a:spcPts val="0"/>
              </a:spcAft>
              <a:buClr>
                <a:srgbClr val="040F0F"/>
              </a:buClr>
              <a:buSzPts val="1620"/>
              <a:buFont typeface="Lexend"/>
              <a:buNone/>
            </a:pPr>
            <a:r>
              <a:rPr b="0" i="0" lang="en-GB" sz="1820" u="none" cap="none" strike="noStrike">
                <a:solidFill>
                  <a:srgbClr val="040F0F"/>
                </a:solidFill>
                <a:latin typeface="Lexend"/>
                <a:ea typeface="Lexend"/>
                <a:cs typeface="Lexend"/>
                <a:sym typeface="Lexend"/>
              </a:rPr>
              <a:t>Treating all students exactly the same is the fairest way to honour Te Tiriti o Waitangi in school.</a:t>
            </a:r>
            <a:endParaRPr b="0" i="0" sz="1820" u="none" cap="none" strike="noStrike">
              <a:solidFill>
                <a:schemeClr val="dk1"/>
              </a:solidFill>
              <a:latin typeface="Calibri"/>
              <a:ea typeface="Calibri"/>
              <a:cs typeface="Calibri"/>
              <a:sym typeface="Calibri"/>
            </a:endParaRPr>
          </a:p>
        </p:txBody>
      </p:sp>
      <p:sp>
        <p:nvSpPr>
          <p:cNvPr id="9230" name="Google Shape;9230;p331"/>
          <p:cNvSpPr/>
          <p:nvPr/>
        </p:nvSpPr>
        <p:spPr>
          <a:xfrm>
            <a:off x="2571750" y="2628900"/>
            <a:ext cx="1714500" cy="800100"/>
          </a:xfrm>
          <a:prstGeom prst="roundRect">
            <a:avLst>
              <a:gd fmla="val 17143" name="adj"/>
            </a:avLst>
          </a:prstGeom>
          <a:solidFill>
            <a:srgbClr val="FFFFFF"/>
          </a:solidFill>
          <a:ln cap="flat" cmpd="sng" w="457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10854"/>
              </a:lnSpc>
              <a:spcBef>
                <a:spcPts val="0"/>
              </a:spcBef>
              <a:spcAft>
                <a:spcPts val="0"/>
              </a:spcAft>
              <a:buClr>
                <a:srgbClr val="040F0F"/>
              </a:buClr>
              <a:buSzPts val="2340"/>
              <a:buFont typeface="Lexend"/>
              <a:buNone/>
            </a:pPr>
            <a:r>
              <a:rPr b="0" i="0" lang="en-GB" sz="2340" u="none" cap="none" strike="noStrike">
                <a:solidFill>
                  <a:srgbClr val="040F0F"/>
                </a:solidFill>
                <a:latin typeface="Lexend"/>
                <a:ea typeface="Lexend"/>
                <a:cs typeface="Lexend"/>
                <a:sym typeface="Lexend"/>
              </a:rPr>
              <a:t>👍 </a:t>
            </a:r>
            <a:r>
              <a:rPr b="1" i="0" lang="en-GB" sz="2340" u="none" cap="none" strike="noStrike">
                <a:solidFill>
                  <a:srgbClr val="040F0F"/>
                </a:solidFill>
                <a:latin typeface="Lexend"/>
                <a:ea typeface="Lexend"/>
                <a:cs typeface="Lexend"/>
                <a:sym typeface="Lexend"/>
              </a:rPr>
              <a:t>TRUE</a:t>
            </a:r>
            <a:endParaRPr b="0" i="0" sz="2340" u="none" cap="none" strike="noStrike">
              <a:solidFill>
                <a:schemeClr val="dk1"/>
              </a:solidFill>
              <a:latin typeface="Calibri"/>
              <a:ea typeface="Calibri"/>
              <a:cs typeface="Calibri"/>
              <a:sym typeface="Calibri"/>
            </a:endParaRPr>
          </a:p>
        </p:txBody>
      </p:sp>
      <p:sp>
        <p:nvSpPr>
          <p:cNvPr id="9231" name="Google Shape;9231;p331"/>
          <p:cNvSpPr/>
          <p:nvPr/>
        </p:nvSpPr>
        <p:spPr>
          <a:xfrm>
            <a:off x="2571750" y="3714750"/>
            <a:ext cx="5715000" cy="457200"/>
          </a:xfrm>
          <a:prstGeom prst="rect">
            <a:avLst/>
          </a:prstGeom>
          <a:noFill/>
          <a:ln>
            <a:noFill/>
          </a:ln>
        </p:spPr>
        <p:txBody>
          <a:bodyPr anchorCtr="0" anchor="t" bIns="45700" lIns="45700" spcFirstLastPara="1" rIns="45700" wrap="square" tIns="45700">
            <a:noAutofit/>
          </a:bodyPr>
          <a:lstStyle/>
          <a:p>
            <a:pPr indent="0" lvl="0" marL="0" marR="0" rtl="0" algn="l">
              <a:lnSpc>
                <a:spcPct val="110864"/>
              </a:lnSpc>
              <a:spcBef>
                <a:spcPts val="0"/>
              </a:spcBef>
              <a:spcAft>
                <a:spcPts val="0"/>
              </a:spcAft>
              <a:buClr>
                <a:srgbClr val="8B5E3C"/>
              </a:buClr>
              <a:buSzPts val="1620"/>
              <a:buFont typeface="Lexend"/>
              <a:buNone/>
            </a:pPr>
            <a:r>
              <a:rPr b="0" i="0" lang="en-GB" sz="1620" u="none" cap="none" strike="noStrike">
                <a:solidFill>
                  <a:srgbClr val="8B5E3C"/>
                </a:solidFill>
                <a:latin typeface="Lexend"/>
                <a:ea typeface="Lexend"/>
                <a:cs typeface="Lexend"/>
                <a:sym typeface="Lexend"/>
              </a:rPr>
              <a:t>🤔 </a:t>
            </a:r>
            <a:r>
              <a:rPr b="0" i="1" lang="en-GB" sz="1620" u="none" cap="none" strike="noStrike">
                <a:solidFill>
                  <a:srgbClr val="8B5E3C"/>
                </a:solidFill>
                <a:latin typeface="Lexend"/>
                <a:ea typeface="Lexend"/>
                <a:cs typeface="Lexend"/>
                <a:sym typeface="Lexend"/>
              </a:rPr>
              <a:t>Be ready to explain your thinking.</a:t>
            </a:r>
            <a:endParaRPr b="0" i="0" sz="1620" u="none" cap="none" strike="noStrike">
              <a:solidFill>
                <a:schemeClr val="dk1"/>
              </a:solidFill>
              <a:latin typeface="Calibri"/>
              <a:ea typeface="Calibri"/>
              <a:cs typeface="Calibri"/>
              <a:sym typeface="Calibri"/>
            </a:endParaRPr>
          </a:p>
        </p:txBody>
      </p:sp>
      <p:sp>
        <p:nvSpPr>
          <p:cNvPr id="9232" name="Google Shape;9232;p331"/>
          <p:cNvSpPr/>
          <p:nvPr/>
        </p:nvSpPr>
        <p:spPr>
          <a:xfrm>
            <a:off x="457200" y="3657600"/>
            <a:ext cx="8229600" cy="1191600"/>
          </a:xfrm>
          <a:prstGeom prst="roundRect">
            <a:avLst>
              <a:gd fmla="val 6294" name="adj"/>
            </a:avLst>
          </a:prstGeom>
          <a:solidFill>
            <a:srgbClr val="FAEFDA"/>
          </a:solidFill>
          <a:ln cap="flat" cmpd="sng" w="11425">
            <a:solidFill>
              <a:srgbClr val="573B06">
                <a:alpha val="20000"/>
              </a:srgbClr>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331"/>
          <p:cNvSpPr/>
          <p:nvPr/>
        </p:nvSpPr>
        <p:spPr>
          <a:xfrm>
            <a:off x="571500" y="3806190"/>
            <a:ext cx="365700" cy="411600"/>
          </a:xfrm>
          <a:prstGeom prst="rect">
            <a:avLst/>
          </a:prstGeom>
          <a:noFill/>
          <a:ln>
            <a:noFill/>
          </a:ln>
        </p:spPr>
        <p:txBody>
          <a:bodyPr anchorCtr="0" anchor="t" bIns="0" lIns="0" spcFirstLastPara="1" rIns="0" wrap="square" tIns="0">
            <a:noAutofit/>
          </a:bodyPr>
          <a:lstStyle/>
          <a:p>
            <a:pPr indent="0" lvl="0" marL="0" marR="0" rtl="0" algn="l">
              <a:spcBef>
                <a:spcPts val="0"/>
              </a:spcBef>
              <a:spcAft>
                <a:spcPts val="0"/>
              </a:spcAft>
              <a:buClr>
                <a:srgbClr val="000000"/>
              </a:buClr>
              <a:buSzPts val="2160"/>
              <a:buFont typeface="Calibri"/>
              <a:buNone/>
            </a:pPr>
            <a:r>
              <a:rPr b="0" i="0" lang="en-GB" sz="2160" u="none" cap="none" strike="noStrike">
                <a:solidFill>
                  <a:srgbClr val="000000"/>
                </a:solidFill>
                <a:latin typeface="Calibri"/>
                <a:ea typeface="Calibri"/>
                <a:cs typeface="Calibri"/>
                <a:sym typeface="Calibri"/>
              </a:rPr>
              <a:t>🔑</a:t>
            </a:r>
            <a:endParaRPr b="0" i="0" sz="2160" u="none" cap="none" strike="noStrike">
              <a:solidFill>
                <a:schemeClr val="dk1"/>
              </a:solidFill>
              <a:latin typeface="Calibri"/>
              <a:ea typeface="Calibri"/>
              <a:cs typeface="Calibri"/>
              <a:sym typeface="Calibri"/>
            </a:endParaRPr>
          </a:p>
        </p:txBody>
      </p:sp>
      <p:sp>
        <p:nvSpPr>
          <p:cNvPr id="9234" name="Google Shape;9234;p331"/>
          <p:cNvSpPr/>
          <p:nvPr/>
        </p:nvSpPr>
        <p:spPr>
          <a:xfrm>
            <a:off x="937260" y="3771900"/>
            <a:ext cx="7635300" cy="1224300"/>
          </a:xfrm>
          <a:prstGeom prst="rect">
            <a:avLst/>
          </a:prstGeom>
          <a:noFill/>
          <a:ln>
            <a:noFill/>
          </a:ln>
        </p:spPr>
        <p:txBody>
          <a:bodyPr anchorCtr="0" anchor="t" bIns="0" lIns="0" spcFirstLastPara="1" rIns="0" wrap="square" tIns="0">
            <a:noAutofit/>
          </a:bodyPr>
          <a:lstStyle/>
          <a:p>
            <a:pPr indent="0" lvl="0" marL="0" marR="0" rtl="0" algn="l">
              <a:lnSpc>
                <a:spcPct val="110833"/>
              </a:lnSpc>
              <a:spcBef>
                <a:spcPts val="0"/>
              </a:spcBef>
              <a:spcAft>
                <a:spcPts val="0"/>
              </a:spcAft>
              <a:buClr>
                <a:srgbClr val="2D6A5A"/>
              </a:buClr>
              <a:buSzPts val="1440"/>
              <a:buFont typeface="Lexend"/>
              <a:buNone/>
            </a:pPr>
            <a:r>
              <a:rPr b="1" i="0" lang="en-GB" sz="1440" u="none" cap="none" strike="noStrike">
                <a:solidFill>
                  <a:srgbClr val="2D6A5A"/>
                </a:solidFill>
                <a:latin typeface="Lexend"/>
                <a:ea typeface="Lexend"/>
                <a:cs typeface="Lexend"/>
                <a:sym typeface="Lexend"/>
              </a:rPr>
              <a:t>Why is that?</a:t>
            </a:r>
            <a:endParaRPr b="0" i="0" sz="1440" u="none" cap="none" strike="noStrike">
              <a:solidFill>
                <a:schemeClr val="dk1"/>
              </a:solidFill>
              <a:latin typeface="Calibri"/>
              <a:ea typeface="Calibri"/>
              <a:cs typeface="Calibri"/>
              <a:sym typeface="Calibri"/>
            </a:endParaRPr>
          </a:p>
          <a:p>
            <a:pPr indent="0" lvl="0" marL="0" marR="0" rtl="0" algn="l">
              <a:lnSpc>
                <a:spcPct val="110864"/>
              </a:lnSpc>
              <a:spcBef>
                <a:spcPts val="630"/>
              </a:spcBef>
              <a:spcAft>
                <a:spcPts val="0"/>
              </a:spcAft>
              <a:buClr>
                <a:srgbClr val="573B06"/>
              </a:buClr>
              <a:buSzPts val="1620"/>
              <a:buFont typeface="Lexend"/>
              <a:buNone/>
            </a:pPr>
            <a:r>
              <a:rPr b="0" i="0" lang="en-GB" sz="1620" u="none" cap="none" strike="noStrike">
                <a:solidFill>
                  <a:srgbClr val="573B06"/>
                </a:solidFill>
                <a:latin typeface="Lexend"/>
                <a:ea typeface="Lexend"/>
                <a:cs typeface="Lexend"/>
                <a:sym typeface="Lexend"/>
              </a:rPr>
              <a:t>Sameness ignores structural racism</a:t>
            </a:r>
            <a:r>
              <a:rPr lang="en-GB" sz="1620">
                <a:solidFill>
                  <a:srgbClr val="573B06"/>
                </a:solidFill>
                <a:latin typeface="Lexend"/>
                <a:ea typeface="Lexend"/>
                <a:cs typeface="Lexend"/>
                <a:sym typeface="Lexend"/>
              </a:rPr>
              <a:t>, disregards </a:t>
            </a:r>
            <a:r>
              <a:rPr b="0" i="0" lang="en-GB" sz="1620" u="none" cap="none" strike="noStrike">
                <a:solidFill>
                  <a:srgbClr val="573B06"/>
                </a:solidFill>
                <a:latin typeface="Lexend"/>
                <a:ea typeface="Lexend"/>
                <a:cs typeface="Lexend"/>
                <a:sym typeface="Lexend"/>
              </a:rPr>
              <a:t>Tino Rangatiratanga and fails to actively protect te reo and tikanga Māori as guaranteed by Te Tiriti.</a:t>
            </a:r>
            <a:endParaRPr b="0" i="0" sz="1440" u="none" cap="none" strike="noStrike">
              <a:solidFill>
                <a:schemeClr val="dk1"/>
              </a:solidFill>
              <a:latin typeface="Calibri"/>
              <a:ea typeface="Calibri"/>
              <a:cs typeface="Calibri"/>
              <a:sym typeface="Calibri"/>
            </a:endParaRPr>
          </a:p>
        </p:txBody>
      </p:sp>
      <p:sp>
        <p:nvSpPr>
          <p:cNvPr id="9235" name="Google Shape;9235;p331"/>
          <p:cNvSpPr/>
          <p:nvPr/>
        </p:nvSpPr>
        <p:spPr>
          <a:xfrm>
            <a:off x="4857750" y="2628900"/>
            <a:ext cx="1714500" cy="800100"/>
          </a:xfrm>
          <a:prstGeom prst="roundRect">
            <a:avLst>
              <a:gd fmla="val 17143" name="adj"/>
            </a:avLst>
          </a:prstGeom>
          <a:solidFill>
            <a:srgbClr val="FFFFFF"/>
          </a:solidFill>
          <a:ln cap="flat" cmpd="sng" w="45700">
            <a:solidFill>
              <a:srgbClr val="2C6E4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10854"/>
              </a:lnSpc>
              <a:spcBef>
                <a:spcPts val="0"/>
              </a:spcBef>
              <a:spcAft>
                <a:spcPts val="0"/>
              </a:spcAft>
              <a:buClr>
                <a:srgbClr val="040F0F"/>
              </a:buClr>
              <a:buSzPts val="2340"/>
              <a:buFont typeface="Lexend"/>
              <a:buNone/>
            </a:pPr>
            <a:r>
              <a:rPr b="0" i="0" lang="en-GB" sz="2340" u="none" cap="none" strike="noStrike">
                <a:solidFill>
                  <a:srgbClr val="040F0F"/>
                </a:solidFill>
                <a:latin typeface="Lexend"/>
                <a:ea typeface="Lexend"/>
                <a:cs typeface="Lexend"/>
                <a:sym typeface="Lexend"/>
              </a:rPr>
              <a:t>👎 </a:t>
            </a:r>
            <a:r>
              <a:rPr b="1" i="0" lang="en-GB" sz="2340" u="none" cap="none" strike="noStrike">
                <a:solidFill>
                  <a:srgbClr val="040F0F"/>
                </a:solidFill>
                <a:latin typeface="Lexend"/>
                <a:ea typeface="Lexend"/>
                <a:cs typeface="Lexend"/>
                <a:sym typeface="Lexend"/>
              </a:rPr>
              <a:t>FALSE</a:t>
            </a:r>
            <a:endParaRPr b="0" i="0" sz="2340" u="none" cap="none" strike="noStrike">
              <a:solidFill>
                <a:schemeClr val="dk1"/>
              </a:solidFill>
              <a:latin typeface="Calibri"/>
              <a:ea typeface="Calibri"/>
              <a:cs typeface="Calibri"/>
              <a:sym typeface="Calibri"/>
            </a:endParaRPr>
          </a:p>
        </p:txBody>
      </p:sp>
      <p:sp>
        <p:nvSpPr>
          <p:cNvPr id="9236" name="Google Shape;9236;p331"/>
          <p:cNvSpPr/>
          <p:nvPr/>
        </p:nvSpPr>
        <p:spPr>
          <a:xfrm>
            <a:off x="6435090" y="2491740"/>
            <a:ext cx="274200" cy="274200"/>
          </a:xfrm>
          <a:prstGeom prst="roundRect">
            <a:avLst>
              <a:gd fmla="val 25000" name="adj"/>
            </a:avLst>
          </a:prstGeom>
          <a:solidFill>
            <a:srgbClr val="2C6E49"/>
          </a:solidFill>
          <a:ln>
            <a:noFill/>
          </a:ln>
        </p:spPr>
        <p:txBody>
          <a:bodyPr anchorCtr="0" anchor="ctr" bIns="45700" lIns="45700" spcFirstLastPara="1" rIns="45700" wrap="square" tIns="45700">
            <a:noAutofit/>
          </a:bodyPr>
          <a:lstStyle/>
          <a:p>
            <a:pPr indent="0" lvl="0" marL="0" marR="0" rtl="0" algn="ctr">
              <a:lnSpc>
                <a:spcPct val="110854"/>
              </a:lnSpc>
              <a:spcBef>
                <a:spcPts val="0"/>
              </a:spcBef>
              <a:spcAft>
                <a:spcPts val="0"/>
              </a:spcAft>
              <a:buClr>
                <a:srgbClr val="FFFFFF"/>
              </a:buClr>
              <a:buSzPts val="1170"/>
              <a:buFont typeface="Lexend"/>
              <a:buNone/>
            </a:pPr>
            <a:r>
              <a:rPr b="1" i="0" lang="en-GB" sz="1170" u="none" cap="none" strike="noStrike">
                <a:solidFill>
                  <a:srgbClr val="FFFFFF"/>
                </a:solidFill>
                <a:latin typeface="Lexend"/>
                <a:ea typeface="Lexend"/>
                <a:cs typeface="Lexend"/>
                <a:sym typeface="Lexend"/>
              </a:rPr>
              <a:t>✓</a:t>
            </a:r>
            <a:endParaRPr b="0" i="0" sz="1170" u="none" cap="none" strike="noStrike">
              <a:solidFill>
                <a:schemeClr val="dk1"/>
              </a:solidFill>
              <a:latin typeface="Calibri"/>
              <a:ea typeface="Calibri"/>
              <a:cs typeface="Calibri"/>
              <a:sym typeface="Calibri"/>
            </a:endParaRPr>
          </a:p>
        </p:txBody>
      </p:sp>
      <p:sp>
        <p:nvSpPr>
          <p:cNvPr id="9237" name="Google Shape;9237;p331"/>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331"/>
          <p:cNvSpPr/>
          <p:nvPr/>
        </p:nvSpPr>
        <p:spPr>
          <a:xfrm rot="-1556360">
            <a:off x="8384983" y="4057875"/>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42" name="Shape 9242"/>
        <p:cNvGrpSpPr/>
        <p:nvPr/>
      </p:nvGrpSpPr>
      <p:grpSpPr>
        <a:xfrm>
          <a:off x="0" y="0"/>
          <a:ext cx="0" cy="0"/>
          <a:chOff x="0" y="0"/>
          <a:chExt cx="0" cy="0"/>
        </a:xfrm>
      </p:grpSpPr>
      <p:sp>
        <p:nvSpPr>
          <p:cNvPr id="9243" name="Google Shape;9243;p332"/>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ANNE MILNE’S CRITICAL LENS</a:t>
            </a:r>
            <a:endParaRPr b="1" i="0" sz="3600" u="none" cap="none" strike="noStrike">
              <a:solidFill>
                <a:srgbClr val="D8D2B6"/>
              </a:solidFill>
              <a:latin typeface="Amatic SC"/>
              <a:ea typeface="Amatic SC"/>
              <a:cs typeface="Amatic SC"/>
              <a:sym typeface="Amatic SC"/>
            </a:endParaRPr>
          </a:p>
        </p:txBody>
      </p:sp>
      <p:pic>
        <p:nvPicPr>
          <p:cNvPr id="9244" name="Google Shape;9244;p332"/>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9245" name="Google Shape;9245;p332"/>
          <p:cNvGrpSpPr/>
          <p:nvPr/>
        </p:nvGrpSpPr>
        <p:grpSpPr>
          <a:xfrm rot="3735899">
            <a:off x="6990480" y="3104946"/>
            <a:ext cx="1405672" cy="2934652"/>
            <a:chOff x="956625" y="733258"/>
            <a:chExt cx="1392160" cy="2906442"/>
          </a:xfrm>
        </p:grpSpPr>
        <p:sp>
          <p:nvSpPr>
            <p:cNvPr id="9246" name="Google Shape;9246;p332"/>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332"/>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332"/>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9" name="Google Shape;9249;p332"/>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250" name="Google Shape;9250;p332"/>
          <p:cNvSpPr/>
          <p:nvPr/>
        </p:nvSpPr>
        <p:spPr>
          <a:xfrm rot="-9682412">
            <a:off x="8114065" y="733130"/>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1" name="Google Shape;9251;p332"/>
          <p:cNvGrpSpPr/>
          <p:nvPr/>
        </p:nvGrpSpPr>
        <p:grpSpPr>
          <a:xfrm>
            <a:off x="1218208" y="796855"/>
            <a:ext cx="1768381" cy="834117"/>
            <a:chOff x="2772675" y="3209200"/>
            <a:chExt cx="2642925" cy="1246625"/>
          </a:xfrm>
        </p:grpSpPr>
        <p:sp>
          <p:nvSpPr>
            <p:cNvPr id="9252" name="Google Shape;9252;p332"/>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332"/>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332"/>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332"/>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332"/>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332"/>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332"/>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332"/>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332"/>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332"/>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332"/>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332"/>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4" name="Google Shape;9264;p332"/>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5" name="Google Shape;9265;p332"/>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266" name="Google Shape;9266;p332"/>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332"/>
          <p:cNvSpPr/>
          <p:nvPr/>
        </p:nvSpPr>
        <p:spPr>
          <a:xfrm>
            <a:off x="285750" y="1581066"/>
            <a:ext cx="8572500" cy="1051500"/>
          </a:xfrm>
          <a:prstGeom prst="roundRect">
            <a:avLst>
              <a:gd fmla="val 16667" name="adj"/>
            </a:avLst>
          </a:prstGeom>
          <a:solidFill>
            <a:srgbClr val="FFFFFF">
              <a:alpha val="40000"/>
            </a:srgbClr>
          </a:solidFill>
          <a:ln cap="flat" cmpd="sng" w="11425">
            <a:solidFill>
              <a:srgbClr val="8B5E3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332"/>
          <p:cNvSpPr/>
          <p:nvPr/>
        </p:nvSpPr>
        <p:spPr>
          <a:xfrm>
            <a:off x="285750" y="2746926"/>
            <a:ext cx="8572500" cy="1051500"/>
          </a:xfrm>
          <a:prstGeom prst="roundRect">
            <a:avLst>
              <a:gd fmla="val 16667" name="adj"/>
            </a:avLst>
          </a:prstGeom>
          <a:solidFill>
            <a:srgbClr val="FFFFFF">
              <a:alpha val="40000"/>
            </a:srgbClr>
          </a:solidFill>
          <a:ln cap="flat" cmpd="sng" w="11425">
            <a:solidFill>
              <a:srgbClr val="8B5E3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332"/>
          <p:cNvSpPr/>
          <p:nvPr/>
        </p:nvSpPr>
        <p:spPr>
          <a:xfrm>
            <a:off x="285750" y="3912786"/>
            <a:ext cx="8572500" cy="1028700"/>
          </a:xfrm>
          <a:prstGeom prst="roundRect">
            <a:avLst>
              <a:gd fmla="val 16667" name="adj"/>
            </a:avLst>
          </a:prstGeom>
          <a:solidFill>
            <a:srgbClr val="FFFFFF">
              <a:alpha val="40000"/>
            </a:srgbClr>
          </a:solidFill>
          <a:ln cap="flat" cmpd="sng" w="11425">
            <a:solidFill>
              <a:srgbClr val="8B5E3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332"/>
          <p:cNvSpPr/>
          <p:nvPr/>
        </p:nvSpPr>
        <p:spPr>
          <a:xfrm>
            <a:off x="285750" y="788670"/>
            <a:ext cx="45600" cy="676800"/>
          </a:xfrm>
          <a:prstGeom prst="roundRect">
            <a:avLst>
              <a:gd fmla="val 50000" name="adj"/>
            </a:avLst>
          </a:prstGeom>
          <a:solidFill>
            <a:srgbClr val="8B5E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332"/>
          <p:cNvSpPr/>
          <p:nvPr/>
        </p:nvSpPr>
        <p:spPr>
          <a:xfrm>
            <a:off x="445770" y="830538"/>
            <a:ext cx="8412600" cy="676800"/>
          </a:xfrm>
          <a:prstGeom prst="rect">
            <a:avLst/>
          </a:prstGeom>
          <a:noFill/>
          <a:ln>
            <a:noFill/>
          </a:ln>
        </p:spPr>
        <p:txBody>
          <a:bodyPr anchorCtr="0" anchor="t" bIns="0" lIns="0" spcFirstLastPara="1" rIns="0" wrap="square" tIns="0">
            <a:noAutofit/>
          </a:bodyPr>
          <a:lstStyle/>
          <a:p>
            <a:pPr indent="0" lvl="0" marL="0" marR="0" rtl="0" algn="l">
              <a:lnSpc>
                <a:spcPct val="110833"/>
              </a:lnSpc>
              <a:spcBef>
                <a:spcPts val="0"/>
              </a:spcBef>
              <a:spcAft>
                <a:spcPts val="0"/>
              </a:spcAft>
              <a:buClr>
                <a:srgbClr val="2D3436"/>
              </a:buClr>
              <a:buSzPts val="1800"/>
              <a:buFont typeface="Lexend"/>
              <a:buNone/>
            </a:pPr>
            <a:r>
              <a:rPr b="0" i="1" lang="en-GB" sz="1800" u="none" cap="none" strike="noStrike">
                <a:solidFill>
                  <a:srgbClr val="2D3436"/>
                </a:solidFill>
                <a:latin typeface="Lexend"/>
                <a:ea typeface="Lexend"/>
                <a:cs typeface="Lexend"/>
                <a:sym typeface="Lexend"/>
              </a:rPr>
              <a:t>Audit whose norms, values and worldviews are treated as normal. </a:t>
            </a:r>
            <a:endParaRPr b="0" i="1" sz="1800" u="none" cap="none" strike="noStrike">
              <a:solidFill>
                <a:srgbClr val="2D3436"/>
              </a:solidFill>
              <a:latin typeface="Lexend"/>
              <a:ea typeface="Lexend"/>
              <a:cs typeface="Lexend"/>
              <a:sym typeface="Lexend"/>
            </a:endParaRPr>
          </a:p>
          <a:p>
            <a:pPr indent="0" lvl="0" marL="0" marR="0" rtl="0" algn="l">
              <a:lnSpc>
                <a:spcPct val="110833"/>
              </a:lnSpc>
              <a:spcBef>
                <a:spcPts val="0"/>
              </a:spcBef>
              <a:spcAft>
                <a:spcPts val="0"/>
              </a:spcAft>
              <a:buClr>
                <a:srgbClr val="2D3436"/>
              </a:buClr>
              <a:buSzPts val="1800"/>
              <a:buFont typeface="Lexend"/>
              <a:buNone/>
            </a:pPr>
            <a:r>
              <a:rPr b="0" i="1" lang="en-GB" sz="1800" u="none" cap="none" strike="noStrike">
                <a:solidFill>
                  <a:srgbClr val="2D3436"/>
                </a:solidFill>
                <a:latin typeface="Lexend"/>
                <a:ea typeface="Lexend"/>
                <a:cs typeface="Lexend"/>
                <a:sym typeface="Lexend"/>
              </a:rPr>
              <a:t>— Anne Milne</a:t>
            </a:r>
            <a:endParaRPr b="0" i="0" sz="1800" u="none" cap="none" strike="noStrike">
              <a:solidFill>
                <a:schemeClr val="dk1"/>
              </a:solidFill>
              <a:latin typeface="Calibri"/>
              <a:ea typeface="Calibri"/>
              <a:cs typeface="Calibri"/>
              <a:sym typeface="Calibri"/>
            </a:endParaRPr>
          </a:p>
        </p:txBody>
      </p:sp>
      <p:sp>
        <p:nvSpPr>
          <p:cNvPr id="9272" name="Google Shape;9272;p332"/>
          <p:cNvSpPr/>
          <p:nvPr/>
        </p:nvSpPr>
        <p:spPr>
          <a:xfrm>
            <a:off x="400050" y="1695366"/>
            <a:ext cx="8343900" cy="8595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3436"/>
              </a:buClr>
              <a:buSzPts val="2160"/>
              <a:buFont typeface="Lexend"/>
              <a:buNone/>
            </a:pPr>
            <a:r>
              <a:rPr b="1" i="0" lang="en-GB" sz="2160" u="none" cap="none" strike="noStrike">
                <a:solidFill>
                  <a:srgbClr val="2D3436"/>
                </a:solidFill>
                <a:latin typeface="Lexend"/>
                <a:ea typeface="Lexend"/>
                <a:cs typeface="Lexend"/>
                <a:sym typeface="Lexend"/>
              </a:rPr>
              <a:t>Whose worldview?</a:t>
            </a:r>
            <a:endParaRPr b="0" i="0" sz="2160" u="none" cap="none" strike="noStrike">
              <a:solidFill>
                <a:schemeClr val="dk1"/>
              </a:solidFill>
              <a:latin typeface="Calibri"/>
              <a:ea typeface="Calibri"/>
              <a:cs typeface="Calibri"/>
              <a:sym typeface="Calibri"/>
            </a:endParaRPr>
          </a:p>
          <a:p>
            <a:pPr indent="0" lvl="0" marL="0" marR="0" rtl="0" algn="l">
              <a:lnSpc>
                <a:spcPct val="110833"/>
              </a:lnSpc>
              <a:spcBef>
                <a:spcPts val="81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Which knowledge systems are central — and which are missing?</a:t>
            </a:r>
            <a:endParaRPr b="0" i="0" sz="2160" u="none" cap="none" strike="noStrike">
              <a:solidFill>
                <a:schemeClr val="dk1"/>
              </a:solidFill>
              <a:latin typeface="Calibri"/>
              <a:ea typeface="Calibri"/>
              <a:cs typeface="Calibri"/>
              <a:sym typeface="Calibri"/>
            </a:endParaRPr>
          </a:p>
        </p:txBody>
      </p:sp>
      <p:sp>
        <p:nvSpPr>
          <p:cNvPr id="9273" name="Google Shape;9273;p332"/>
          <p:cNvSpPr/>
          <p:nvPr/>
        </p:nvSpPr>
        <p:spPr>
          <a:xfrm>
            <a:off x="400050" y="2861226"/>
            <a:ext cx="8343900" cy="8595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3436"/>
              </a:buClr>
              <a:buSzPts val="2160"/>
              <a:buFont typeface="Lexend"/>
              <a:buNone/>
            </a:pPr>
            <a:r>
              <a:rPr b="1" i="0" lang="en-GB" sz="2160" u="none" cap="none" strike="noStrike">
                <a:solidFill>
                  <a:srgbClr val="2D3436"/>
                </a:solidFill>
                <a:latin typeface="Lexend"/>
                <a:ea typeface="Lexend"/>
                <a:cs typeface="Lexend"/>
                <a:sym typeface="Lexend"/>
              </a:rPr>
              <a:t>Mana whenua agency</a:t>
            </a:r>
            <a:endParaRPr b="0" i="0" sz="2160" u="none" cap="none" strike="noStrike">
              <a:solidFill>
                <a:schemeClr val="dk1"/>
              </a:solidFill>
              <a:latin typeface="Calibri"/>
              <a:ea typeface="Calibri"/>
              <a:cs typeface="Calibri"/>
              <a:sym typeface="Calibri"/>
            </a:endParaRPr>
          </a:p>
          <a:p>
            <a:pPr indent="0" lvl="0" marL="0" marR="0" rtl="0" algn="l">
              <a:lnSpc>
                <a:spcPct val="110833"/>
              </a:lnSpc>
              <a:spcBef>
                <a:spcPts val="81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Does learning reflect local iwi narratives and authority?</a:t>
            </a:r>
            <a:endParaRPr b="0" i="0" sz="2160" u="none" cap="none" strike="noStrike">
              <a:solidFill>
                <a:schemeClr val="dk1"/>
              </a:solidFill>
              <a:latin typeface="Calibri"/>
              <a:ea typeface="Calibri"/>
              <a:cs typeface="Calibri"/>
              <a:sym typeface="Calibri"/>
            </a:endParaRPr>
          </a:p>
        </p:txBody>
      </p:sp>
      <p:sp>
        <p:nvSpPr>
          <p:cNvPr id="9274" name="Google Shape;9274;p332"/>
          <p:cNvSpPr/>
          <p:nvPr/>
        </p:nvSpPr>
        <p:spPr>
          <a:xfrm>
            <a:off x="400050" y="4027086"/>
            <a:ext cx="8343900" cy="8595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3436"/>
              </a:buClr>
              <a:buSzPts val="2160"/>
              <a:buFont typeface="Lexend"/>
              <a:buNone/>
            </a:pPr>
            <a:r>
              <a:rPr b="1" i="0" lang="en-GB" sz="2160" u="none" cap="none" strike="noStrike">
                <a:solidFill>
                  <a:srgbClr val="2D3436"/>
                </a:solidFill>
                <a:latin typeface="Lexend"/>
                <a:ea typeface="Lexend"/>
                <a:cs typeface="Lexend"/>
                <a:sym typeface="Lexend"/>
              </a:rPr>
              <a:t>Anti-racist content</a:t>
            </a:r>
            <a:endParaRPr b="0" i="0" sz="2160" u="none" cap="none" strike="noStrike">
              <a:solidFill>
                <a:schemeClr val="dk1"/>
              </a:solidFill>
              <a:latin typeface="Calibri"/>
              <a:ea typeface="Calibri"/>
              <a:cs typeface="Calibri"/>
              <a:sym typeface="Calibri"/>
            </a:endParaRPr>
          </a:p>
          <a:p>
            <a:pPr indent="0" lvl="0" marL="0" marR="0" rtl="0" algn="l">
              <a:lnSpc>
                <a:spcPct val="110833"/>
              </a:lnSpc>
              <a:spcBef>
                <a:spcPts val="81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How will learners examine power, privilege and injustice?</a:t>
            </a:r>
            <a:endParaRPr b="0" i="0" sz="2160" u="none" cap="none" strike="noStrike">
              <a:solidFill>
                <a:schemeClr val="dk1"/>
              </a:solidFill>
              <a:latin typeface="Calibri"/>
              <a:ea typeface="Calibri"/>
              <a:cs typeface="Calibri"/>
              <a:sym typeface="Calibri"/>
            </a:endParaRPr>
          </a:p>
        </p:txBody>
      </p:sp>
      <p:sp>
        <p:nvSpPr>
          <p:cNvPr id="9275" name="Google Shape;9275;p332"/>
          <p:cNvSpPr txBox="1"/>
          <p:nvPr/>
        </p:nvSpPr>
        <p:spPr>
          <a:xfrm>
            <a:off x="2233000" y="1057243"/>
            <a:ext cx="109206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GB" u="sng">
                <a:solidFill>
                  <a:schemeClr val="hlink"/>
                </a:solidFill>
                <a:hlinkClick r:id="rId4"/>
              </a:rPr>
              <a:t>https://www.annmilne.co.nz/blog/white-supremacy-in-our-classrooms</a:t>
            </a:r>
            <a:endParaRPr/>
          </a:p>
          <a:p>
            <a:pPr indent="0" lvl="0" marL="0" rtl="0" algn="l">
              <a:spcBef>
                <a:spcPts val="0"/>
              </a:spcBef>
              <a:spcAft>
                <a:spcPts val="0"/>
              </a:spcAft>
              <a:buNone/>
            </a:pPr>
            <a:r>
              <a:t/>
            </a:r>
            <a:endParaRPr/>
          </a:p>
        </p:txBody>
      </p:sp>
      <p:pic>
        <p:nvPicPr>
          <p:cNvPr id="9276" name="Google Shape;9276;p332"/>
          <p:cNvPicPr preferRelativeResize="0"/>
          <p:nvPr/>
        </p:nvPicPr>
        <p:blipFill>
          <a:blip r:embed="rId5">
            <a:alphaModFix/>
          </a:blip>
          <a:stretch>
            <a:fillRect/>
          </a:stretch>
        </p:blipFill>
        <p:spPr>
          <a:xfrm>
            <a:off x="6784209" y="2732468"/>
            <a:ext cx="2157600" cy="2235300"/>
          </a:xfrm>
          <a:prstGeom prst="roundRect">
            <a:avLst>
              <a:gd fmla="val 16667" name="adj"/>
            </a:avLst>
          </a:prstGeom>
          <a:noFill/>
          <a:ln cap="flat" cmpd="sng" w="9525">
            <a:solidFill>
              <a:srgbClr val="8B5E3C"/>
            </a:solidFill>
            <a:prstDash val="solid"/>
            <a:round/>
            <a:headEnd len="sm" w="sm" type="none"/>
            <a:tailEnd len="sm" w="sm" type="none"/>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1" name="Shape 9281"/>
        <p:cNvGrpSpPr/>
        <p:nvPr/>
      </p:nvGrpSpPr>
      <p:grpSpPr>
        <a:xfrm>
          <a:off x="0" y="0"/>
          <a:ext cx="0" cy="0"/>
          <a:chOff x="0" y="0"/>
          <a:chExt cx="0" cy="0"/>
        </a:xfrm>
      </p:grpSpPr>
      <p:pic>
        <p:nvPicPr>
          <p:cNvPr descr="/home/forge/chalkie-production-workers-2/releases/76481363/backend/storage/app/render-specs/b04d0fe3-455d-4caf-848d-db708eeed0e5/img_b8e2e30cbb6ba10a8acb00af0ff4be05.png" id="9282" name="Google Shape;9282;p333"/>
          <p:cNvPicPr preferRelativeResize="0"/>
          <p:nvPr/>
        </p:nvPicPr>
        <p:blipFill rotWithShape="1">
          <a:blip r:embed="rId3">
            <a:alphaModFix/>
          </a:blip>
          <a:srcRect b="0" l="0" r="0" t="0"/>
          <a:stretch/>
        </p:blipFill>
        <p:spPr>
          <a:xfrm>
            <a:off x="0" y="0"/>
            <a:ext cx="9144000" cy="5143500"/>
          </a:xfrm>
          <a:prstGeom prst="roundRect">
            <a:avLst>
              <a:gd fmla="val 2667" name="adj"/>
            </a:avLst>
          </a:prstGeom>
          <a:noFill/>
          <a:ln>
            <a:noFill/>
          </a:ln>
        </p:spPr>
      </p:pic>
      <p:sp>
        <p:nvSpPr>
          <p:cNvPr id="9283" name="Google Shape;9283;p333"/>
          <p:cNvSpPr/>
          <p:nvPr/>
        </p:nvSpPr>
        <p:spPr>
          <a:xfrm>
            <a:off x="3806190" y="1280160"/>
            <a:ext cx="4194810" cy="3657600"/>
          </a:xfrm>
          <a:prstGeom prst="rect">
            <a:avLst/>
          </a:prstGeom>
          <a:noFill/>
          <a:ln>
            <a:noFill/>
          </a:ln>
        </p:spPr>
        <p:txBody>
          <a:bodyPr anchorCtr="0" anchor="ctr" bIns="45700" lIns="45700" spcFirstLastPara="1" rIns="45700" wrap="square" tIns="45700">
            <a:noAutofit/>
          </a:bodyPr>
          <a:lstStyle/>
          <a:p>
            <a:pPr indent="0" lvl="0" marL="0" marR="0" rtl="0" algn="l">
              <a:lnSpc>
                <a:spcPct val="110914"/>
              </a:lnSpc>
              <a:spcBef>
                <a:spcPts val="0"/>
              </a:spcBef>
              <a:spcAft>
                <a:spcPts val="0"/>
              </a:spcAft>
              <a:buClr>
                <a:srgbClr val="040F0F"/>
              </a:buClr>
              <a:buSzPts val="1979"/>
              <a:buFont typeface="Lexend"/>
              <a:buNone/>
            </a:pPr>
            <a:r>
              <a:rPr b="0" i="0" lang="en-GB" sz="1980" u="none" cap="none" strike="noStrike">
                <a:solidFill>
                  <a:srgbClr val="040F0F"/>
                </a:solidFill>
                <a:latin typeface="Lexend"/>
                <a:ea typeface="Lexend"/>
                <a:cs typeface="Lexend"/>
                <a:sym typeface="Lexend"/>
              </a:rPr>
              <a:t>Individually, then share:</a:t>
            </a:r>
            <a:endParaRPr b="0" i="0" sz="1980" u="none" cap="none" strike="noStrike">
              <a:solidFill>
                <a:schemeClr val="dk1"/>
              </a:solidFill>
              <a:latin typeface="Calibri"/>
              <a:ea typeface="Calibri"/>
              <a:cs typeface="Calibri"/>
              <a:sym typeface="Calibri"/>
            </a:endParaRPr>
          </a:p>
          <a:p>
            <a:pPr indent="0" lvl="0" marL="0" marR="0" rtl="0" algn="l">
              <a:lnSpc>
                <a:spcPct val="110914"/>
              </a:lnSpc>
              <a:spcBef>
                <a:spcPts val="720"/>
              </a:spcBef>
              <a:spcAft>
                <a:spcPts val="0"/>
              </a:spcAft>
              <a:buClr>
                <a:srgbClr val="040F0F"/>
              </a:buClr>
              <a:buSzPts val="1979"/>
              <a:buFont typeface="Lexend"/>
              <a:buNone/>
            </a:pPr>
            <a:r>
              <a:rPr b="0" i="0" lang="en-GB" sz="1980" u="none" cap="none" strike="noStrike">
                <a:solidFill>
                  <a:srgbClr val="040F0F"/>
                </a:solidFill>
                <a:latin typeface="Lexend"/>
                <a:ea typeface="Lexend"/>
                <a:cs typeface="Lexend"/>
                <a:sym typeface="Lexend"/>
              </a:rPr>
              <a:t>3 insights </a:t>
            </a:r>
            <a:r>
              <a:rPr lang="en-GB" sz="1980">
                <a:solidFill>
                  <a:srgbClr val="040F0F"/>
                </a:solidFill>
                <a:latin typeface="Lexend"/>
                <a:ea typeface="Lexend"/>
                <a:cs typeface="Lexend"/>
                <a:sym typeface="Lexend"/>
              </a:rPr>
              <a:t>from this resource</a:t>
            </a:r>
            <a:r>
              <a:rPr b="0" i="0" lang="en-GB" sz="1980" u="none" cap="none" strike="noStrike">
                <a:solidFill>
                  <a:srgbClr val="040F0F"/>
                </a:solidFill>
                <a:latin typeface="Lexend"/>
                <a:ea typeface="Lexend"/>
                <a:cs typeface="Lexend"/>
                <a:sym typeface="Lexend"/>
              </a:rPr>
              <a:t>.</a:t>
            </a:r>
            <a:endParaRPr b="0" i="0" sz="1980" u="none" cap="none" strike="noStrike">
              <a:solidFill>
                <a:schemeClr val="dk1"/>
              </a:solidFill>
              <a:latin typeface="Calibri"/>
              <a:ea typeface="Calibri"/>
              <a:cs typeface="Calibri"/>
              <a:sym typeface="Calibri"/>
            </a:endParaRPr>
          </a:p>
          <a:p>
            <a:pPr indent="0" lvl="0" marL="0" marR="0" rtl="0" algn="l">
              <a:lnSpc>
                <a:spcPct val="110914"/>
              </a:lnSpc>
              <a:spcBef>
                <a:spcPts val="720"/>
              </a:spcBef>
              <a:spcAft>
                <a:spcPts val="0"/>
              </a:spcAft>
              <a:buClr>
                <a:srgbClr val="040F0F"/>
              </a:buClr>
              <a:buSzPts val="1979"/>
              <a:buFont typeface="Lexend"/>
              <a:buNone/>
            </a:pPr>
            <a:r>
              <a:rPr b="0" i="0" lang="en-GB" sz="1980" u="none" cap="none" strike="noStrike">
                <a:solidFill>
                  <a:srgbClr val="040F0F"/>
                </a:solidFill>
                <a:latin typeface="Lexend"/>
                <a:ea typeface="Lexend"/>
                <a:cs typeface="Lexend"/>
                <a:sym typeface="Lexend"/>
              </a:rPr>
              <a:t>2 connections to your practice.</a:t>
            </a:r>
            <a:endParaRPr b="0" i="0" sz="1980" u="none" cap="none" strike="noStrike">
              <a:solidFill>
                <a:schemeClr val="dk1"/>
              </a:solidFill>
              <a:latin typeface="Calibri"/>
              <a:ea typeface="Calibri"/>
              <a:cs typeface="Calibri"/>
              <a:sym typeface="Calibri"/>
            </a:endParaRPr>
          </a:p>
          <a:p>
            <a:pPr indent="0" lvl="0" marL="0" marR="0" rtl="0" algn="l">
              <a:lnSpc>
                <a:spcPct val="110914"/>
              </a:lnSpc>
              <a:spcBef>
                <a:spcPts val="720"/>
              </a:spcBef>
              <a:spcAft>
                <a:spcPts val="0"/>
              </a:spcAft>
              <a:buClr>
                <a:srgbClr val="040F0F"/>
              </a:buClr>
              <a:buSzPts val="1979"/>
              <a:buFont typeface="Lexend"/>
              <a:buNone/>
            </a:pPr>
            <a:r>
              <a:rPr b="0" i="0" lang="en-GB" sz="1980" u="none" cap="none" strike="noStrike">
                <a:solidFill>
                  <a:srgbClr val="040F0F"/>
                </a:solidFill>
                <a:latin typeface="Lexend"/>
                <a:ea typeface="Lexend"/>
                <a:cs typeface="Lexend"/>
                <a:sym typeface="Lexend"/>
              </a:rPr>
              <a:t>1 question about power or next steps.</a:t>
            </a:r>
            <a:endParaRPr b="0" i="0" sz="1980" u="none" cap="none" strike="noStrike">
              <a:solidFill>
                <a:schemeClr val="dk1"/>
              </a:solidFill>
              <a:latin typeface="Calibri"/>
              <a:ea typeface="Calibri"/>
              <a:cs typeface="Calibri"/>
              <a:sym typeface="Calibri"/>
            </a:endParaRPr>
          </a:p>
          <a:p>
            <a:pPr indent="0" lvl="0" marL="0" marR="0" rtl="0" algn="l">
              <a:lnSpc>
                <a:spcPct val="110864"/>
              </a:lnSpc>
              <a:spcBef>
                <a:spcPts val="720"/>
              </a:spcBef>
              <a:spcAft>
                <a:spcPts val="0"/>
              </a:spcAft>
              <a:buClr>
                <a:srgbClr val="040F0F"/>
              </a:buClr>
              <a:buSzPts val="1620"/>
              <a:buFont typeface="Lexend"/>
              <a:buNone/>
            </a:pPr>
            <a:r>
              <a:rPr b="0" i="1" lang="en-GB" sz="1620" u="none" cap="none" strike="noStrike">
                <a:solidFill>
                  <a:srgbClr val="040F0F"/>
                </a:solidFill>
                <a:latin typeface="Lexend"/>
                <a:ea typeface="Lexend"/>
                <a:cs typeface="Lexend"/>
                <a:sym typeface="Lexend"/>
              </a:rPr>
              <a:t>Share one insight, one connection and one question</a:t>
            </a:r>
            <a:r>
              <a:rPr i="1" lang="en-GB" sz="1620">
                <a:solidFill>
                  <a:srgbClr val="040F0F"/>
                </a:solidFill>
                <a:latin typeface="Lexend"/>
                <a:ea typeface="Lexend"/>
                <a:cs typeface="Lexend"/>
                <a:sym typeface="Lexend"/>
              </a:rPr>
              <a:t>.</a:t>
            </a:r>
            <a:endParaRPr b="0" i="1" sz="1980" u="none" cap="none" strike="noStrike">
              <a:solidFill>
                <a:schemeClr val="dk1"/>
              </a:solidFill>
              <a:latin typeface="Calibri"/>
              <a:ea typeface="Calibri"/>
              <a:cs typeface="Calibri"/>
              <a:sym typeface="Calibri"/>
            </a:endParaRPr>
          </a:p>
        </p:txBody>
      </p:sp>
      <p:pic>
        <p:nvPicPr>
          <p:cNvPr id="9284" name="Google Shape;9284;p333"/>
          <p:cNvPicPr preferRelativeResize="0"/>
          <p:nvPr/>
        </p:nvPicPr>
        <p:blipFill>
          <a:blip r:embed="rId4">
            <a:alphaModFix/>
          </a:blip>
          <a:stretch>
            <a:fillRect/>
          </a:stretch>
        </p:blipFill>
        <p:spPr>
          <a:xfrm>
            <a:off x="674101" y="1968175"/>
            <a:ext cx="3017100" cy="2368500"/>
          </a:xfrm>
          <a:prstGeom prst="ellipse">
            <a:avLst/>
          </a:prstGeom>
          <a:noFill/>
          <a:ln>
            <a:noFill/>
          </a:ln>
          <a:effectLst>
            <a:outerShdw blurRad="57150" rotWithShape="0" algn="bl" dir="2760000" dist="38100">
              <a:srgbClr val="000000">
                <a:alpha val="50000"/>
              </a:srgbClr>
            </a:outerShdw>
          </a:effectLst>
        </p:spPr>
      </p:pic>
      <p:sp>
        <p:nvSpPr>
          <p:cNvPr id="9285" name="Google Shape;9285;p333"/>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3 - 2 - 1  REFLECTIONS AFTER VIEWING THE FOLLOWING VIDEO:</a:t>
            </a:r>
            <a:endParaRPr b="1" i="0" sz="3600" u="none" cap="none" strike="noStrike">
              <a:solidFill>
                <a:srgbClr val="D8D2B6"/>
              </a:solidFill>
              <a:latin typeface="Amatic SC"/>
              <a:ea typeface="Amatic SC"/>
              <a:cs typeface="Amatic SC"/>
              <a:sym typeface="Amatic SC"/>
            </a:endParaRPr>
          </a:p>
        </p:txBody>
      </p:sp>
      <p:pic>
        <p:nvPicPr>
          <p:cNvPr id="9286" name="Google Shape;9286;p333"/>
          <p:cNvPicPr preferRelativeResize="0"/>
          <p:nvPr/>
        </p:nvPicPr>
        <p:blipFill rotWithShape="1">
          <a:blip r:embed="rId5">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cxnSp>
        <p:nvCxnSpPr>
          <p:cNvPr id="9287" name="Google Shape;9287;p333"/>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92" name="Shape 9292"/>
        <p:cNvGrpSpPr/>
        <p:nvPr/>
      </p:nvGrpSpPr>
      <p:grpSpPr>
        <a:xfrm>
          <a:off x="0" y="0"/>
          <a:ext cx="0" cy="0"/>
          <a:chOff x="0" y="0"/>
          <a:chExt cx="0" cy="0"/>
        </a:xfrm>
      </p:grpSpPr>
      <p:sp>
        <p:nvSpPr>
          <p:cNvPr id="9293" name="Google Shape;9293;p334"/>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lang="en-GB" sz="800"/>
              <a:t> </a:t>
            </a:r>
            <a:r>
              <a:rPr b="1" lang="en-GB" sz="3600">
                <a:solidFill>
                  <a:srgbClr val="D8D2B6"/>
                </a:solidFill>
                <a:latin typeface="Amatic SC"/>
                <a:ea typeface="Amatic SC"/>
                <a:cs typeface="Amatic SC"/>
                <a:sym typeface="Amatic SC"/>
              </a:rPr>
              <a:t>Voices of culturally sustaining pedagogy</a:t>
            </a:r>
            <a:endParaRPr b="1" i="0" sz="3600" u="none" cap="none" strike="noStrike">
              <a:solidFill>
                <a:srgbClr val="D8D2B6"/>
              </a:solidFill>
              <a:latin typeface="Amatic SC"/>
              <a:ea typeface="Amatic SC"/>
              <a:cs typeface="Amatic SC"/>
              <a:sym typeface="Amatic SC"/>
            </a:endParaRPr>
          </a:p>
        </p:txBody>
      </p:sp>
      <p:sp>
        <p:nvSpPr>
          <p:cNvPr id="9294" name="Google Shape;9294;p334"/>
          <p:cNvSpPr/>
          <p:nvPr/>
        </p:nvSpPr>
        <p:spPr>
          <a:xfrm>
            <a:off x="285750" y="788670"/>
            <a:ext cx="8572500" cy="667512"/>
          </a:xfrm>
          <a:prstGeom prst="rect">
            <a:avLst/>
          </a:prstGeom>
          <a:noFill/>
          <a:ln>
            <a:noFill/>
          </a:ln>
        </p:spPr>
        <p:txBody>
          <a:bodyPr anchorCtr="0" anchor="t" bIns="45700" lIns="45700" spcFirstLastPara="1" rIns="45700" wrap="square" tIns="45700">
            <a:noAutofit/>
          </a:bodyPr>
          <a:lstStyle/>
          <a:p>
            <a:pPr indent="0" lvl="0" marL="0" marR="0" rtl="0" algn="l">
              <a:lnSpc>
                <a:spcPct val="110864"/>
              </a:lnSpc>
              <a:spcBef>
                <a:spcPts val="0"/>
              </a:spcBef>
              <a:spcAft>
                <a:spcPts val="0"/>
              </a:spcAft>
              <a:buClr>
                <a:srgbClr val="2D3436"/>
              </a:buClr>
              <a:buSzPts val="1620"/>
              <a:buFont typeface="Lexend"/>
              <a:buNone/>
            </a:pPr>
            <a:r>
              <a:rPr b="0" i="0" lang="en-GB" sz="1620" u="none" cap="none" strike="noStrike">
                <a:solidFill>
                  <a:srgbClr val="2D3436"/>
                </a:solidFill>
                <a:latin typeface="Lexend"/>
                <a:ea typeface="Lexend"/>
                <a:cs typeface="Lexend"/>
                <a:sym typeface="Lexend"/>
              </a:rPr>
              <a:t>Watch how educators and researchers define the shift from responsive to sustaining practice in Aotearoa.</a:t>
            </a:r>
            <a:endParaRPr b="0" i="0" sz="1620" u="none" cap="none" strike="noStrike">
              <a:solidFill>
                <a:schemeClr val="dk1"/>
              </a:solidFill>
              <a:latin typeface="Calibri"/>
              <a:ea typeface="Calibri"/>
              <a:cs typeface="Calibri"/>
              <a:sym typeface="Calibri"/>
            </a:endParaRPr>
          </a:p>
        </p:txBody>
      </p:sp>
      <p:pic>
        <p:nvPicPr>
          <p:cNvPr id="9295" name="Google Shape;9295;p334">
            <a:hlinkClick r:id="rId3"/>
          </p:cNvPr>
          <p:cNvPicPr preferRelativeResize="0"/>
          <p:nvPr/>
        </p:nvPicPr>
        <p:blipFill>
          <a:blip r:embed="rId4">
            <a:alphaModFix/>
          </a:blip>
          <a:stretch>
            <a:fillRect/>
          </a:stretch>
        </p:blipFill>
        <p:spPr>
          <a:xfrm>
            <a:off x="1668780" y="1588770"/>
            <a:ext cx="5806440" cy="3268980"/>
          </a:xfrm>
          <a:prstGeom prst="rect">
            <a:avLst/>
          </a:prstGeom>
          <a:noFill/>
          <a:ln>
            <a:noFill/>
          </a:ln>
        </p:spPr>
      </p:pic>
      <p:cxnSp>
        <p:nvCxnSpPr>
          <p:cNvPr id="9296" name="Google Shape;9296;p334"/>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pic>
        <p:nvPicPr>
          <p:cNvPr id="9297" name="Google Shape;9297;p334"/>
          <p:cNvPicPr preferRelativeResize="0"/>
          <p:nvPr/>
        </p:nvPicPr>
        <p:blipFill rotWithShape="1">
          <a:blip r:embed="rId5">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295"/>
                                        </p:tgtEl>
                                        <p:attrNameLst>
                                          <p:attrName>style.visibility</p:attrName>
                                        </p:attrNameLst>
                                      </p:cBhvr>
                                      <p:to>
                                        <p:strVal val="visible"/>
                                      </p:to>
                                    </p:set>
                                    <p:animEffect filter="fade" transition="in">
                                      <p:cBhvr>
                                        <p:cTn dur="1000"/>
                                        <p:tgtEl>
                                          <p:spTgt spid="929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01" name="Shape 9301"/>
        <p:cNvGrpSpPr/>
        <p:nvPr/>
      </p:nvGrpSpPr>
      <p:grpSpPr>
        <a:xfrm>
          <a:off x="0" y="0"/>
          <a:ext cx="0" cy="0"/>
          <a:chOff x="0" y="0"/>
          <a:chExt cx="0" cy="0"/>
        </a:xfrm>
      </p:grpSpPr>
      <p:sp>
        <p:nvSpPr>
          <p:cNvPr id="9302" name="Google Shape;9302;p335"/>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NATIONAL TEACHING STANDARDS AND TE TÀTAIAKO COMPETENCIES</a:t>
            </a:r>
            <a:endParaRPr b="1" i="0" sz="3600" u="none" cap="none" strike="noStrike">
              <a:solidFill>
                <a:srgbClr val="D8D2B6"/>
              </a:solidFill>
              <a:latin typeface="Amatic SC"/>
              <a:ea typeface="Amatic SC"/>
              <a:cs typeface="Amatic SC"/>
              <a:sym typeface="Amatic SC"/>
            </a:endParaRPr>
          </a:p>
        </p:txBody>
      </p:sp>
      <p:pic>
        <p:nvPicPr>
          <p:cNvPr id="9303" name="Google Shape;9303;p335"/>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9304" name="Google Shape;9304;p335"/>
          <p:cNvGrpSpPr/>
          <p:nvPr/>
        </p:nvGrpSpPr>
        <p:grpSpPr>
          <a:xfrm rot="3735899">
            <a:off x="6990480" y="3021210"/>
            <a:ext cx="1405672" cy="2934652"/>
            <a:chOff x="956625" y="733258"/>
            <a:chExt cx="1392160" cy="2906442"/>
          </a:xfrm>
        </p:grpSpPr>
        <p:sp>
          <p:nvSpPr>
            <p:cNvPr id="9305" name="Google Shape;9305;p335"/>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335"/>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335"/>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8" name="Google Shape;9308;p335"/>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09" name="Google Shape;9309;p335"/>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0" name="Google Shape;9310;p335"/>
          <p:cNvGrpSpPr/>
          <p:nvPr/>
        </p:nvGrpSpPr>
        <p:grpSpPr>
          <a:xfrm>
            <a:off x="1218208" y="796855"/>
            <a:ext cx="1768381" cy="834117"/>
            <a:chOff x="2772675" y="3209200"/>
            <a:chExt cx="2642925" cy="1246625"/>
          </a:xfrm>
        </p:grpSpPr>
        <p:sp>
          <p:nvSpPr>
            <p:cNvPr id="9311" name="Google Shape;9311;p335"/>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335"/>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335"/>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335"/>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335"/>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335"/>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335"/>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335"/>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335"/>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335"/>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335"/>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335"/>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3" name="Google Shape;9323;p335"/>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24" name="Google Shape;9324;p335"/>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325" name="Google Shape;9325;p335"/>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335"/>
          <p:cNvSpPr/>
          <p:nvPr/>
        </p:nvSpPr>
        <p:spPr>
          <a:xfrm>
            <a:off x="4797810" y="3419794"/>
            <a:ext cx="4194900" cy="12435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3436"/>
              </a:buClr>
              <a:buSzPts val="2160"/>
              <a:buFont typeface="Lexend"/>
              <a:buNone/>
            </a:pPr>
            <a:r>
              <a:rPr b="1" i="0" lang="en-GB" sz="2160" u="none" cap="none" strike="noStrike">
                <a:solidFill>
                  <a:srgbClr val="2D3436"/>
                </a:solidFill>
                <a:latin typeface="Lexend"/>
                <a:ea typeface="Lexend"/>
                <a:cs typeface="Lexend"/>
                <a:sym typeface="Lexend"/>
              </a:rPr>
              <a:t>Te Tātaiako competencies</a:t>
            </a:r>
            <a:endParaRPr b="0" i="0" sz="2160" u="none" cap="none" strike="noStrike">
              <a:solidFill>
                <a:schemeClr val="dk1"/>
              </a:solidFill>
              <a:latin typeface="Calibri"/>
              <a:ea typeface="Calibri"/>
              <a:cs typeface="Calibri"/>
              <a:sym typeface="Calibri"/>
            </a:endParaRPr>
          </a:p>
          <a:p>
            <a:pPr indent="0" lvl="0" marL="0" marR="0" rtl="0" algn="l">
              <a:lnSpc>
                <a:spcPct val="110833"/>
              </a:lnSpc>
              <a:spcBef>
                <a:spcPts val="81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Wānanga · Whanaungatanga · Manaakitanga · Tangatawhenuatanga · Ako</a:t>
            </a:r>
            <a:endParaRPr b="0" i="0" sz="2160" u="none" cap="none" strike="noStrike">
              <a:solidFill>
                <a:schemeClr val="dk1"/>
              </a:solidFill>
              <a:latin typeface="Calibri"/>
              <a:ea typeface="Calibri"/>
              <a:cs typeface="Calibri"/>
              <a:sym typeface="Calibri"/>
            </a:endParaRPr>
          </a:p>
        </p:txBody>
      </p:sp>
      <p:sp>
        <p:nvSpPr>
          <p:cNvPr id="9327" name="Google Shape;9327;p335"/>
          <p:cNvSpPr/>
          <p:nvPr/>
        </p:nvSpPr>
        <p:spPr>
          <a:xfrm>
            <a:off x="300825" y="3449950"/>
            <a:ext cx="4194900" cy="12435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3436"/>
              </a:buClr>
              <a:buSzPts val="2160"/>
              <a:buFont typeface="Lexend"/>
              <a:buNone/>
            </a:pPr>
            <a:r>
              <a:rPr b="1" i="0" lang="en-GB" sz="2160" u="none" cap="none" strike="noStrike">
                <a:solidFill>
                  <a:srgbClr val="2D3436"/>
                </a:solidFill>
                <a:latin typeface="Lexend"/>
                <a:ea typeface="Lexend"/>
                <a:cs typeface="Lexend"/>
                <a:sym typeface="Lexend"/>
              </a:rPr>
              <a:t>NZ Teaching Standards</a:t>
            </a:r>
            <a:endParaRPr b="0" i="0" sz="2160" u="none" cap="none" strike="noStrike">
              <a:solidFill>
                <a:schemeClr val="dk1"/>
              </a:solidFill>
              <a:latin typeface="Calibri"/>
              <a:ea typeface="Calibri"/>
              <a:cs typeface="Calibri"/>
              <a:sym typeface="Calibri"/>
            </a:endParaRPr>
          </a:p>
          <a:p>
            <a:pPr indent="0" lvl="0" marL="0" marR="0" rtl="0" algn="l">
              <a:lnSpc>
                <a:spcPct val="110833"/>
              </a:lnSpc>
              <a:spcBef>
                <a:spcPts val="81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Tiriti-led practice and commitment to tino rangatiratanga.</a:t>
            </a:r>
            <a:endParaRPr b="0" i="0" sz="2160" u="none" cap="none" strike="noStrike">
              <a:solidFill>
                <a:schemeClr val="dk1"/>
              </a:solidFill>
              <a:latin typeface="Calibri"/>
              <a:ea typeface="Calibri"/>
              <a:cs typeface="Calibri"/>
              <a:sym typeface="Calibri"/>
            </a:endParaRPr>
          </a:p>
        </p:txBody>
      </p:sp>
      <p:pic>
        <p:nvPicPr>
          <p:cNvPr id="9328" name="Google Shape;9328;p335"/>
          <p:cNvPicPr preferRelativeResize="0"/>
          <p:nvPr/>
        </p:nvPicPr>
        <p:blipFill>
          <a:blip r:embed="rId4">
            <a:alphaModFix/>
          </a:blip>
          <a:stretch>
            <a:fillRect/>
          </a:stretch>
        </p:blipFill>
        <p:spPr>
          <a:xfrm>
            <a:off x="5310414" y="999600"/>
            <a:ext cx="2496900" cy="2071800"/>
          </a:xfrm>
          <a:prstGeom prst="roundRect">
            <a:avLst>
              <a:gd fmla="val 16667" name="adj"/>
            </a:avLst>
          </a:prstGeom>
          <a:noFill/>
          <a:ln>
            <a:noFill/>
          </a:ln>
        </p:spPr>
      </p:pic>
      <p:pic>
        <p:nvPicPr>
          <p:cNvPr id="9329" name="Google Shape;9329;p335"/>
          <p:cNvPicPr preferRelativeResize="0"/>
          <p:nvPr/>
        </p:nvPicPr>
        <p:blipFill>
          <a:blip r:embed="rId5">
            <a:alphaModFix/>
          </a:blip>
          <a:stretch>
            <a:fillRect/>
          </a:stretch>
        </p:blipFill>
        <p:spPr>
          <a:xfrm>
            <a:off x="624478" y="1054900"/>
            <a:ext cx="2521200" cy="2242800"/>
          </a:xfrm>
          <a:prstGeom prst="roundRect">
            <a:avLst>
              <a:gd fmla="val 16667" name="adj"/>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34" name="Shape 9334"/>
        <p:cNvGrpSpPr/>
        <p:nvPr/>
      </p:nvGrpSpPr>
      <p:grpSpPr>
        <a:xfrm>
          <a:off x="0" y="0"/>
          <a:ext cx="0" cy="0"/>
          <a:chOff x="0" y="0"/>
          <a:chExt cx="0" cy="0"/>
        </a:xfrm>
      </p:grpSpPr>
      <p:pic>
        <p:nvPicPr>
          <p:cNvPr descr="/home/forge/chalkie-production-workers-2/releases/76481363/backend/storage/app/render-specs/b04d0fe3-455d-4caf-848d-db708eeed0e5/img_88f2cf22d50efe57d124336ea25cb3a9.png" id="9335" name="Google Shape;9335;p336"/>
          <p:cNvPicPr preferRelativeResize="0"/>
          <p:nvPr/>
        </p:nvPicPr>
        <p:blipFill rotWithShape="1">
          <a:blip r:embed="rId3">
            <a:alphaModFix/>
          </a:blip>
          <a:srcRect b="0" l="0" r="0" t="0"/>
          <a:stretch/>
        </p:blipFill>
        <p:spPr>
          <a:xfrm>
            <a:off x="354330" y="651510"/>
            <a:ext cx="8332500" cy="4309200"/>
          </a:xfrm>
          <a:prstGeom prst="roundRect">
            <a:avLst>
              <a:gd fmla="val 3183" name="adj"/>
            </a:avLst>
          </a:prstGeom>
          <a:noFill/>
          <a:ln>
            <a:noFill/>
          </a:ln>
        </p:spPr>
      </p:pic>
      <p:pic>
        <p:nvPicPr>
          <p:cNvPr descr="/home/forge/chalkie-production-workers-2/releases/76481363/backend/storage/app/render-specs/b04d0fe3-455d-4caf-848d-db708eeed0e5/img_62c06ae9b12d06f4fa9da4a4c40d3bc2.jpg" id="9336" name="Google Shape;9336;p336"/>
          <p:cNvPicPr preferRelativeResize="0"/>
          <p:nvPr/>
        </p:nvPicPr>
        <p:blipFill rotWithShape="1">
          <a:blip r:embed="rId4">
            <a:alphaModFix/>
          </a:blip>
          <a:srcRect b="0" l="0" r="0" t="0"/>
          <a:stretch/>
        </p:blipFill>
        <p:spPr>
          <a:xfrm>
            <a:off x="957595" y="1657350"/>
            <a:ext cx="2834700" cy="2194500"/>
          </a:xfrm>
          <a:prstGeom prst="ellipse">
            <a:avLst/>
          </a:prstGeom>
          <a:noFill/>
          <a:ln>
            <a:noFill/>
          </a:ln>
          <a:effectLst>
            <a:outerShdw blurRad="57150" rotWithShape="0" algn="bl" dir="5400000" dist="57150">
              <a:srgbClr val="000000">
                <a:alpha val="50000"/>
              </a:srgbClr>
            </a:outerShdw>
          </a:effectLst>
        </p:spPr>
      </p:pic>
      <p:sp>
        <p:nvSpPr>
          <p:cNvPr id="9337" name="Google Shape;9337;p336"/>
          <p:cNvSpPr/>
          <p:nvPr/>
        </p:nvSpPr>
        <p:spPr>
          <a:xfrm>
            <a:off x="3910380" y="1811750"/>
            <a:ext cx="3726300" cy="1988700"/>
          </a:xfrm>
          <a:prstGeom prst="rect">
            <a:avLst/>
          </a:prstGeom>
          <a:noFill/>
          <a:ln>
            <a:noFill/>
          </a:ln>
        </p:spPr>
        <p:txBody>
          <a:bodyPr anchorCtr="0" anchor="ctr" bIns="45700" lIns="45700" spcFirstLastPara="1" rIns="45700" wrap="square" tIns="45700">
            <a:noAutofit/>
          </a:bodyPr>
          <a:lstStyle/>
          <a:p>
            <a:pPr indent="0" lvl="0" marL="0" marR="0" rtl="0" algn="l">
              <a:lnSpc>
                <a:spcPct val="110833"/>
              </a:lnSpc>
              <a:spcBef>
                <a:spcPts val="0"/>
              </a:spcBef>
              <a:spcAft>
                <a:spcPts val="0"/>
              </a:spcAft>
              <a:buClr>
                <a:srgbClr val="040F0F"/>
              </a:buClr>
              <a:buSzPts val="1800"/>
              <a:buFont typeface="Lexend"/>
              <a:buNone/>
            </a:pPr>
            <a:r>
              <a:rPr b="0" i="0" lang="en-GB" sz="1800" u="none" cap="none" strike="noStrike">
                <a:solidFill>
                  <a:srgbClr val="040F0F"/>
                </a:solidFill>
                <a:latin typeface="Lexend"/>
                <a:ea typeface="Lexend"/>
                <a:cs typeface="Lexend"/>
                <a:sym typeface="Lexend"/>
              </a:rPr>
              <a:t>How can daily routines, planning</a:t>
            </a:r>
            <a:r>
              <a:rPr lang="en-GB" sz="1800">
                <a:solidFill>
                  <a:srgbClr val="040F0F"/>
                </a:solidFill>
                <a:latin typeface="Lexend"/>
                <a:ea typeface="Lexend"/>
                <a:cs typeface="Lexend"/>
                <a:sym typeface="Lexend"/>
              </a:rPr>
              <a:t> and practices</a:t>
            </a:r>
            <a:r>
              <a:rPr b="0" i="0" lang="en-GB" sz="1800" u="none" cap="none" strike="noStrike">
                <a:solidFill>
                  <a:srgbClr val="040F0F"/>
                </a:solidFill>
                <a:latin typeface="Lexend"/>
                <a:ea typeface="Lexend"/>
                <a:cs typeface="Lexend"/>
                <a:sym typeface="Lexend"/>
              </a:rPr>
              <a:t> move beyond tokenism and towards active protection and the recogni</a:t>
            </a:r>
            <a:r>
              <a:rPr lang="en-GB" sz="1800">
                <a:solidFill>
                  <a:srgbClr val="040F0F"/>
                </a:solidFill>
                <a:latin typeface="Lexend"/>
                <a:ea typeface="Lexend"/>
                <a:cs typeface="Lexend"/>
                <a:sym typeface="Lexend"/>
              </a:rPr>
              <a:t>tion of </a:t>
            </a:r>
            <a:r>
              <a:rPr b="0" i="0" lang="en-GB" sz="1800" u="none" cap="none" strike="noStrike">
                <a:solidFill>
                  <a:srgbClr val="040F0F"/>
                </a:solidFill>
                <a:latin typeface="Lexend"/>
                <a:ea typeface="Lexend"/>
                <a:cs typeface="Lexend"/>
                <a:sym typeface="Lexend"/>
              </a:rPr>
              <a:t>tino rangatiratanga in your context?</a:t>
            </a:r>
            <a:endParaRPr b="0" i="0" sz="1800" u="none" cap="none" strike="noStrike">
              <a:solidFill>
                <a:schemeClr val="dk1"/>
              </a:solidFill>
              <a:latin typeface="Calibri"/>
              <a:ea typeface="Calibri"/>
              <a:cs typeface="Calibri"/>
              <a:sym typeface="Calibri"/>
            </a:endParaRPr>
          </a:p>
        </p:txBody>
      </p:sp>
      <p:sp>
        <p:nvSpPr>
          <p:cNvPr id="9338" name="Google Shape;9338;p336"/>
          <p:cNvSpPr txBox="1"/>
          <p:nvPr/>
        </p:nvSpPr>
        <p:spPr>
          <a:xfrm>
            <a:off x="6100" y="-43225"/>
            <a:ext cx="9144000" cy="7947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500">
                <a:solidFill>
                  <a:srgbClr val="D8D2B6"/>
                </a:solidFill>
                <a:latin typeface="Amatic SC"/>
                <a:ea typeface="Amatic SC"/>
                <a:cs typeface="Amatic SC"/>
                <a:sym typeface="Amatic SC"/>
              </a:rPr>
              <a:t>Anti-Racist Action: Beyond tokenism</a:t>
            </a:r>
            <a:endParaRPr b="1" i="0" sz="3500" u="none" cap="none" strike="noStrike">
              <a:solidFill>
                <a:srgbClr val="D8D2B6"/>
              </a:solidFill>
              <a:latin typeface="Amatic SC"/>
              <a:ea typeface="Amatic SC"/>
              <a:cs typeface="Amatic SC"/>
              <a:sym typeface="Amatic SC"/>
            </a:endParaRPr>
          </a:p>
        </p:txBody>
      </p:sp>
      <p:cxnSp>
        <p:nvCxnSpPr>
          <p:cNvPr id="9339" name="Google Shape;9339;p336"/>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pic>
        <p:nvPicPr>
          <p:cNvPr id="9340" name="Google Shape;9340;p336"/>
          <p:cNvPicPr preferRelativeResize="0"/>
          <p:nvPr/>
        </p:nvPicPr>
        <p:blipFill rotWithShape="1">
          <a:blip r:embed="rId5">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45" name="Shape 9345"/>
        <p:cNvGrpSpPr/>
        <p:nvPr/>
      </p:nvGrpSpPr>
      <p:grpSpPr>
        <a:xfrm>
          <a:off x="0" y="0"/>
          <a:ext cx="0" cy="0"/>
          <a:chOff x="0" y="0"/>
          <a:chExt cx="0" cy="0"/>
        </a:xfrm>
      </p:grpSpPr>
      <p:pic>
        <p:nvPicPr>
          <p:cNvPr descr="/home/forge/chalkie-production-workers-2/releases/76481363/backend/storage/app/render-specs/b04d0fe3-455d-4caf-848d-db708eeed0e5/img_88f2cf22d50efe57d124336ea25cb3a9.png" id="9346" name="Google Shape;9346;p337"/>
          <p:cNvPicPr preferRelativeResize="0"/>
          <p:nvPr/>
        </p:nvPicPr>
        <p:blipFill rotWithShape="1">
          <a:blip r:embed="rId3">
            <a:alphaModFix/>
          </a:blip>
          <a:srcRect b="0" l="0" r="0" t="0"/>
          <a:stretch/>
        </p:blipFill>
        <p:spPr>
          <a:xfrm>
            <a:off x="354330" y="651510"/>
            <a:ext cx="8332500" cy="4309200"/>
          </a:xfrm>
          <a:prstGeom prst="roundRect">
            <a:avLst>
              <a:gd fmla="val 3183" name="adj"/>
            </a:avLst>
          </a:prstGeom>
          <a:noFill/>
          <a:ln>
            <a:noFill/>
          </a:ln>
        </p:spPr>
      </p:pic>
      <p:pic>
        <p:nvPicPr>
          <p:cNvPr descr="/home/forge/chalkie-production-workers-2/releases/76481363/backend/storage/app/render-specs/b04d0fe3-455d-4caf-848d-db708eeed0e5/img_62c06ae9b12d06f4fa9da4a4c40d3bc2.jpg" id="9347" name="Google Shape;9347;p337"/>
          <p:cNvPicPr preferRelativeResize="0"/>
          <p:nvPr/>
        </p:nvPicPr>
        <p:blipFill rotWithShape="1">
          <a:blip r:embed="rId4">
            <a:alphaModFix/>
          </a:blip>
          <a:srcRect b="0" l="0" r="0" t="0"/>
          <a:stretch/>
        </p:blipFill>
        <p:spPr>
          <a:xfrm>
            <a:off x="957595" y="1657350"/>
            <a:ext cx="2834700" cy="2194500"/>
          </a:xfrm>
          <a:prstGeom prst="ellipse">
            <a:avLst/>
          </a:prstGeom>
          <a:noFill/>
          <a:ln>
            <a:noFill/>
          </a:ln>
          <a:effectLst>
            <a:outerShdw blurRad="57150" rotWithShape="0" algn="bl" dir="5400000" dist="57150">
              <a:srgbClr val="000000">
                <a:alpha val="50000"/>
              </a:srgbClr>
            </a:outerShdw>
          </a:effectLst>
        </p:spPr>
      </p:pic>
      <p:sp>
        <p:nvSpPr>
          <p:cNvPr id="9348" name="Google Shape;9348;p337"/>
          <p:cNvSpPr/>
          <p:nvPr/>
        </p:nvSpPr>
        <p:spPr>
          <a:xfrm>
            <a:off x="3910380" y="1811750"/>
            <a:ext cx="3726300" cy="1988700"/>
          </a:xfrm>
          <a:prstGeom prst="rect">
            <a:avLst/>
          </a:prstGeom>
          <a:noFill/>
          <a:ln>
            <a:noFill/>
          </a:ln>
        </p:spPr>
        <p:txBody>
          <a:bodyPr anchorCtr="0" anchor="ctr" bIns="45700" lIns="45700" spcFirstLastPara="1" rIns="45700" wrap="square" tIns="45700">
            <a:noAutofit/>
          </a:bodyPr>
          <a:lstStyle/>
          <a:p>
            <a:pPr indent="0" lvl="0" marL="0" rtl="0" algn="ctr">
              <a:lnSpc>
                <a:spcPct val="110833"/>
              </a:lnSpc>
              <a:spcBef>
                <a:spcPts val="0"/>
              </a:spcBef>
              <a:spcAft>
                <a:spcPts val="0"/>
              </a:spcAft>
              <a:buClr>
                <a:srgbClr val="040F0F"/>
              </a:buClr>
              <a:buSzPts val="1800"/>
              <a:buFont typeface="Lexend"/>
              <a:buNone/>
            </a:pPr>
            <a:r>
              <a:rPr b="1" lang="en-GB" sz="1800">
                <a:solidFill>
                  <a:srgbClr val="040F0F"/>
                </a:solidFill>
                <a:latin typeface="Lexend"/>
                <a:ea typeface="Lexend"/>
                <a:cs typeface="Lexend"/>
                <a:sym typeface="Lexend"/>
              </a:rPr>
              <a:t>You might have said…</a:t>
            </a:r>
            <a:endParaRPr sz="1800">
              <a:solidFill>
                <a:schemeClr val="dk1"/>
              </a:solidFill>
              <a:latin typeface="Calibri"/>
              <a:ea typeface="Calibri"/>
              <a:cs typeface="Calibri"/>
              <a:sym typeface="Calibri"/>
            </a:endParaRPr>
          </a:p>
          <a:p>
            <a:pPr indent="0" lvl="0" marL="0" rtl="0" algn="ctr">
              <a:lnSpc>
                <a:spcPct val="110864"/>
              </a:lnSpc>
              <a:spcBef>
                <a:spcPts val="720"/>
              </a:spcBef>
              <a:spcAft>
                <a:spcPts val="0"/>
              </a:spcAft>
              <a:buClr>
                <a:srgbClr val="040F0F"/>
              </a:buClr>
              <a:buSzPts val="1620"/>
              <a:buFont typeface="Lexend"/>
              <a:buNone/>
            </a:pPr>
            <a:r>
              <a:rPr lang="en-GB" sz="1620">
                <a:solidFill>
                  <a:srgbClr val="040F0F"/>
                </a:solidFill>
                <a:latin typeface="Lexend"/>
                <a:ea typeface="Lexend"/>
                <a:cs typeface="Lexend"/>
                <a:sym typeface="Lexend"/>
              </a:rPr>
              <a:t>Embed mātauranga Māori across subjects, share power with ākonga and whānau, and challenge structural racism.</a:t>
            </a:r>
            <a:endParaRPr sz="1800">
              <a:solidFill>
                <a:srgbClr val="040F0F"/>
              </a:solidFill>
              <a:latin typeface="Lexend"/>
              <a:ea typeface="Lexend"/>
              <a:cs typeface="Lexend"/>
              <a:sym typeface="Lexend"/>
            </a:endParaRPr>
          </a:p>
        </p:txBody>
      </p:sp>
      <p:sp>
        <p:nvSpPr>
          <p:cNvPr id="9349" name="Google Shape;9349;p337"/>
          <p:cNvSpPr txBox="1"/>
          <p:nvPr/>
        </p:nvSpPr>
        <p:spPr>
          <a:xfrm>
            <a:off x="6100" y="-43225"/>
            <a:ext cx="9144000" cy="7947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500">
                <a:solidFill>
                  <a:srgbClr val="D8D2B6"/>
                </a:solidFill>
                <a:latin typeface="Amatic SC"/>
                <a:ea typeface="Amatic SC"/>
                <a:cs typeface="Amatic SC"/>
                <a:sym typeface="Amatic SC"/>
              </a:rPr>
              <a:t>Anti-Racist Action: Beyond tokenism</a:t>
            </a:r>
            <a:endParaRPr b="1" i="0" sz="3500" u="none" cap="none" strike="noStrike">
              <a:solidFill>
                <a:srgbClr val="D8D2B6"/>
              </a:solidFill>
              <a:latin typeface="Amatic SC"/>
              <a:ea typeface="Amatic SC"/>
              <a:cs typeface="Amatic SC"/>
              <a:sym typeface="Amatic SC"/>
            </a:endParaRPr>
          </a:p>
        </p:txBody>
      </p:sp>
      <p:cxnSp>
        <p:nvCxnSpPr>
          <p:cNvPr id="9350" name="Google Shape;9350;p337"/>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pic>
        <p:nvPicPr>
          <p:cNvPr id="9351" name="Google Shape;9351;p337"/>
          <p:cNvPicPr preferRelativeResize="0"/>
          <p:nvPr/>
        </p:nvPicPr>
        <p:blipFill rotWithShape="1">
          <a:blip r:embed="rId5">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sp>
        <p:nvSpPr>
          <p:cNvPr id="9352" name="Google Shape;9352;p337"/>
          <p:cNvSpPr txBox="1"/>
          <p:nvPr/>
        </p:nvSpPr>
        <p:spPr>
          <a:xfrm>
            <a:off x="6150100" y="11075"/>
            <a:ext cx="3000000" cy="738900"/>
          </a:xfrm>
          <a:prstGeom prst="rect">
            <a:avLst/>
          </a:prstGeom>
          <a:noFill/>
          <a:ln>
            <a:noFill/>
          </a:ln>
        </p:spPr>
        <p:txBody>
          <a:bodyPr anchorCtr="0" anchor="t" bIns="91425" lIns="91425" spcFirstLastPara="1" rIns="91425" wrap="square" tIns="91425">
            <a:spAutoFit/>
          </a:bodyPr>
          <a:lstStyle/>
          <a:p>
            <a:pPr indent="0" lvl="0" marL="0" rtl="0" algn="r">
              <a:lnSpc>
                <a:spcPct val="110833"/>
              </a:lnSpc>
              <a:spcBef>
                <a:spcPts val="0"/>
              </a:spcBef>
              <a:spcAft>
                <a:spcPts val="0"/>
              </a:spcAft>
              <a:buNone/>
            </a:pPr>
            <a:r>
              <a:rPr lang="en-GB" sz="3600">
                <a:solidFill>
                  <a:srgbClr val="2D3436"/>
                </a:solidFill>
                <a:latin typeface="Lexend"/>
                <a:ea typeface="Lexend"/>
                <a:cs typeface="Lexend"/>
                <a:sym typeface="Lexend"/>
              </a:rPr>
              <a:t>✅</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7ECDB"/>
        </a:solidFill>
      </p:bgPr>
    </p:bg>
    <p:spTree>
      <p:nvGrpSpPr>
        <p:cNvPr id="9356" name="Shape 9356"/>
        <p:cNvGrpSpPr/>
        <p:nvPr/>
      </p:nvGrpSpPr>
      <p:grpSpPr>
        <a:xfrm>
          <a:off x="0" y="0"/>
          <a:ext cx="0" cy="0"/>
          <a:chOff x="0" y="0"/>
          <a:chExt cx="0" cy="0"/>
        </a:xfrm>
      </p:grpSpPr>
      <p:sp>
        <p:nvSpPr>
          <p:cNvPr id="9357" name="Google Shape;9357;p338"/>
          <p:cNvSpPr txBox="1"/>
          <p:nvPr/>
        </p:nvSpPr>
        <p:spPr>
          <a:xfrm>
            <a:off x="193800" y="1216575"/>
            <a:ext cx="2640000" cy="2439600"/>
          </a:xfrm>
          <a:prstGeom prst="rect">
            <a:avLst/>
          </a:prstGeom>
          <a:noFill/>
          <a:ln>
            <a:noFill/>
          </a:ln>
        </p:spPr>
        <p:txBody>
          <a:bodyPr anchorCtr="0" anchor="t" bIns="91425" lIns="91425" spcFirstLastPara="1" rIns="91425" wrap="square" tIns="91425">
            <a:spAutoFit/>
          </a:bodyPr>
          <a:lstStyle/>
          <a:p>
            <a:pPr indent="0" lvl="0" marL="0" rtl="0" algn="l">
              <a:lnSpc>
                <a:spcPct val="115000"/>
              </a:lnSpc>
              <a:spcBef>
                <a:spcPts val="0"/>
              </a:spcBef>
              <a:spcAft>
                <a:spcPts val="0"/>
              </a:spcAft>
              <a:buNone/>
            </a:pPr>
            <a:r>
              <a:rPr b="1" i="1" lang="en-GB" sz="2200"/>
              <a:t>Teach First video: </a:t>
            </a:r>
            <a:endParaRPr b="1" i="1" sz="2200"/>
          </a:p>
          <a:p>
            <a:pPr indent="0" lvl="0" marL="0" rtl="0" algn="l">
              <a:lnSpc>
                <a:spcPct val="115000"/>
              </a:lnSpc>
              <a:spcBef>
                <a:spcPts val="0"/>
              </a:spcBef>
              <a:spcAft>
                <a:spcPts val="0"/>
              </a:spcAft>
              <a:buNone/>
            </a:pPr>
            <a:r>
              <a:rPr b="1" i="1" lang="en-GB" sz="2200"/>
              <a:t>AKO: Responsive reciprocal learning relationships </a:t>
            </a:r>
            <a:endParaRPr b="1" i="1" sz="2200"/>
          </a:p>
          <a:p>
            <a:pPr indent="0" lvl="0" marL="457200" rtl="0" algn="l">
              <a:lnSpc>
                <a:spcPct val="115000"/>
              </a:lnSpc>
              <a:spcBef>
                <a:spcPts val="0"/>
              </a:spcBef>
              <a:spcAft>
                <a:spcPts val="0"/>
              </a:spcAft>
              <a:buNone/>
            </a:pPr>
            <a:r>
              <a:t/>
            </a:r>
            <a:endParaRPr sz="2000"/>
          </a:p>
        </p:txBody>
      </p:sp>
      <p:pic>
        <p:nvPicPr>
          <p:cNvPr id="9358" name="Google Shape;9358;p338"/>
          <p:cNvPicPr preferRelativeResize="0"/>
          <p:nvPr/>
        </p:nvPicPr>
        <p:blipFill>
          <a:blip r:embed="rId3">
            <a:alphaModFix/>
          </a:blip>
          <a:stretch>
            <a:fillRect/>
          </a:stretch>
        </p:blipFill>
        <p:spPr>
          <a:xfrm>
            <a:off x="2833801" y="1216575"/>
            <a:ext cx="5773000" cy="3207226"/>
          </a:xfrm>
          <a:prstGeom prst="rect">
            <a:avLst/>
          </a:prstGeom>
          <a:noFill/>
          <a:ln>
            <a:noFill/>
          </a:ln>
        </p:spPr>
      </p:pic>
      <p:grpSp>
        <p:nvGrpSpPr>
          <p:cNvPr id="9359" name="Google Shape;9359;p338"/>
          <p:cNvGrpSpPr/>
          <p:nvPr/>
        </p:nvGrpSpPr>
        <p:grpSpPr>
          <a:xfrm>
            <a:off x="25" y="-43225"/>
            <a:ext cx="9144000" cy="810000"/>
            <a:chOff x="25" y="-43225"/>
            <a:chExt cx="9144000" cy="810000"/>
          </a:xfrm>
        </p:grpSpPr>
        <p:sp>
          <p:nvSpPr>
            <p:cNvPr id="9360" name="Google Shape;9360;p338"/>
            <p:cNvSpPr txBox="1"/>
            <p:nvPr/>
          </p:nvSpPr>
          <p:spPr>
            <a:xfrm>
              <a:off x="25" y="-43225"/>
              <a:ext cx="9144000" cy="810000"/>
            </a:xfrm>
            <a:prstGeom prst="rect">
              <a:avLst/>
            </a:prstGeom>
            <a:gradFill>
              <a:gsLst>
                <a:gs pos="0">
                  <a:srgbClr val="58340A"/>
                </a:gs>
                <a:gs pos="43000">
                  <a:srgbClr val="4E7151"/>
                </a:gs>
                <a:gs pos="100000">
                  <a:srgbClr val="715324"/>
                </a:gs>
              </a:gsLst>
              <a:lin ang="10800025" scaled="0"/>
            </a:gradFill>
            <a:ln>
              <a:noFill/>
            </a:ln>
          </p:spPr>
          <p:txBody>
            <a:bodyPr anchorCtr="0" anchor="t" bIns="91425" lIns="91425" spcFirstLastPara="1" rIns="91425" wrap="square" tIns="162000">
              <a:spAutoFit/>
            </a:bodyPr>
            <a:lstStyle/>
            <a:p>
              <a:pPr indent="457200" lvl="0" marL="457200" marR="0" rtl="0" algn="l">
                <a:lnSpc>
                  <a:spcPct val="100000"/>
                </a:lnSpc>
                <a:spcBef>
                  <a:spcPts val="200"/>
                </a:spcBef>
                <a:spcAft>
                  <a:spcPts val="0"/>
                </a:spcAft>
                <a:buClr>
                  <a:srgbClr val="000000"/>
                </a:buClr>
                <a:buSzPts val="5300"/>
                <a:buFont typeface="Arial"/>
                <a:buNone/>
              </a:pPr>
              <a:r>
                <a:rPr b="1" lang="en-GB" sz="3600">
                  <a:solidFill>
                    <a:srgbClr val="F2E5DA"/>
                  </a:solidFill>
                  <a:latin typeface="Amatic SC"/>
                  <a:ea typeface="Amatic SC"/>
                  <a:cs typeface="Amatic SC"/>
                  <a:sym typeface="Amatic SC"/>
                </a:rPr>
                <a:t>Ako: Responsible reciprocal learning relationships</a:t>
              </a:r>
              <a:endParaRPr b="1" sz="3600">
                <a:solidFill>
                  <a:srgbClr val="F2E5DA"/>
                </a:solidFill>
                <a:latin typeface="Amatic SC"/>
                <a:ea typeface="Amatic SC"/>
                <a:cs typeface="Amatic SC"/>
                <a:sym typeface="Amatic SC"/>
              </a:endParaRPr>
            </a:p>
          </p:txBody>
        </p:sp>
        <p:pic>
          <p:nvPicPr>
            <p:cNvPr id="9361" name="Google Shape;9361;p338"/>
            <p:cNvPicPr preferRelativeResize="0"/>
            <p:nvPr/>
          </p:nvPicPr>
          <p:blipFill rotWithShape="1">
            <a:blip r:embed="rId4">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cxnSp>
        <p:nvCxnSpPr>
          <p:cNvPr id="9362" name="Google Shape;9362;p338"/>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363" name="Google Shape;9363;p338"/>
          <p:cNvSpPr txBox="1"/>
          <p:nvPr/>
        </p:nvSpPr>
        <p:spPr>
          <a:xfrm>
            <a:off x="2259866" y="4504600"/>
            <a:ext cx="7217100" cy="446400"/>
          </a:xfrm>
          <a:prstGeom prst="rect">
            <a:avLst/>
          </a:prstGeom>
          <a:noFill/>
          <a:ln>
            <a:noFill/>
          </a:ln>
        </p:spPr>
        <p:txBody>
          <a:bodyPr anchorCtr="0" anchor="t" bIns="91425" lIns="91425" spcFirstLastPara="1" rIns="91425" wrap="square" tIns="91425">
            <a:spAutoFit/>
          </a:bodyPr>
          <a:lstStyle/>
          <a:p>
            <a:pPr indent="0" lvl="0" marL="457200" rtl="0" algn="l">
              <a:lnSpc>
                <a:spcPct val="115000"/>
              </a:lnSpc>
              <a:spcBef>
                <a:spcPts val="0"/>
              </a:spcBef>
              <a:spcAft>
                <a:spcPts val="0"/>
              </a:spcAft>
              <a:buNone/>
            </a:pPr>
            <a:r>
              <a:rPr i="1" lang="en-GB" sz="1700" u="sng">
                <a:solidFill>
                  <a:srgbClr val="1155CC"/>
                </a:solidFill>
                <a:hlinkClick r:id="rId5">
                  <a:extLst>
                    <a:ext uri="{A12FA001-AC4F-418D-AE19-62706E023703}">
                      <ahyp:hlinkClr val="tx"/>
                    </a:ext>
                  </a:extLst>
                </a:hlinkClick>
              </a:rPr>
              <a:t>https://www.youtube.com/watch?v=6cZwW8yCFxw</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8" name="Shape 9368"/>
        <p:cNvGrpSpPr/>
        <p:nvPr/>
      </p:nvGrpSpPr>
      <p:grpSpPr>
        <a:xfrm>
          <a:off x="0" y="0"/>
          <a:ext cx="0" cy="0"/>
          <a:chOff x="0" y="0"/>
          <a:chExt cx="0" cy="0"/>
        </a:xfrm>
      </p:grpSpPr>
      <p:sp>
        <p:nvSpPr>
          <p:cNvPr id="9369" name="Google Shape;9369;p339"/>
          <p:cNvSpPr txBox="1"/>
          <p:nvPr/>
        </p:nvSpPr>
        <p:spPr>
          <a:xfrm>
            <a:off x="6100" y="-43225"/>
            <a:ext cx="9144000" cy="7947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500">
                <a:solidFill>
                  <a:srgbClr val="D8D2B6"/>
                </a:solidFill>
                <a:latin typeface="Amatic SC"/>
                <a:ea typeface="Amatic SC"/>
                <a:cs typeface="Amatic SC"/>
                <a:sym typeface="Amatic SC"/>
              </a:rPr>
              <a:t>From culturally responsive to</a:t>
            </a:r>
            <a:r>
              <a:rPr b="1" lang="en-GB" sz="3500">
                <a:solidFill>
                  <a:srgbClr val="D8D2B6"/>
                </a:solidFill>
                <a:latin typeface="Amatic SC"/>
                <a:ea typeface="Amatic SC"/>
                <a:cs typeface="Amatic SC"/>
                <a:sym typeface="Amatic SC"/>
              </a:rPr>
              <a:t> culturally sustaining pedagogy</a:t>
            </a:r>
            <a:endParaRPr b="1" i="0" sz="3500" u="none" cap="none" strike="noStrike">
              <a:solidFill>
                <a:srgbClr val="D8D2B6"/>
              </a:solidFill>
              <a:latin typeface="Amatic SC"/>
              <a:ea typeface="Amatic SC"/>
              <a:cs typeface="Amatic SC"/>
              <a:sym typeface="Amatic SC"/>
            </a:endParaRPr>
          </a:p>
        </p:txBody>
      </p:sp>
      <p:cxnSp>
        <p:nvCxnSpPr>
          <p:cNvPr id="9370" name="Google Shape;9370;p339"/>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371" name="Google Shape;9371;p339"/>
          <p:cNvSpPr/>
          <p:nvPr/>
        </p:nvSpPr>
        <p:spPr>
          <a:xfrm>
            <a:off x="374833" y="843590"/>
            <a:ext cx="1760100" cy="262800"/>
          </a:xfrm>
          <a:prstGeom prst="roundRect">
            <a:avLst>
              <a:gd fmla="val 17391" name="adj"/>
            </a:avLst>
          </a:prstGeom>
          <a:solidFill>
            <a:srgbClr val="8B5E3C"/>
          </a:solidFill>
          <a:ln>
            <a:noFill/>
          </a:ln>
        </p:spPr>
        <p:txBody>
          <a:bodyPr anchorCtr="0" anchor="ctr" bIns="0" lIns="0" spcFirstLastPara="1" rIns="0" wrap="square" tIns="0">
            <a:noAutofit/>
          </a:bodyPr>
          <a:lstStyle/>
          <a:p>
            <a:pPr indent="0" lvl="0" marL="0" marR="0" rtl="0" algn="ctr">
              <a:spcBef>
                <a:spcPts val="0"/>
              </a:spcBef>
              <a:spcAft>
                <a:spcPts val="0"/>
              </a:spcAft>
              <a:buClr>
                <a:srgbClr val="FFFFFF"/>
              </a:buClr>
              <a:buSzPts val="1080"/>
              <a:buFont typeface="Lexend"/>
              <a:buNone/>
            </a:pPr>
            <a:r>
              <a:rPr b="1" i="0" lang="en-GB" sz="1080" u="none" cap="none" strike="noStrike">
                <a:solidFill>
                  <a:srgbClr val="FFFFFF"/>
                </a:solidFill>
                <a:latin typeface="Lexend"/>
                <a:ea typeface="Lexend"/>
                <a:cs typeface="Lexend"/>
                <a:sym typeface="Lexend"/>
              </a:rPr>
              <a:t>PLD ACTIVITY</a:t>
            </a:r>
            <a:endParaRPr b="0" i="0" sz="1080" u="none" cap="none" strike="noStrike">
              <a:solidFill>
                <a:schemeClr val="dk1"/>
              </a:solidFill>
              <a:latin typeface="Calibri"/>
              <a:ea typeface="Calibri"/>
              <a:cs typeface="Calibri"/>
              <a:sym typeface="Calibri"/>
            </a:endParaRPr>
          </a:p>
        </p:txBody>
      </p:sp>
      <p:sp>
        <p:nvSpPr>
          <p:cNvPr id="9372" name="Google Shape;9372;p339"/>
          <p:cNvSpPr/>
          <p:nvPr/>
        </p:nvSpPr>
        <p:spPr>
          <a:xfrm>
            <a:off x="285750" y="1165850"/>
            <a:ext cx="8572500" cy="7314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3436"/>
              </a:buClr>
              <a:buSzPts val="1800"/>
              <a:buFont typeface="Lexend"/>
              <a:buNone/>
            </a:pPr>
            <a:r>
              <a:rPr b="0" i="0" lang="en-GB" sz="1800" u="none" cap="none" strike="noStrike">
                <a:solidFill>
                  <a:srgbClr val="2D3436"/>
                </a:solidFill>
                <a:latin typeface="Lexend"/>
                <a:ea typeface="Lexend"/>
                <a:cs typeface="Lexend"/>
                <a:sym typeface="Lexend"/>
              </a:rPr>
              <a:t>Compare each shift. Then create the third.</a:t>
            </a:r>
            <a:endParaRPr b="0" i="0" sz="1800" u="none" cap="none" strike="noStrike">
              <a:solidFill>
                <a:schemeClr val="dk1"/>
              </a:solidFill>
              <a:latin typeface="Calibri"/>
              <a:ea typeface="Calibri"/>
              <a:cs typeface="Calibri"/>
              <a:sym typeface="Calibri"/>
            </a:endParaRPr>
          </a:p>
        </p:txBody>
      </p:sp>
      <p:sp>
        <p:nvSpPr>
          <p:cNvPr id="9373" name="Google Shape;9373;p339"/>
          <p:cNvSpPr/>
          <p:nvPr/>
        </p:nvSpPr>
        <p:spPr>
          <a:xfrm>
            <a:off x="162175" y="1561650"/>
            <a:ext cx="5418600" cy="3582000"/>
          </a:xfrm>
          <a:prstGeom prst="rect">
            <a:avLst/>
          </a:prstGeom>
          <a:noFill/>
          <a:ln>
            <a:noFill/>
          </a:ln>
        </p:spPr>
        <p:txBody>
          <a:bodyPr anchorCtr="0" anchor="t" bIns="45700" lIns="45700" spcFirstLastPara="1" rIns="45700" wrap="square" tIns="45700">
            <a:noAutofit/>
          </a:bodyPr>
          <a:lstStyle/>
          <a:p>
            <a:pPr indent="0" lvl="0" marL="0" marR="0" rtl="0" algn="l">
              <a:lnSpc>
                <a:spcPct val="110833"/>
              </a:lnSpc>
              <a:spcBef>
                <a:spcPts val="0"/>
              </a:spcBef>
              <a:spcAft>
                <a:spcPts val="0"/>
              </a:spcAft>
              <a:buClr>
                <a:srgbClr val="2D3436"/>
              </a:buClr>
              <a:buSzPts val="1800"/>
              <a:buFont typeface="Lexend"/>
              <a:buNone/>
            </a:pPr>
            <a:r>
              <a:rPr b="1" i="0" lang="en-GB" sz="1800" u="none" cap="none" strike="noStrike">
                <a:solidFill>
                  <a:srgbClr val="2D3436"/>
                </a:solidFill>
                <a:latin typeface="Lexend"/>
                <a:ea typeface="Lexend"/>
                <a:cs typeface="Lexend"/>
                <a:sym typeface="Lexend"/>
              </a:rPr>
              <a:t>1. </a:t>
            </a:r>
            <a:r>
              <a:rPr b="1" i="0" lang="en-GB" sz="1700" u="none" cap="none" strike="noStrike">
                <a:solidFill>
                  <a:srgbClr val="2D3436"/>
                </a:solidFill>
                <a:latin typeface="Lexend"/>
                <a:ea typeface="Lexend"/>
                <a:cs typeface="Lexend"/>
                <a:sym typeface="Lexend"/>
              </a:rPr>
              <a:t>Reflect on cultural knowledge</a:t>
            </a:r>
            <a:endParaRPr b="0" i="0" sz="1700" u="none" cap="none" strike="noStrike">
              <a:solidFill>
                <a:schemeClr val="dk1"/>
              </a:solidFill>
              <a:latin typeface="Calibri"/>
              <a:ea typeface="Calibri"/>
              <a:cs typeface="Calibri"/>
              <a:sym typeface="Calibri"/>
            </a:endParaRPr>
          </a:p>
          <a:p>
            <a:pPr indent="0" lvl="0" marL="0" marR="0" rtl="0" algn="l">
              <a:lnSpc>
                <a:spcPct val="110864"/>
              </a:lnSpc>
              <a:spcBef>
                <a:spcPts val="720"/>
              </a:spcBef>
              <a:spcAft>
                <a:spcPts val="0"/>
              </a:spcAft>
              <a:buClr>
                <a:srgbClr val="2D3436"/>
              </a:buClr>
              <a:buSzPts val="1620"/>
              <a:buFont typeface="Lexend"/>
              <a:buNone/>
            </a:pPr>
            <a:r>
              <a:rPr b="0" i="0" lang="en-GB" sz="1520" u="none" cap="none" strike="noStrike">
                <a:solidFill>
                  <a:srgbClr val="2D3436"/>
                </a:solidFill>
                <a:latin typeface="Lexend"/>
                <a:ea typeface="Lexend"/>
                <a:cs typeface="Lexend"/>
                <a:sym typeface="Lexend"/>
              </a:rPr>
              <a:t>CRP: I examine my beliefs.</a:t>
            </a:r>
            <a:endParaRPr b="0" i="0" sz="1700" u="none" cap="none" strike="noStrike">
              <a:solidFill>
                <a:schemeClr val="dk1"/>
              </a:solidFill>
              <a:latin typeface="Calibri"/>
              <a:ea typeface="Calibri"/>
              <a:cs typeface="Calibri"/>
              <a:sym typeface="Calibri"/>
            </a:endParaRPr>
          </a:p>
          <a:p>
            <a:pPr indent="0" lvl="0" marL="0" marR="0" rtl="0" algn="l">
              <a:lnSpc>
                <a:spcPct val="110864"/>
              </a:lnSpc>
              <a:spcBef>
                <a:spcPts val="720"/>
              </a:spcBef>
              <a:spcAft>
                <a:spcPts val="0"/>
              </a:spcAft>
              <a:buClr>
                <a:srgbClr val="2D3436"/>
              </a:buClr>
              <a:buSzPts val="1620"/>
              <a:buFont typeface="Lexend"/>
              <a:buNone/>
            </a:pPr>
            <a:r>
              <a:rPr b="0" i="0" lang="en-GB" sz="1520" u="none" cap="none" strike="noStrike">
                <a:solidFill>
                  <a:srgbClr val="2D3436"/>
                </a:solidFill>
                <a:latin typeface="Lexend"/>
                <a:ea typeface="Lexend"/>
                <a:cs typeface="Lexend"/>
                <a:sym typeface="Lexend"/>
              </a:rPr>
              <a:t>CSP: I learn reciprocally and centre student knowledge.</a:t>
            </a:r>
            <a:endParaRPr b="0" i="0" sz="1700" u="none" cap="none" strike="noStrike">
              <a:solidFill>
                <a:schemeClr val="dk1"/>
              </a:solidFill>
              <a:latin typeface="Calibri"/>
              <a:ea typeface="Calibri"/>
              <a:cs typeface="Calibri"/>
              <a:sym typeface="Calibri"/>
            </a:endParaRPr>
          </a:p>
          <a:p>
            <a:pPr indent="0" lvl="0" marL="0" marR="0" rtl="0" algn="l">
              <a:lnSpc>
                <a:spcPct val="110833"/>
              </a:lnSpc>
              <a:spcBef>
                <a:spcPts val="720"/>
              </a:spcBef>
              <a:spcAft>
                <a:spcPts val="0"/>
              </a:spcAft>
              <a:buClr>
                <a:srgbClr val="2D3436"/>
              </a:buClr>
              <a:buSzPts val="1800"/>
              <a:buFont typeface="Lexend"/>
              <a:buNone/>
            </a:pPr>
            <a:r>
              <a:rPr b="1" i="0" lang="en-GB" sz="1700" u="none" cap="none" strike="noStrike">
                <a:solidFill>
                  <a:srgbClr val="2D3436"/>
                </a:solidFill>
                <a:latin typeface="Lexend"/>
                <a:ea typeface="Lexend"/>
                <a:cs typeface="Lexend"/>
                <a:sym typeface="Lexend"/>
              </a:rPr>
              <a:t>2. Learn about students</a:t>
            </a:r>
            <a:endParaRPr b="0" i="0" sz="1700" u="none" cap="none" strike="noStrike">
              <a:solidFill>
                <a:schemeClr val="dk1"/>
              </a:solidFill>
              <a:latin typeface="Calibri"/>
              <a:ea typeface="Calibri"/>
              <a:cs typeface="Calibri"/>
              <a:sym typeface="Calibri"/>
            </a:endParaRPr>
          </a:p>
          <a:p>
            <a:pPr indent="0" lvl="0" marL="0" marR="0" rtl="0" algn="l">
              <a:lnSpc>
                <a:spcPct val="110864"/>
              </a:lnSpc>
              <a:spcBef>
                <a:spcPts val="720"/>
              </a:spcBef>
              <a:spcAft>
                <a:spcPts val="0"/>
              </a:spcAft>
              <a:buClr>
                <a:srgbClr val="2D3436"/>
              </a:buClr>
              <a:buSzPts val="1620"/>
              <a:buFont typeface="Lexend"/>
              <a:buNone/>
            </a:pPr>
            <a:r>
              <a:rPr b="0" i="0" lang="en-GB" sz="1520" u="none" cap="none" strike="noStrike">
                <a:solidFill>
                  <a:srgbClr val="2D3436"/>
                </a:solidFill>
                <a:latin typeface="Lexend"/>
                <a:ea typeface="Lexend"/>
                <a:cs typeface="Lexend"/>
                <a:sym typeface="Lexend"/>
              </a:rPr>
              <a:t>CRP: I learn about cultures to foster belonging.</a:t>
            </a:r>
            <a:endParaRPr b="0" i="0" sz="1700" u="none" cap="none" strike="noStrike">
              <a:solidFill>
                <a:schemeClr val="dk1"/>
              </a:solidFill>
              <a:latin typeface="Calibri"/>
              <a:ea typeface="Calibri"/>
              <a:cs typeface="Calibri"/>
              <a:sym typeface="Calibri"/>
            </a:endParaRPr>
          </a:p>
          <a:p>
            <a:pPr indent="0" lvl="0" marL="0" marR="0" rtl="0" algn="l">
              <a:lnSpc>
                <a:spcPct val="110864"/>
              </a:lnSpc>
              <a:spcBef>
                <a:spcPts val="720"/>
              </a:spcBef>
              <a:spcAft>
                <a:spcPts val="0"/>
              </a:spcAft>
              <a:buClr>
                <a:srgbClr val="2D3436"/>
              </a:buClr>
              <a:buSzPts val="1620"/>
              <a:buFont typeface="Lexend"/>
              <a:buNone/>
            </a:pPr>
            <a:r>
              <a:rPr b="0" i="0" lang="en-GB" sz="1520" u="none" cap="none" strike="noStrike">
                <a:solidFill>
                  <a:srgbClr val="2D3436"/>
                </a:solidFill>
                <a:latin typeface="Lexend"/>
                <a:ea typeface="Lexend"/>
                <a:cs typeface="Lexend"/>
                <a:sym typeface="Lexend"/>
              </a:rPr>
              <a:t>CSP: Culture is practised and valued in the curriculum.</a:t>
            </a:r>
            <a:endParaRPr b="0" i="0" sz="1700" u="none" cap="none" strike="noStrike">
              <a:solidFill>
                <a:schemeClr val="dk1"/>
              </a:solidFill>
              <a:latin typeface="Calibri"/>
              <a:ea typeface="Calibri"/>
              <a:cs typeface="Calibri"/>
              <a:sym typeface="Calibri"/>
            </a:endParaRPr>
          </a:p>
          <a:p>
            <a:pPr indent="0" lvl="0" marL="0" marR="0" rtl="0" algn="l">
              <a:lnSpc>
                <a:spcPct val="110833"/>
              </a:lnSpc>
              <a:spcBef>
                <a:spcPts val="720"/>
              </a:spcBef>
              <a:spcAft>
                <a:spcPts val="0"/>
              </a:spcAft>
              <a:buClr>
                <a:srgbClr val="2D3436"/>
              </a:buClr>
              <a:buSzPts val="1800"/>
              <a:buFont typeface="Lexend"/>
              <a:buNone/>
            </a:pPr>
            <a:r>
              <a:rPr b="1" i="0" lang="en-GB" sz="1700" u="none" cap="none" strike="noStrike">
                <a:solidFill>
                  <a:srgbClr val="2D3436"/>
                </a:solidFill>
                <a:latin typeface="Lexend"/>
                <a:ea typeface="Lexend"/>
                <a:cs typeface="Lexend"/>
                <a:sym typeface="Lexend"/>
              </a:rPr>
              <a:t>3. Create a progression</a:t>
            </a:r>
            <a:endParaRPr b="0" i="0" sz="1700" u="none" cap="none" strike="noStrike">
              <a:solidFill>
                <a:schemeClr val="dk1"/>
              </a:solidFill>
              <a:latin typeface="Calibri"/>
              <a:ea typeface="Calibri"/>
              <a:cs typeface="Calibri"/>
              <a:sym typeface="Calibri"/>
            </a:endParaRPr>
          </a:p>
          <a:p>
            <a:pPr indent="0" lvl="0" marL="0" marR="0" rtl="0" algn="l">
              <a:lnSpc>
                <a:spcPct val="110864"/>
              </a:lnSpc>
              <a:spcBef>
                <a:spcPts val="720"/>
              </a:spcBef>
              <a:spcAft>
                <a:spcPts val="0"/>
              </a:spcAft>
              <a:buClr>
                <a:srgbClr val="2D3436"/>
              </a:buClr>
              <a:buSzPts val="1620"/>
              <a:buFont typeface="Lexend"/>
              <a:buNone/>
            </a:pPr>
            <a:r>
              <a:rPr b="0" i="0" lang="en-GB" sz="1520" u="none" cap="none" strike="noStrike">
                <a:solidFill>
                  <a:srgbClr val="2D3436"/>
                </a:solidFill>
                <a:latin typeface="Lexend"/>
                <a:ea typeface="Lexend"/>
                <a:cs typeface="Lexend"/>
                <a:sym typeface="Lexend"/>
              </a:rPr>
              <a:t>CRP: __________________</a:t>
            </a:r>
            <a:endParaRPr b="0" i="0" sz="1700" u="none" cap="none" strike="noStrike">
              <a:solidFill>
                <a:schemeClr val="dk1"/>
              </a:solidFill>
              <a:latin typeface="Calibri"/>
              <a:ea typeface="Calibri"/>
              <a:cs typeface="Calibri"/>
              <a:sym typeface="Calibri"/>
            </a:endParaRPr>
          </a:p>
          <a:p>
            <a:pPr indent="0" lvl="0" marL="0" marR="0" rtl="0" algn="l">
              <a:lnSpc>
                <a:spcPct val="110864"/>
              </a:lnSpc>
              <a:spcBef>
                <a:spcPts val="720"/>
              </a:spcBef>
              <a:spcAft>
                <a:spcPts val="0"/>
              </a:spcAft>
              <a:buClr>
                <a:srgbClr val="2D3436"/>
              </a:buClr>
              <a:buSzPts val="1620"/>
              <a:buFont typeface="Lexend"/>
              <a:buNone/>
            </a:pPr>
            <a:r>
              <a:rPr b="0" i="0" lang="en-GB" sz="1520" u="none" cap="none" strike="noStrike">
                <a:solidFill>
                  <a:srgbClr val="2D3436"/>
                </a:solidFill>
                <a:latin typeface="Lexend"/>
                <a:ea typeface="Lexend"/>
                <a:cs typeface="Lexend"/>
                <a:sym typeface="Lexend"/>
              </a:rPr>
              <a:t>CSP: __________________</a:t>
            </a:r>
            <a:endParaRPr b="0" i="0" sz="1700" u="none" cap="none" strike="noStrike">
              <a:solidFill>
                <a:schemeClr val="dk1"/>
              </a:solidFill>
              <a:latin typeface="Calibri"/>
              <a:ea typeface="Calibri"/>
              <a:cs typeface="Calibri"/>
              <a:sym typeface="Calibri"/>
            </a:endParaRPr>
          </a:p>
        </p:txBody>
      </p:sp>
      <p:pic>
        <p:nvPicPr>
          <p:cNvPr id="9374" name="Google Shape;9374;p339" title="students.jpg"/>
          <p:cNvPicPr preferRelativeResize="0"/>
          <p:nvPr/>
        </p:nvPicPr>
        <p:blipFill rotWithShape="1">
          <a:blip r:embed="rId3">
            <a:alphaModFix/>
          </a:blip>
          <a:srcRect b="0" l="0" r="40663" t="0"/>
          <a:stretch/>
        </p:blipFill>
        <p:spPr>
          <a:xfrm>
            <a:off x="5691654" y="773200"/>
            <a:ext cx="3458447" cy="4370299"/>
          </a:xfrm>
          <a:prstGeom prst="rect">
            <a:avLst/>
          </a:prstGeom>
          <a:noFill/>
          <a:ln>
            <a:noFill/>
          </a:ln>
        </p:spPr>
      </p:pic>
      <p:pic>
        <p:nvPicPr>
          <p:cNvPr id="9375" name="Google Shape;9375;p339"/>
          <p:cNvPicPr preferRelativeResize="0"/>
          <p:nvPr/>
        </p:nvPicPr>
        <p:blipFill rotWithShape="1">
          <a:blip r:embed="rId4">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7ECDB"/>
        </a:solidFill>
      </p:bgPr>
    </p:bg>
    <p:spTree>
      <p:nvGrpSpPr>
        <p:cNvPr id="9379" name="Shape 9379"/>
        <p:cNvGrpSpPr/>
        <p:nvPr/>
      </p:nvGrpSpPr>
      <p:grpSpPr>
        <a:xfrm>
          <a:off x="0" y="0"/>
          <a:ext cx="0" cy="0"/>
          <a:chOff x="0" y="0"/>
          <a:chExt cx="0" cy="0"/>
        </a:xfrm>
      </p:grpSpPr>
      <p:sp>
        <p:nvSpPr>
          <p:cNvPr id="9380" name="Google Shape;9380;p340"/>
          <p:cNvSpPr txBox="1"/>
          <p:nvPr>
            <p:ph type="title"/>
          </p:nvPr>
        </p:nvSpPr>
        <p:spPr>
          <a:xfrm>
            <a:off x="352073" y="2084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b="1" lang="en-GB">
                <a:solidFill>
                  <a:srgbClr val="3F526F"/>
                </a:solidFill>
              </a:rPr>
              <a:t>MOVING TOWARDS A MORE JUST EDUCATION</a:t>
            </a:r>
            <a:endParaRPr b="1" sz="2333">
              <a:solidFill>
                <a:srgbClr val="3F526F"/>
              </a:solidFill>
            </a:endParaRPr>
          </a:p>
          <a:p>
            <a:pPr indent="0" lvl="0" marL="0" rtl="0" algn="l">
              <a:spcBef>
                <a:spcPts val="0"/>
              </a:spcBef>
              <a:spcAft>
                <a:spcPts val="0"/>
              </a:spcAft>
              <a:buNone/>
            </a:pPr>
            <a:r>
              <a:rPr b="1" lang="en-GB" sz="2333">
                <a:solidFill>
                  <a:srgbClr val="3F526F"/>
                </a:solidFill>
              </a:rPr>
              <a:t>Not an “instead” but an “as well as…”</a:t>
            </a:r>
            <a:endParaRPr b="1" sz="2333">
              <a:solidFill>
                <a:srgbClr val="3F526F"/>
              </a:solidFill>
            </a:endParaRPr>
          </a:p>
        </p:txBody>
      </p:sp>
      <p:graphicFrame>
        <p:nvGraphicFramePr>
          <p:cNvPr id="9381" name="Google Shape;9381;p340"/>
          <p:cNvGraphicFramePr/>
          <p:nvPr/>
        </p:nvGraphicFramePr>
        <p:xfrm>
          <a:off x="466275" y="1079950"/>
          <a:ext cx="3000000" cy="3000000"/>
        </p:xfrm>
        <a:graphic>
          <a:graphicData uri="http://schemas.openxmlformats.org/drawingml/2006/table">
            <a:tbl>
              <a:tblPr>
                <a:noFill/>
                <a:tableStyleId>{50C29AE4-1230-4ABF-AE1F-748421C76C52}</a:tableStyleId>
              </a:tblPr>
              <a:tblGrid>
                <a:gridCol w="1765675"/>
                <a:gridCol w="3085200"/>
                <a:gridCol w="3577200"/>
              </a:tblGrid>
              <a:tr h="812800">
                <a:tc>
                  <a:txBody>
                    <a:bodyPr/>
                    <a:lstStyle/>
                    <a:p>
                      <a:pPr indent="0" lvl="0" marL="0" rtl="0" algn="ctr">
                        <a:lnSpc>
                          <a:spcPct val="115000"/>
                        </a:lnSpc>
                        <a:spcBef>
                          <a:spcPts val="0"/>
                        </a:spcBef>
                        <a:spcAft>
                          <a:spcPts val="0"/>
                        </a:spcAft>
                        <a:buNone/>
                      </a:pPr>
                      <a:r>
                        <a:rPr b="1" lang="en-GB" sz="1800">
                          <a:solidFill>
                            <a:schemeClr val="dk1"/>
                          </a:solidFill>
                          <a:latin typeface="Architects Daughter"/>
                          <a:ea typeface="Architects Daughter"/>
                          <a:cs typeface="Architects Daughter"/>
                          <a:sym typeface="Architects Daughter"/>
                        </a:rPr>
                        <a:t>Comparative Element</a:t>
                      </a:r>
                      <a:endParaRPr b="1" sz="1800">
                        <a:solidFill>
                          <a:schemeClr val="dk1"/>
                        </a:solidFill>
                        <a:latin typeface="Architects Daughter"/>
                        <a:ea typeface="Architects Daughter"/>
                        <a:cs typeface="Architects Daughter"/>
                        <a:sym typeface="Architects Daughter"/>
                      </a:endParaRPr>
                    </a:p>
                  </a:txBody>
                  <a:tcPr marT="63500" marB="63500" marR="63500" marL="63500">
                    <a:lnL cap="flat" cmpd="sng" w="9525">
                      <a:solidFill>
                        <a:srgbClr val="999999"/>
                      </a:solidFill>
                      <a:prstDash val="solid"/>
                      <a:round/>
                      <a:headEnd len="sm" w="sm" type="none"/>
                      <a:tailEnd len="sm" w="sm" type="none"/>
                    </a:lnL>
                    <a:lnR cap="flat" cmpd="sng" w="9525">
                      <a:solidFill>
                        <a:srgbClr val="999999"/>
                      </a:solidFill>
                      <a:prstDash val="solid"/>
                      <a:round/>
                      <a:headEnd len="sm" w="sm" type="none"/>
                      <a:tailEnd len="sm" w="sm" type="none"/>
                    </a:lnR>
                    <a:lnT cap="flat" cmpd="sng" w="9525">
                      <a:solidFill>
                        <a:srgbClr val="999999"/>
                      </a:solidFill>
                      <a:prstDash val="solid"/>
                      <a:round/>
                      <a:headEnd len="sm" w="sm" type="none"/>
                      <a:tailEnd len="sm" w="sm" type="none"/>
                    </a:lnT>
                    <a:lnB cap="flat" cmpd="sng" w="19050">
                      <a:solidFill>
                        <a:srgbClr val="333333"/>
                      </a:solidFill>
                      <a:prstDash val="solid"/>
                      <a:round/>
                      <a:headEnd len="sm" w="sm" type="none"/>
                      <a:tailEnd len="sm" w="sm" type="none"/>
                    </a:lnB>
                    <a:solidFill>
                      <a:schemeClr val="lt1"/>
                    </a:solidFill>
                  </a:tcPr>
                </a:tc>
                <a:tc>
                  <a:txBody>
                    <a:bodyPr/>
                    <a:lstStyle/>
                    <a:p>
                      <a:pPr indent="0" lvl="0" marL="0" rtl="0" algn="ctr">
                        <a:lnSpc>
                          <a:spcPct val="115000"/>
                        </a:lnSpc>
                        <a:spcBef>
                          <a:spcPts val="0"/>
                        </a:spcBef>
                        <a:spcAft>
                          <a:spcPts val="0"/>
                        </a:spcAft>
                        <a:buNone/>
                      </a:pPr>
                      <a:r>
                        <a:rPr b="1" lang="en-GB" sz="1800">
                          <a:solidFill>
                            <a:schemeClr val="dk1"/>
                          </a:solidFill>
                          <a:latin typeface="Architects Daughter"/>
                          <a:ea typeface="Architects Daughter"/>
                          <a:cs typeface="Architects Daughter"/>
                          <a:sym typeface="Architects Daughter"/>
                        </a:rPr>
                        <a:t>Culturally Responsive Teaching </a:t>
                      </a:r>
                      <a:endParaRPr b="1" sz="1800">
                        <a:solidFill>
                          <a:schemeClr val="dk1"/>
                        </a:solidFill>
                        <a:latin typeface="Architects Daughter"/>
                        <a:ea typeface="Architects Daughter"/>
                        <a:cs typeface="Architects Daughter"/>
                        <a:sym typeface="Architects Daughter"/>
                      </a:endParaRPr>
                    </a:p>
                  </a:txBody>
                  <a:tcPr marT="63500" marB="63500" marR="63500" marL="63500">
                    <a:lnL cap="flat" cmpd="sng" w="9525">
                      <a:solidFill>
                        <a:srgbClr val="999999"/>
                      </a:solidFill>
                      <a:prstDash val="solid"/>
                      <a:round/>
                      <a:headEnd len="sm" w="sm" type="none"/>
                      <a:tailEnd len="sm" w="sm" type="none"/>
                    </a:lnL>
                    <a:lnR cap="flat" cmpd="sng" w="9525">
                      <a:solidFill>
                        <a:srgbClr val="999999"/>
                      </a:solidFill>
                      <a:prstDash val="solid"/>
                      <a:round/>
                      <a:headEnd len="sm" w="sm" type="none"/>
                      <a:tailEnd len="sm" w="sm" type="none"/>
                    </a:lnR>
                    <a:lnT cap="flat" cmpd="sng" w="9525">
                      <a:solidFill>
                        <a:srgbClr val="999999"/>
                      </a:solidFill>
                      <a:prstDash val="solid"/>
                      <a:round/>
                      <a:headEnd len="sm" w="sm" type="none"/>
                      <a:tailEnd len="sm" w="sm" type="none"/>
                    </a:lnT>
                    <a:lnB cap="flat" cmpd="sng" w="19050">
                      <a:solidFill>
                        <a:srgbClr val="333333"/>
                      </a:solidFill>
                      <a:prstDash val="solid"/>
                      <a:round/>
                      <a:headEnd len="sm" w="sm" type="none"/>
                      <a:tailEnd len="sm" w="sm" type="none"/>
                    </a:lnB>
                    <a:solidFill>
                      <a:schemeClr val="lt1"/>
                    </a:solidFill>
                  </a:tcPr>
                </a:tc>
                <a:tc>
                  <a:txBody>
                    <a:bodyPr/>
                    <a:lstStyle/>
                    <a:p>
                      <a:pPr indent="0" lvl="0" marL="0" rtl="0" algn="ctr">
                        <a:lnSpc>
                          <a:spcPct val="115000"/>
                        </a:lnSpc>
                        <a:spcBef>
                          <a:spcPts val="0"/>
                        </a:spcBef>
                        <a:spcAft>
                          <a:spcPts val="0"/>
                        </a:spcAft>
                        <a:buNone/>
                      </a:pPr>
                      <a:r>
                        <a:rPr b="1" lang="en-GB" sz="1800">
                          <a:solidFill>
                            <a:schemeClr val="dk1"/>
                          </a:solidFill>
                          <a:latin typeface="Architects Daughter"/>
                          <a:ea typeface="Architects Daughter"/>
                          <a:cs typeface="Architects Daughter"/>
                          <a:sym typeface="Architects Daughter"/>
                        </a:rPr>
                        <a:t>Culturally Sustaining </a:t>
                      </a:r>
                      <a:endParaRPr b="1" sz="1800">
                        <a:solidFill>
                          <a:schemeClr val="dk1"/>
                        </a:solidFill>
                        <a:latin typeface="Architects Daughter"/>
                        <a:ea typeface="Architects Daughter"/>
                        <a:cs typeface="Architects Daughter"/>
                        <a:sym typeface="Architects Daughter"/>
                      </a:endParaRPr>
                    </a:p>
                    <a:p>
                      <a:pPr indent="0" lvl="0" marL="0" rtl="0" algn="ctr">
                        <a:lnSpc>
                          <a:spcPct val="115000"/>
                        </a:lnSpc>
                        <a:spcBef>
                          <a:spcPts val="0"/>
                        </a:spcBef>
                        <a:spcAft>
                          <a:spcPts val="0"/>
                        </a:spcAft>
                        <a:buNone/>
                      </a:pPr>
                      <a:r>
                        <a:rPr b="1" lang="en-GB" sz="1800">
                          <a:solidFill>
                            <a:schemeClr val="dk1"/>
                          </a:solidFill>
                          <a:latin typeface="Architects Daughter"/>
                          <a:ea typeface="Architects Daughter"/>
                          <a:cs typeface="Architects Daughter"/>
                          <a:sym typeface="Architects Daughter"/>
                        </a:rPr>
                        <a:t>Pedagogies</a:t>
                      </a:r>
                      <a:endParaRPr b="1" sz="1800">
                        <a:solidFill>
                          <a:schemeClr val="dk1"/>
                        </a:solidFill>
                        <a:latin typeface="Architects Daughter"/>
                        <a:ea typeface="Architects Daughter"/>
                        <a:cs typeface="Architects Daughter"/>
                        <a:sym typeface="Architects Daughter"/>
                      </a:endParaRPr>
                    </a:p>
                  </a:txBody>
                  <a:tcPr marT="63500" marB="63500" marR="63500" marL="63500">
                    <a:lnL cap="flat" cmpd="sng" w="9525">
                      <a:solidFill>
                        <a:srgbClr val="999999"/>
                      </a:solidFill>
                      <a:prstDash val="solid"/>
                      <a:round/>
                      <a:headEnd len="sm" w="sm" type="none"/>
                      <a:tailEnd len="sm" w="sm" type="none"/>
                    </a:lnL>
                    <a:lnR cap="flat" cmpd="sng" w="9525">
                      <a:solidFill>
                        <a:srgbClr val="999999"/>
                      </a:solidFill>
                      <a:prstDash val="solid"/>
                      <a:round/>
                      <a:headEnd len="sm" w="sm" type="none"/>
                      <a:tailEnd len="sm" w="sm" type="none"/>
                    </a:lnR>
                    <a:lnT cap="flat" cmpd="sng" w="9525">
                      <a:solidFill>
                        <a:srgbClr val="999999"/>
                      </a:solidFill>
                      <a:prstDash val="solid"/>
                      <a:round/>
                      <a:headEnd len="sm" w="sm" type="none"/>
                      <a:tailEnd len="sm" w="sm" type="none"/>
                    </a:lnT>
                    <a:lnB cap="flat" cmpd="sng" w="19050">
                      <a:solidFill>
                        <a:srgbClr val="333333"/>
                      </a:solidFill>
                      <a:prstDash val="solid"/>
                      <a:round/>
                      <a:headEnd len="sm" w="sm" type="none"/>
                      <a:tailEnd len="sm" w="sm" type="none"/>
                    </a:lnB>
                    <a:solidFill>
                      <a:schemeClr val="lt1"/>
                    </a:solidFill>
                  </a:tcPr>
                </a:tc>
              </a:tr>
              <a:tr h="974725">
                <a:tc>
                  <a:txBody>
                    <a:bodyPr/>
                    <a:lstStyle/>
                    <a:p>
                      <a:pPr indent="0" lvl="0" marL="0" rtl="0" algn="l">
                        <a:lnSpc>
                          <a:spcPct val="115000"/>
                        </a:lnSpc>
                        <a:spcBef>
                          <a:spcPts val="0"/>
                        </a:spcBef>
                        <a:spcAft>
                          <a:spcPts val="0"/>
                        </a:spcAft>
                        <a:buNone/>
                      </a:pPr>
                      <a:r>
                        <a:rPr b="1" lang="en-GB" sz="1800">
                          <a:solidFill>
                            <a:srgbClr val="282E3E"/>
                          </a:solidFill>
                          <a:latin typeface="Architects Daughter"/>
                          <a:ea typeface="Architects Daughter"/>
                          <a:cs typeface="Architects Daughter"/>
                          <a:sym typeface="Architects Daughter"/>
                        </a:rPr>
                        <a:t>Focus</a:t>
                      </a:r>
                      <a:endParaRPr b="1" sz="18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333333"/>
                      </a:solidFill>
                      <a:prstDash val="solid"/>
                      <a:round/>
                      <a:headEnd len="sm" w="sm" type="none"/>
                      <a:tailEnd len="sm" w="sm" type="none"/>
                    </a:lnL>
                    <a:lnR cap="flat" cmpd="sng" w="19050">
                      <a:solidFill>
                        <a:srgbClr val="333333"/>
                      </a:solidFill>
                      <a:prstDash val="solid"/>
                      <a:round/>
                      <a:headEnd len="sm" w="sm" type="none"/>
                      <a:tailEnd len="sm" w="sm" type="none"/>
                    </a:lnR>
                    <a:lnT cap="flat" cmpd="sng" w="19050">
                      <a:solidFill>
                        <a:srgbClr val="333333"/>
                      </a:solidFill>
                      <a:prstDash val="solid"/>
                      <a:round/>
                      <a:headEnd len="sm" w="sm" type="none"/>
                      <a:tailEnd len="sm" w="sm" type="none"/>
                    </a:lnT>
                    <a:lnB cap="flat" cmpd="sng" w="19050">
                      <a:solidFill>
                        <a:srgbClr val="33333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800">
                          <a:solidFill>
                            <a:srgbClr val="282E3E"/>
                          </a:solidFill>
                        </a:rPr>
                        <a:t>Utilizes students' cultural knowledge as a resource</a:t>
                      </a:r>
                      <a:endParaRPr b="1" sz="1800">
                        <a:solidFill>
                          <a:srgbClr val="282E3E"/>
                        </a:solidFill>
                      </a:endParaRPr>
                    </a:p>
                  </a:txBody>
                  <a:tcPr marT="63500" marB="63500" marR="63500" marL="63500">
                    <a:lnL cap="flat" cmpd="sng" w="19050">
                      <a:solidFill>
                        <a:srgbClr val="333333"/>
                      </a:solidFill>
                      <a:prstDash val="solid"/>
                      <a:round/>
                      <a:headEnd len="sm" w="sm" type="none"/>
                      <a:tailEnd len="sm" w="sm" type="none"/>
                    </a:lnL>
                    <a:lnR cap="flat" cmpd="sng" w="19050">
                      <a:solidFill>
                        <a:srgbClr val="333333"/>
                      </a:solidFill>
                      <a:prstDash val="solid"/>
                      <a:round/>
                      <a:headEnd len="sm" w="sm" type="none"/>
                      <a:tailEnd len="sm" w="sm" type="none"/>
                    </a:lnR>
                    <a:lnT cap="flat" cmpd="sng" w="19050">
                      <a:solidFill>
                        <a:srgbClr val="333333"/>
                      </a:solidFill>
                      <a:prstDash val="solid"/>
                      <a:round/>
                      <a:headEnd len="sm" w="sm" type="none"/>
                      <a:tailEnd len="sm" w="sm" type="none"/>
                    </a:lnT>
                    <a:lnB cap="flat" cmpd="sng" w="19050">
                      <a:solidFill>
                        <a:srgbClr val="333333"/>
                      </a:solidFill>
                      <a:prstDash val="solid"/>
                      <a:round/>
                      <a:headEnd len="sm" w="sm" type="none"/>
                      <a:tailEnd len="sm" w="sm" type="none"/>
                    </a:lnB>
                    <a:solidFill>
                      <a:srgbClr val="98B6AE"/>
                    </a:solidFill>
                  </a:tcPr>
                </a:tc>
                <a:tc>
                  <a:txBody>
                    <a:bodyPr/>
                    <a:lstStyle/>
                    <a:p>
                      <a:pPr indent="0" lvl="0" marL="0" rtl="0" algn="l">
                        <a:lnSpc>
                          <a:spcPct val="115000"/>
                        </a:lnSpc>
                        <a:spcBef>
                          <a:spcPts val="0"/>
                        </a:spcBef>
                        <a:spcAft>
                          <a:spcPts val="0"/>
                        </a:spcAft>
                        <a:buNone/>
                      </a:pPr>
                      <a:r>
                        <a:rPr b="1" lang="en-GB" sz="1800">
                          <a:solidFill>
                            <a:srgbClr val="282E3E"/>
                          </a:solidFill>
                        </a:rPr>
                        <a:t>Aims to sustain and promote cultural diversity</a:t>
                      </a:r>
                      <a:endParaRPr b="1" sz="1800">
                        <a:solidFill>
                          <a:srgbClr val="282E3E"/>
                        </a:solidFill>
                      </a:endParaRPr>
                    </a:p>
                  </a:txBody>
                  <a:tcPr marT="63500" marB="63500" marR="63500" marL="63500">
                    <a:lnL cap="flat" cmpd="sng" w="19050">
                      <a:solidFill>
                        <a:srgbClr val="333333"/>
                      </a:solidFill>
                      <a:prstDash val="solid"/>
                      <a:round/>
                      <a:headEnd len="sm" w="sm" type="none"/>
                      <a:tailEnd len="sm" w="sm" type="none"/>
                    </a:lnL>
                    <a:lnR cap="flat" cmpd="sng" w="19050">
                      <a:solidFill>
                        <a:srgbClr val="333333"/>
                      </a:solidFill>
                      <a:prstDash val="solid"/>
                      <a:round/>
                      <a:headEnd len="sm" w="sm" type="none"/>
                      <a:tailEnd len="sm" w="sm" type="none"/>
                    </a:lnR>
                    <a:lnT cap="flat" cmpd="sng" w="19050">
                      <a:solidFill>
                        <a:srgbClr val="333333"/>
                      </a:solidFill>
                      <a:prstDash val="solid"/>
                      <a:round/>
                      <a:headEnd len="sm" w="sm" type="none"/>
                      <a:tailEnd len="sm" w="sm" type="none"/>
                    </a:lnT>
                    <a:lnB cap="flat" cmpd="sng" w="19050">
                      <a:solidFill>
                        <a:srgbClr val="333333"/>
                      </a:solidFill>
                      <a:prstDash val="solid"/>
                      <a:round/>
                      <a:headEnd len="sm" w="sm" type="none"/>
                      <a:tailEnd len="sm" w="sm" type="none"/>
                    </a:lnB>
                    <a:solidFill>
                      <a:srgbClr val="9B7F53"/>
                    </a:solidFill>
                  </a:tcPr>
                </a:tc>
              </a:tr>
              <a:tr h="974725">
                <a:tc>
                  <a:txBody>
                    <a:bodyPr/>
                    <a:lstStyle/>
                    <a:p>
                      <a:pPr indent="0" lvl="0" marL="0" rtl="0" algn="l">
                        <a:lnSpc>
                          <a:spcPct val="115000"/>
                        </a:lnSpc>
                        <a:spcBef>
                          <a:spcPts val="0"/>
                        </a:spcBef>
                        <a:spcAft>
                          <a:spcPts val="0"/>
                        </a:spcAft>
                        <a:buNone/>
                      </a:pPr>
                      <a:r>
                        <a:rPr b="1" lang="en-GB" sz="1800">
                          <a:solidFill>
                            <a:srgbClr val="282E3E"/>
                          </a:solidFill>
                          <a:latin typeface="Architects Daughter"/>
                          <a:ea typeface="Architects Daughter"/>
                          <a:cs typeface="Architects Daughter"/>
                          <a:sym typeface="Architects Daughter"/>
                        </a:rPr>
                        <a:t>Approach</a:t>
                      </a:r>
                      <a:endParaRPr b="1" sz="18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333333"/>
                      </a:solidFill>
                      <a:prstDash val="solid"/>
                      <a:round/>
                      <a:headEnd len="sm" w="sm" type="none"/>
                      <a:tailEnd len="sm" w="sm" type="none"/>
                    </a:lnL>
                    <a:lnR cap="flat" cmpd="sng" w="19050">
                      <a:solidFill>
                        <a:srgbClr val="333333"/>
                      </a:solidFill>
                      <a:prstDash val="solid"/>
                      <a:round/>
                      <a:headEnd len="sm" w="sm" type="none"/>
                      <a:tailEnd len="sm" w="sm" type="none"/>
                    </a:lnR>
                    <a:lnT cap="flat" cmpd="sng" w="19050">
                      <a:solidFill>
                        <a:srgbClr val="333333"/>
                      </a:solidFill>
                      <a:prstDash val="solid"/>
                      <a:round/>
                      <a:headEnd len="sm" w="sm" type="none"/>
                      <a:tailEnd len="sm" w="sm" type="none"/>
                    </a:lnT>
                    <a:lnB cap="flat" cmpd="sng" w="19050">
                      <a:solidFill>
                        <a:srgbClr val="33333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800">
                          <a:solidFill>
                            <a:srgbClr val="282E3E"/>
                          </a:solidFill>
                        </a:rPr>
                        <a:t>Adapts teaching to meet diverse cultural needs</a:t>
                      </a:r>
                      <a:endParaRPr b="1" sz="1800">
                        <a:solidFill>
                          <a:srgbClr val="282E3E"/>
                        </a:solidFill>
                      </a:endParaRPr>
                    </a:p>
                  </a:txBody>
                  <a:tcPr marT="63500" marB="63500" marR="63500" marL="63500">
                    <a:lnL cap="flat" cmpd="sng" w="19050">
                      <a:solidFill>
                        <a:srgbClr val="333333"/>
                      </a:solidFill>
                      <a:prstDash val="solid"/>
                      <a:round/>
                      <a:headEnd len="sm" w="sm" type="none"/>
                      <a:tailEnd len="sm" w="sm" type="none"/>
                    </a:lnL>
                    <a:lnR cap="flat" cmpd="sng" w="19050">
                      <a:solidFill>
                        <a:srgbClr val="333333"/>
                      </a:solidFill>
                      <a:prstDash val="solid"/>
                      <a:round/>
                      <a:headEnd len="sm" w="sm" type="none"/>
                      <a:tailEnd len="sm" w="sm" type="none"/>
                    </a:lnR>
                    <a:lnT cap="flat" cmpd="sng" w="19050">
                      <a:solidFill>
                        <a:srgbClr val="333333"/>
                      </a:solidFill>
                      <a:prstDash val="solid"/>
                      <a:round/>
                      <a:headEnd len="sm" w="sm" type="none"/>
                      <a:tailEnd len="sm" w="sm" type="none"/>
                    </a:lnT>
                    <a:lnB cap="flat" cmpd="sng" w="19050">
                      <a:solidFill>
                        <a:srgbClr val="333333"/>
                      </a:solidFill>
                      <a:prstDash val="solid"/>
                      <a:round/>
                      <a:headEnd len="sm" w="sm" type="none"/>
                      <a:tailEnd len="sm" w="sm" type="none"/>
                    </a:lnB>
                    <a:solidFill>
                      <a:srgbClr val="98B6AE"/>
                    </a:solidFill>
                  </a:tcPr>
                </a:tc>
                <a:tc>
                  <a:txBody>
                    <a:bodyPr/>
                    <a:lstStyle/>
                    <a:p>
                      <a:pPr indent="0" lvl="0" marL="0" rtl="0" algn="l">
                        <a:lnSpc>
                          <a:spcPct val="115000"/>
                        </a:lnSpc>
                        <a:spcBef>
                          <a:spcPts val="0"/>
                        </a:spcBef>
                        <a:spcAft>
                          <a:spcPts val="0"/>
                        </a:spcAft>
                        <a:buNone/>
                      </a:pPr>
                      <a:r>
                        <a:rPr b="1" lang="en-GB" sz="1800">
                          <a:solidFill>
                            <a:srgbClr val="282E3E"/>
                          </a:solidFill>
                        </a:rPr>
                        <a:t>Encourages students to maintain their cultural identities</a:t>
                      </a:r>
                      <a:endParaRPr b="1" sz="1800">
                        <a:solidFill>
                          <a:srgbClr val="282E3E"/>
                        </a:solidFill>
                      </a:endParaRPr>
                    </a:p>
                  </a:txBody>
                  <a:tcPr marT="63500" marB="63500" marR="63500" marL="63500">
                    <a:lnL cap="flat" cmpd="sng" w="19050">
                      <a:solidFill>
                        <a:srgbClr val="333333"/>
                      </a:solidFill>
                      <a:prstDash val="solid"/>
                      <a:round/>
                      <a:headEnd len="sm" w="sm" type="none"/>
                      <a:tailEnd len="sm" w="sm" type="none"/>
                    </a:lnL>
                    <a:lnR cap="flat" cmpd="sng" w="19050">
                      <a:solidFill>
                        <a:srgbClr val="333333"/>
                      </a:solidFill>
                      <a:prstDash val="solid"/>
                      <a:round/>
                      <a:headEnd len="sm" w="sm" type="none"/>
                      <a:tailEnd len="sm" w="sm" type="none"/>
                    </a:lnR>
                    <a:lnT cap="flat" cmpd="sng" w="19050">
                      <a:solidFill>
                        <a:srgbClr val="333333"/>
                      </a:solidFill>
                      <a:prstDash val="solid"/>
                      <a:round/>
                      <a:headEnd len="sm" w="sm" type="none"/>
                      <a:tailEnd len="sm" w="sm" type="none"/>
                    </a:lnT>
                    <a:lnB cap="flat" cmpd="sng" w="19050">
                      <a:solidFill>
                        <a:srgbClr val="333333"/>
                      </a:solidFill>
                      <a:prstDash val="solid"/>
                      <a:round/>
                      <a:headEnd len="sm" w="sm" type="none"/>
                      <a:tailEnd len="sm" w="sm" type="none"/>
                    </a:lnB>
                    <a:solidFill>
                      <a:srgbClr val="9B7F53"/>
                    </a:solidFill>
                  </a:tcPr>
                </a:tc>
              </a:tr>
              <a:tr h="974725">
                <a:tc>
                  <a:txBody>
                    <a:bodyPr/>
                    <a:lstStyle/>
                    <a:p>
                      <a:pPr indent="0" lvl="0" marL="0" rtl="0" algn="l">
                        <a:lnSpc>
                          <a:spcPct val="115000"/>
                        </a:lnSpc>
                        <a:spcBef>
                          <a:spcPts val="0"/>
                        </a:spcBef>
                        <a:spcAft>
                          <a:spcPts val="0"/>
                        </a:spcAft>
                        <a:buNone/>
                      </a:pPr>
                      <a:r>
                        <a:rPr b="1" lang="en-GB" sz="1800">
                          <a:solidFill>
                            <a:srgbClr val="282E3E"/>
                          </a:solidFill>
                          <a:latin typeface="Architects Daughter"/>
                          <a:ea typeface="Architects Daughter"/>
                          <a:cs typeface="Architects Daughter"/>
                          <a:sym typeface="Architects Daughter"/>
                        </a:rPr>
                        <a:t>Objective</a:t>
                      </a:r>
                      <a:endParaRPr b="1" sz="18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333333"/>
                      </a:solidFill>
                      <a:prstDash val="solid"/>
                      <a:round/>
                      <a:headEnd len="sm" w="sm" type="none"/>
                      <a:tailEnd len="sm" w="sm" type="none"/>
                    </a:lnL>
                    <a:lnR cap="flat" cmpd="sng" w="19050">
                      <a:solidFill>
                        <a:srgbClr val="333333"/>
                      </a:solidFill>
                      <a:prstDash val="solid"/>
                      <a:round/>
                      <a:headEnd len="sm" w="sm" type="none"/>
                      <a:tailEnd len="sm" w="sm" type="none"/>
                    </a:lnR>
                    <a:lnT cap="flat" cmpd="sng" w="19050">
                      <a:solidFill>
                        <a:srgbClr val="333333"/>
                      </a:solidFill>
                      <a:prstDash val="solid"/>
                      <a:round/>
                      <a:headEnd len="sm" w="sm" type="none"/>
                      <a:tailEnd len="sm" w="sm" type="none"/>
                    </a:lnT>
                    <a:lnB cap="flat" cmpd="sng" w="19050">
                      <a:solidFill>
                        <a:srgbClr val="333333"/>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800">
                          <a:solidFill>
                            <a:srgbClr val="282E3E"/>
                          </a:solidFill>
                        </a:rPr>
                        <a:t>Improve educational outcomes for all students</a:t>
                      </a:r>
                      <a:endParaRPr b="1" sz="1800">
                        <a:solidFill>
                          <a:srgbClr val="282E3E"/>
                        </a:solidFill>
                      </a:endParaRPr>
                    </a:p>
                  </a:txBody>
                  <a:tcPr marT="63500" marB="63500" marR="63500" marL="63500">
                    <a:lnL cap="flat" cmpd="sng" w="19050">
                      <a:solidFill>
                        <a:srgbClr val="333333"/>
                      </a:solidFill>
                      <a:prstDash val="solid"/>
                      <a:round/>
                      <a:headEnd len="sm" w="sm" type="none"/>
                      <a:tailEnd len="sm" w="sm" type="none"/>
                    </a:lnL>
                    <a:lnR cap="flat" cmpd="sng" w="19050">
                      <a:solidFill>
                        <a:srgbClr val="333333"/>
                      </a:solidFill>
                      <a:prstDash val="solid"/>
                      <a:round/>
                      <a:headEnd len="sm" w="sm" type="none"/>
                      <a:tailEnd len="sm" w="sm" type="none"/>
                    </a:lnR>
                    <a:lnT cap="flat" cmpd="sng" w="19050">
                      <a:solidFill>
                        <a:srgbClr val="333333"/>
                      </a:solidFill>
                      <a:prstDash val="solid"/>
                      <a:round/>
                      <a:headEnd len="sm" w="sm" type="none"/>
                      <a:tailEnd len="sm" w="sm" type="none"/>
                    </a:lnT>
                    <a:lnB cap="flat" cmpd="sng" w="19050">
                      <a:solidFill>
                        <a:srgbClr val="333333"/>
                      </a:solidFill>
                      <a:prstDash val="solid"/>
                      <a:round/>
                      <a:headEnd len="sm" w="sm" type="none"/>
                      <a:tailEnd len="sm" w="sm" type="none"/>
                    </a:lnB>
                    <a:solidFill>
                      <a:srgbClr val="98B6AE"/>
                    </a:solidFill>
                  </a:tcPr>
                </a:tc>
                <a:tc>
                  <a:txBody>
                    <a:bodyPr/>
                    <a:lstStyle/>
                    <a:p>
                      <a:pPr indent="0" lvl="0" marL="0" rtl="0" algn="l">
                        <a:lnSpc>
                          <a:spcPct val="115000"/>
                        </a:lnSpc>
                        <a:spcBef>
                          <a:spcPts val="0"/>
                        </a:spcBef>
                        <a:spcAft>
                          <a:spcPts val="0"/>
                        </a:spcAft>
                        <a:buNone/>
                      </a:pPr>
                      <a:r>
                        <a:rPr b="1" lang="en-GB" sz="1800">
                          <a:solidFill>
                            <a:srgbClr val="282E3E"/>
                          </a:solidFill>
                        </a:rPr>
                        <a:t>Fosters linguistic and cultural competence</a:t>
                      </a:r>
                      <a:endParaRPr b="1" sz="1800">
                        <a:solidFill>
                          <a:srgbClr val="282E3E"/>
                        </a:solidFill>
                      </a:endParaRPr>
                    </a:p>
                    <a:p>
                      <a:pPr indent="0" lvl="0" marL="0" rtl="0" algn="l">
                        <a:lnSpc>
                          <a:spcPct val="115000"/>
                        </a:lnSpc>
                        <a:spcBef>
                          <a:spcPts val="0"/>
                        </a:spcBef>
                        <a:spcAft>
                          <a:spcPts val="0"/>
                        </a:spcAft>
                        <a:buNone/>
                      </a:pPr>
                      <a:r>
                        <a:t/>
                      </a:r>
                      <a:endParaRPr b="1" sz="1800">
                        <a:solidFill>
                          <a:srgbClr val="282E3E"/>
                        </a:solidFill>
                      </a:endParaRPr>
                    </a:p>
                  </a:txBody>
                  <a:tcPr marT="63500" marB="63500" marR="63500" marL="63500">
                    <a:lnL cap="flat" cmpd="sng" w="19050">
                      <a:solidFill>
                        <a:srgbClr val="333333"/>
                      </a:solidFill>
                      <a:prstDash val="solid"/>
                      <a:round/>
                      <a:headEnd len="sm" w="sm" type="none"/>
                      <a:tailEnd len="sm" w="sm" type="none"/>
                    </a:lnL>
                    <a:lnR cap="flat" cmpd="sng" w="19050">
                      <a:solidFill>
                        <a:srgbClr val="333333"/>
                      </a:solidFill>
                      <a:prstDash val="solid"/>
                      <a:round/>
                      <a:headEnd len="sm" w="sm" type="none"/>
                      <a:tailEnd len="sm" w="sm" type="none"/>
                    </a:lnR>
                    <a:lnT cap="flat" cmpd="sng" w="19050">
                      <a:solidFill>
                        <a:srgbClr val="333333"/>
                      </a:solidFill>
                      <a:prstDash val="solid"/>
                      <a:round/>
                      <a:headEnd len="sm" w="sm" type="none"/>
                      <a:tailEnd len="sm" w="sm" type="none"/>
                    </a:lnT>
                    <a:lnB cap="flat" cmpd="sng" w="19050">
                      <a:solidFill>
                        <a:srgbClr val="333333"/>
                      </a:solidFill>
                      <a:prstDash val="solid"/>
                      <a:round/>
                      <a:headEnd len="sm" w="sm" type="none"/>
                      <a:tailEnd len="sm" w="sm" type="none"/>
                    </a:lnB>
                    <a:solidFill>
                      <a:srgbClr val="9B7F53"/>
                    </a:solidFill>
                  </a:tcPr>
                </a:tc>
              </a:tr>
            </a:tbl>
          </a:graphicData>
        </a:graphic>
      </p:graphicFrame>
      <p:grpSp>
        <p:nvGrpSpPr>
          <p:cNvPr id="9382" name="Google Shape;9382;p340"/>
          <p:cNvGrpSpPr/>
          <p:nvPr/>
        </p:nvGrpSpPr>
        <p:grpSpPr>
          <a:xfrm rot="3735899">
            <a:off x="6990480" y="3021210"/>
            <a:ext cx="1405672" cy="2934652"/>
            <a:chOff x="956625" y="733258"/>
            <a:chExt cx="1392160" cy="2906442"/>
          </a:xfrm>
        </p:grpSpPr>
        <p:sp>
          <p:nvSpPr>
            <p:cNvPr id="9383" name="Google Shape;9383;p340"/>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340"/>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340"/>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6" name="Google Shape;9386;p340"/>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387" name="Google Shape;9387;p340"/>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340"/>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340"/>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7ECDB"/>
        </a:solidFill>
      </p:bgPr>
    </p:bg>
    <p:spTree>
      <p:nvGrpSpPr>
        <p:cNvPr id="9393" name="Shape 9393"/>
        <p:cNvGrpSpPr/>
        <p:nvPr/>
      </p:nvGrpSpPr>
      <p:grpSpPr>
        <a:xfrm>
          <a:off x="0" y="0"/>
          <a:ext cx="0" cy="0"/>
          <a:chOff x="0" y="0"/>
          <a:chExt cx="0" cy="0"/>
        </a:xfrm>
      </p:grpSpPr>
      <p:sp>
        <p:nvSpPr>
          <p:cNvPr id="9394" name="Google Shape;9394;p341"/>
          <p:cNvSpPr txBox="1"/>
          <p:nvPr>
            <p:ph type="title"/>
          </p:nvPr>
        </p:nvSpPr>
        <p:spPr>
          <a:xfrm>
            <a:off x="311700" y="1543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b="1" lang="en-GB">
                <a:solidFill>
                  <a:srgbClr val="3F526F"/>
                </a:solidFill>
              </a:rPr>
              <a:t>MOVING TOWARDS A MORE JUST EDUCATION</a:t>
            </a:r>
            <a:endParaRPr b="1">
              <a:solidFill>
                <a:srgbClr val="3F526F"/>
              </a:solidFill>
            </a:endParaRPr>
          </a:p>
        </p:txBody>
      </p:sp>
      <p:grpSp>
        <p:nvGrpSpPr>
          <p:cNvPr id="9395" name="Google Shape;9395;p341"/>
          <p:cNvGrpSpPr/>
          <p:nvPr/>
        </p:nvGrpSpPr>
        <p:grpSpPr>
          <a:xfrm rot="3735899">
            <a:off x="6990480" y="3021210"/>
            <a:ext cx="1405672" cy="2934652"/>
            <a:chOff x="956625" y="733258"/>
            <a:chExt cx="1392160" cy="2906442"/>
          </a:xfrm>
        </p:grpSpPr>
        <p:sp>
          <p:nvSpPr>
            <p:cNvPr id="9396" name="Google Shape;9396;p341"/>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341"/>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341"/>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9" name="Google Shape;9399;p341"/>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00" name="Google Shape;9400;p341"/>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341"/>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341"/>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9403" name="Google Shape;9403;p341"/>
          <p:cNvGraphicFramePr/>
          <p:nvPr/>
        </p:nvGraphicFramePr>
        <p:xfrm>
          <a:off x="152400" y="152400"/>
          <a:ext cx="3000000" cy="3000000"/>
        </p:xfrm>
        <a:graphic>
          <a:graphicData uri="http://schemas.openxmlformats.org/drawingml/2006/table">
            <a:tbl>
              <a:tblPr>
                <a:noFill/>
                <a:tableStyleId>{50C29AE4-1230-4ABF-AE1F-748421C76C52}</a:tableStyleId>
              </a:tblPr>
              <a:tblGrid>
                <a:gridCol w="2398200"/>
                <a:gridCol w="6328650"/>
              </a:tblGrid>
              <a:tr h="367825">
                <a:tc gridSpan="2">
                  <a:txBody>
                    <a:bodyPr/>
                    <a:lstStyle/>
                    <a:p>
                      <a:pPr indent="0" lvl="0" marL="0" rtl="0" algn="r">
                        <a:lnSpc>
                          <a:spcPct val="100000"/>
                        </a:lnSpc>
                        <a:spcBef>
                          <a:spcPts val="0"/>
                        </a:spcBef>
                        <a:spcAft>
                          <a:spcPts val="0"/>
                        </a:spcAft>
                        <a:buNone/>
                      </a:pPr>
                      <a:r>
                        <a:rPr b="1" lang="en-GB" sz="1600">
                          <a:solidFill>
                            <a:schemeClr val="dk1"/>
                          </a:solidFill>
                          <a:latin typeface="Architects Daughter"/>
                          <a:ea typeface="Architects Daughter"/>
                          <a:cs typeface="Architects Daughter"/>
                          <a:sym typeface="Architects Daughter"/>
                        </a:rPr>
                        <a:t>WHAT MIGHT THE PROGRESSION INTO </a:t>
                      </a:r>
                      <a:r>
                        <a:rPr b="1" lang="en-GB" sz="1600">
                          <a:solidFill>
                            <a:schemeClr val="accent5"/>
                          </a:solidFill>
                          <a:latin typeface="Architects Daughter"/>
                          <a:ea typeface="Architects Daughter"/>
                          <a:cs typeface="Architects Daughter"/>
                          <a:sym typeface="Architects Daughter"/>
                        </a:rPr>
                        <a:t>CULTURALLY SUSTAINING PEDAGOGY</a:t>
                      </a:r>
                      <a:r>
                        <a:rPr b="1" lang="en-GB" sz="1600">
                          <a:solidFill>
                            <a:schemeClr val="dk1"/>
                          </a:solidFill>
                          <a:latin typeface="Architects Daughter"/>
                          <a:ea typeface="Architects Daughter"/>
                          <a:cs typeface="Architects Daughter"/>
                          <a:sym typeface="Architects Daughter"/>
                        </a:rPr>
                        <a:t> LOOK LIKE?</a:t>
                      </a:r>
                      <a:endParaRPr b="1" sz="1600">
                        <a:solidFill>
                          <a:schemeClr val="dk1"/>
                        </a:solidFill>
                        <a:latin typeface="Architects Daughter"/>
                        <a:ea typeface="Architects Daughter"/>
                        <a:cs typeface="Architects Daughter"/>
                        <a:sym typeface="Architects Daughter"/>
                      </a:endParaRPr>
                    </a:p>
                  </a:txBody>
                  <a:tcPr marT="0" marB="63500" marR="63500" marL="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hMerge="1"/>
              </a:tr>
              <a:tr h="388775">
                <a:tc>
                  <a:txBody>
                    <a:bodyPr/>
                    <a:lstStyle/>
                    <a:p>
                      <a:pPr indent="0" lvl="0" marL="0" rtl="0" algn="r">
                        <a:lnSpc>
                          <a:spcPct val="100000"/>
                        </a:lnSpc>
                        <a:spcBef>
                          <a:spcPts val="0"/>
                        </a:spcBef>
                        <a:spcAft>
                          <a:spcPts val="0"/>
                        </a:spcAft>
                        <a:buNone/>
                      </a:pPr>
                      <a:r>
                        <a:rPr b="1" lang="en-GB" sz="1700">
                          <a:solidFill>
                            <a:schemeClr val="dk1"/>
                          </a:solidFill>
                          <a:latin typeface="Architects Daughter"/>
                          <a:ea typeface="Architects Daughter"/>
                          <a:cs typeface="Architects Daughter"/>
                          <a:sym typeface="Architects Daughter"/>
                        </a:rPr>
                        <a:t>Principle</a:t>
                      </a:r>
                      <a:endParaRPr b="1" sz="1700">
                        <a:solidFill>
                          <a:schemeClr val="dk1"/>
                        </a:solidFill>
                        <a:latin typeface="Architects Daughter"/>
                        <a:ea typeface="Architects Daughter"/>
                        <a:cs typeface="Architects Daughter"/>
                        <a:sym typeface="Architects Daughter"/>
                      </a:endParaRPr>
                    </a:p>
                  </a:txBody>
                  <a:tcPr marT="0" marB="63500" marR="63500" marL="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a:txBody>
                    <a:bodyPr/>
                    <a:lstStyle/>
                    <a:p>
                      <a:pPr indent="0" lvl="0" marL="0" rtl="0" algn="l">
                        <a:lnSpc>
                          <a:spcPct val="100000"/>
                        </a:lnSpc>
                        <a:spcBef>
                          <a:spcPts val="0"/>
                        </a:spcBef>
                        <a:spcAft>
                          <a:spcPts val="0"/>
                        </a:spcAft>
                        <a:buNone/>
                      </a:pPr>
                      <a:r>
                        <a:rPr b="1" lang="en-GB" sz="1700">
                          <a:solidFill>
                            <a:schemeClr val="dk1"/>
                          </a:solidFill>
                          <a:latin typeface="Architects Daughter"/>
                          <a:ea typeface="Architects Daughter"/>
                          <a:cs typeface="Architects Daughter"/>
                          <a:sym typeface="Architects Daughter"/>
                        </a:rPr>
                        <a:t>and Description of Culturally Responsive Practice</a:t>
                      </a:r>
                      <a:endParaRPr b="1" sz="1700">
                        <a:solidFill>
                          <a:schemeClr val="dk1"/>
                        </a:solidFill>
                        <a:latin typeface="Architects Daughter"/>
                        <a:ea typeface="Architects Daughter"/>
                        <a:cs typeface="Architects Daughter"/>
                        <a:sym typeface="Architects Daughter"/>
                      </a:endParaRPr>
                    </a:p>
                  </a:txBody>
                  <a:tcPr marT="0" marB="63500" marR="63500" marL="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r>
              <a:tr h="787450">
                <a:tc>
                  <a:txBody>
                    <a:bodyPr/>
                    <a:lstStyle/>
                    <a:p>
                      <a:pPr indent="0" lvl="0" marL="0" rtl="0" algn="l">
                        <a:lnSpc>
                          <a:spcPct val="115000"/>
                        </a:lnSpc>
                        <a:spcBef>
                          <a:spcPts val="0"/>
                        </a:spcBef>
                        <a:spcAft>
                          <a:spcPts val="0"/>
                        </a:spcAft>
                        <a:buNone/>
                      </a:pPr>
                      <a:r>
                        <a:rPr b="1" lang="en-GB" sz="1600">
                          <a:solidFill>
                            <a:srgbClr val="282E3E"/>
                          </a:solidFill>
                          <a:latin typeface="Architects Daughter"/>
                          <a:ea typeface="Architects Daughter"/>
                          <a:cs typeface="Architects Daughter"/>
                          <a:sym typeface="Architects Daughter"/>
                        </a:rPr>
                        <a:t>1) Reflect on Cultural Knowledge</a:t>
                      </a:r>
                      <a:endParaRPr b="1" sz="16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a:solidFill>
                            <a:srgbClr val="282E3E"/>
                          </a:solidFill>
                        </a:rPr>
                        <a:t>Teachers should evaluate their own beliefs and assumptions about </a:t>
                      </a:r>
                      <a:endParaRPr b="1">
                        <a:solidFill>
                          <a:srgbClr val="282E3E"/>
                        </a:solidFill>
                      </a:endParaRPr>
                    </a:p>
                    <a:p>
                      <a:pPr indent="0" lvl="0" marL="0" rtl="0" algn="l">
                        <a:lnSpc>
                          <a:spcPct val="115000"/>
                        </a:lnSpc>
                        <a:spcBef>
                          <a:spcPts val="0"/>
                        </a:spcBef>
                        <a:spcAft>
                          <a:spcPts val="0"/>
                        </a:spcAft>
                        <a:buNone/>
                      </a:pPr>
                      <a:r>
                        <a:rPr b="1" lang="en-GB">
                          <a:solidFill>
                            <a:srgbClr val="282E3E"/>
                          </a:solidFill>
                        </a:rPr>
                        <a:t>culturally diverse learners to improve their teaching practices.</a:t>
                      </a:r>
                      <a:endParaRPr b="1">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787450">
                <a:tc>
                  <a:txBody>
                    <a:bodyPr/>
                    <a:lstStyle/>
                    <a:p>
                      <a:pPr indent="0" lvl="0" marL="0" rtl="0" algn="l">
                        <a:lnSpc>
                          <a:spcPct val="115000"/>
                        </a:lnSpc>
                        <a:spcBef>
                          <a:spcPts val="0"/>
                        </a:spcBef>
                        <a:spcAft>
                          <a:spcPts val="0"/>
                        </a:spcAft>
                        <a:buNone/>
                      </a:pPr>
                      <a:r>
                        <a:rPr b="1" lang="en-GB" sz="1600">
                          <a:solidFill>
                            <a:srgbClr val="282E3E"/>
                          </a:solidFill>
                          <a:latin typeface="Architects Daughter"/>
                          <a:ea typeface="Architects Daughter"/>
                          <a:cs typeface="Architects Daughter"/>
                          <a:sym typeface="Architects Daughter"/>
                        </a:rPr>
                        <a:t>2) Learn About </a:t>
                      </a:r>
                      <a:endParaRPr b="1" sz="1600">
                        <a:solidFill>
                          <a:srgbClr val="282E3E"/>
                        </a:solidFill>
                        <a:latin typeface="Architects Daughter"/>
                        <a:ea typeface="Architects Daughter"/>
                        <a:cs typeface="Architects Daughter"/>
                        <a:sym typeface="Architects Daughter"/>
                      </a:endParaRPr>
                    </a:p>
                    <a:p>
                      <a:pPr indent="0" lvl="0" marL="0" rtl="0" algn="l">
                        <a:lnSpc>
                          <a:spcPct val="115000"/>
                        </a:lnSpc>
                        <a:spcBef>
                          <a:spcPts val="0"/>
                        </a:spcBef>
                        <a:spcAft>
                          <a:spcPts val="0"/>
                        </a:spcAft>
                        <a:buNone/>
                      </a:pPr>
                      <a:r>
                        <a:rPr b="1" lang="en-GB" sz="1600">
                          <a:solidFill>
                            <a:srgbClr val="282E3E"/>
                          </a:solidFill>
                          <a:latin typeface="Architects Daughter"/>
                          <a:ea typeface="Architects Daughter"/>
                          <a:cs typeface="Architects Daughter"/>
                          <a:sym typeface="Architects Daughter"/>
                        </a:rPr>
                        <a:t>Students</a:t>
                      </a:r>
                      <a:endParaRPr b="1" sz="16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a:solidFill>
                            <a:srgbClr val="282E3E"/>
                          </a:solidFill>
                        </a:rPr>
                        <a:t>Understanding students' backgrounds, cultures, </a:t>
                      </a:r>
                      <a:endParaRPr b="1">
                        <a:solidFill>
                          <a:srgbClr val="282E3E"/>
                        </a:solidFill>
                      </a:endParaRPr>
                    </a:p>
                    <a:p>
                      <a:pPr indent="0" lvl="0" marL="0" rtl="0" algn="l">
                        <a:lnSpc>
                          <a:spcPct val="115000"/>
                        </a:lnSpc>
                        <a:spcBef>
                          <a:spcPts val="0"/>
                        </a:spcBef>
                        <a:spcAft>
                          <a:spcPts val="0"/>
                        </a:spcAft>
                        <a:buNone/>
                      </a:pPr>
                      <a:r>
                        <a:rPr b="1" lang="en-GB">
                          <a:solidFill>
                            <a:srgbClr val="282E3E"/>
                          </a:solidFill>
                        </a:rPr>
                        <a:t>and experiences is crucial for effective teaching.</a:t>
                      </a:r>
                      <a:endParaRPr b="1">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787450">
                <a:tc>
                  <a:txBody>
                    <a:bodyPr/>
                    <a:lstStyle/>
                    <a:p>
                      <a:pPr indent="0" lvl="0" marL="0" rtl="0" algn="l">
                        <a:lnSpc>
                          <a:spcPct val="115000"/>
                        </a:lnSpc>
                        <a:spcBef>
                          <a:spcPts val="0"/>
                        </a:spcBef>
                        <a:spcAft>
                          <a:spcPts val="0"/>
                        </a:spcAft>
                        <a:buNone/>
                      </a:pPr>
                      <a:r>
                        <a:rPr b="1" lang="en-GB" sz="1600">
                          <a:solidFill>
                            <a:srgbClr val="282E3E"/>
                          </a:solidFill>
                          <a:latin typeface="Architects Daughter"/>
                          <a:ea typeface="Architects Daughter"/>
                          <a:cs typeface="Architects Daughter"/>
                          <a:sym typeface="Architects Daughter"/>
                        </a:rPr>
                        <a:t>3) Use Cultural Knowledge as a Resource</a:t>
                      </a:r>
                      <a:endParaRPr b="1" sz="16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a:solidFill>
                            <a:srgbClr val="282E3E"/>
                          </a:solidFill>
                        </a:rPr>
                        <a:t>Incorporating students' cultural experiences </a:t>
                      </a:r>
                      <a:endParaRPr b="1">
                        <a:solidFill>
                          <a:srgbClr val="282E3E"/>
                        </a:solidFill>
                      </a:endParaRPr>
                    </a:p>
                    <a:p>
                      <a:pPr indent="0" lvl="0" marL="0" rtl="0" algn="l">
                        <a:lnSpc>
                          <a:spcPct val="115000"/>
                        </a:lnSpc>
                        <a:spcBef>
                          <a:spcPts val="0"/>
                        </a:spcBef>
                        <a:spcAft>
                          <a:spcPts val="0"/>
                        </a:spcAft>
                        <a:buNone/>
                      </a:pPr>
                      <a:r>
                        <a:rPr b="1" lang="en-GB">
                          <a:solidFill>
                            <a:srgbClr val="282E3E"/>
                          </a:solidFill>
                        </a:rPr>
                        <a:t>into the curriculum enhances learning and engagement.</a:t>
                      </a:r>
                      <a:endParaRPr b="1">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787450">
                <a:tc>
                  <a:txBody>
                    <a:bodyPr/>
                    <a:lstStyle/>
                    <a:p>
                      <a:pPr indent="0" lvl="0" marL="0" rtl="0" algn="l">
                        <a:lnSpc>
                          <a:spcPct val="115000"/>
                        </a:lnSpc>
                        <a:spcBef>
                          <a:spcPts val="0"/>
                        </a:spcBef>
                        <a:spcAft>
                          <a:spcPts val="0"/>
                        </a:spcAft>
                        <a:buNone/>
                      </a:pPr>
                      <a:r>
                        <a:rPr b="1" lang="en-GB" sz="1600">
                          <a:solidFill>
                            <a:srgbClr val="282E3E"/>
                          </a:solidFill>
                          <a:latin typeface="Architects Daughter"/>
                          <a:ea typeface="Architects Daughter"/>
                          <a:cs typeface="Architects Daughter"/>
                          <a:sym typeface="Architects Daughter"/>
                        </a:rPr>
                        <a:t>4) Build Strong Relationships</a:t>
                      </a:r>
                      <a:endParaRPr b="1" sz="16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a:solidFill>
                            <a:srgbClr val="282E3E"/>
                          </a:solidFill>
                        </a:rPr>
                        <a:t>Establishing supportive relationships with</a:t>
                      </a:r>
                      <a:endParaRPr b="1">
                        <a:solidFill>
                          <a:srgbClr val="282E3E"/>
                        </a:solidFill>
                      </a:endParaRPr>
                    </a:p>
                    <a:p>
                      <a:pPr indent="0" lvl="0" marL="0" rtl="0" algn="l">
                        <a:lnSpc>
                          <a:spcPct val="115000"/>
                        </a:lnSpc>
                        <a:spcBef>
                          <a:spcPts val="0"/>
                        </a:spcBef>
                        <a:spcAft>
                          <a:spcPts val="0"/>
                        </a:spcAft>
                        <a:buNone/>
                      </a:pPr>
                      <a:r>
                        <a:rPr b="1" lang="en-GB">
                          <a:solidFill>
                            <a:srgbClr val="282E3E"/>
                          </a:solidFill>
                        </a:rPr>
                        <a:t> students fosters a positive learning environment.</a:t>
                      </a:r>
                      <a:endParaRPr b="1">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787450">
                <a:tc>
                  <a:txBody>
                    <a:bodyPr/>
                    <a:lstStyle/>
                    <a:p>
                      <a:pPr indent="0" lvl="0" marL="0" rtl="0" algn="l">
                        <a:lnSpc>
                          <a:spcPct val="115000"/>
                        </a:lnSpc>
                        <a:spcBef>
                          <a:spcPts val="0"/>
                        </a:spcBef>
                        <a:spcAft>
                          <a:spcPts val="0"/>
                        </a:spcAft>
                        <a:buNone/>
                      </a:pPr>
                      <a:r>
                        <a:rPr b="1" lang="en-GB" sz="1600">
                          <a:solidFill>
                            <a:srgbClr val="282E3E"/>
                          </a:solidFill>
                          <a:latin typeface="Architects Daughter"/>
                          <a:ea typeface="Architects Daughter"/>
                          <a:cs typeface="Architects Daughter"/>
                          <a:sym typeface="Architects Daughter"/>
                        </a:rPr>
                        <a:t>5) Connect with Families and Communities</a:t>
                      </a:r>
                      <a:endParaRPr b="1" sz="16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a:solidFill>
                            <a:srgbClr val="282E3E"/>
                          </a:solidFill>
                        </a:rPr>
                        <a:t>Engaging families and the community in </a:t>
                      </a:r>
                      <a:endParaRPr b="1">
                        <a:solidFill>
                          <a:srgbClr val="282E3E"/>
                        </a:solidFill>
                      </a:endParaRPr>
                    </a:p>
                    <a:p>
                      <a:pPr indent="0" lvl="0" marL="0" rtl="0" algn="l">
                        <a:lnSpc>
                          <a:spcPct val="115000"/>
                        </a:lnSpc>
                        <a:spcBef>
                          <a:spcPts val="0"/>
                        </a:spcBef>
                        <a:spcAft>
                          <a:spcPts val="0"/>
                        </a:spcAft>
                        <a:buNone/>
                      </a:pPr>
                      <a:r>
                        <a:rPr b="1" lang="en-GB">
                          <a:solidFill>
                            <a:srgbClr val="282E3E"/>
                          </a:solidFill>
                        </a:rPr>
                        <a:t>the educational process supports student achievement.</a:t>
                      </a:r>
                      <a:endParaRPr b="1">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bl>
          </a:graphicData>
        </a:graphic>
      </p:graphicFrame>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7ECDB"/>
        </a:solidFill>
      </p:bgPr>
    </p:bg>
    <p:spTree>
      <p:nvGrpSpPr>
        <p:cNvPr id="9407" name="Shape 9407"/>
        <p:cNvGrpSpPr/>
        <p:nvPr/>
      </p:nvGrpSpPr>
      <p:grpSpPr>
        <a:xfrm>
          <a:off x="0" y="0"/>
          <a:ext cx="0" cy="0"/>
          <a:chOff x="0" y="0"/>
          <a:chExt cx="0" cy="0"/>
        </a:xfrm>
      </p:grpSpPr>
      <p:sp>
        <p:nvSpPr>
          <p:cNvPr id="9408" name="Google Shape;9408;p342"/>
          <p:cNvSpPr txBox="1"/>
          <p:nvPr>
            <p:ph type="title"/>
          </p:nvPr>
        </p:nvSpPr>
        <p:spPr>
          <a:xfrm>
            <a:off x="311700" y="1543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b="1" lang="en-GB">
                <a:solidFill>
                  <a:srgbClr val="3F526F"/>
                </a:solidFill>
              </a:rPr>
              <a:t>MOVING TOWARDS A MORE JUST EDUCATION</a:t>
            </a:r>
            <a:endParaRPr b="1">
              <a:solidFill>
                <a:srgbClr val="3F526F"/>
              </a:solidFill>
            </a:endParaRPr>
          </a:p>
        </p:txBody>
      </p:sp>
      <p:grpSp>
        <p:nvGrpSpPr>
          <p:cNvPr id="9409" name="Google Shape;9409;p342"/>
          <p:cNvGrpSpPr/>
          <p:nvPr/>
        </p:nvGrpSpPr>
        <p:grpSpPr>
          <a:xfrm rot="3735899">
            <a:off x="6990480" y="3021210"/>
            <a:ext cx="1405672" cy="2934652"/>
            <a:chOff x="956625" y="733258"/>
            <a:chExt cx="1392160" cy="2906442"/>
          </a:xfrm>
        </p:grpSpPr>
        <p:sp>
          <p:nvSpPr>
            <p:cNvPr id="9410" name="Google Shape;9410;p342"/>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342"/>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342"/>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3" name="Google Shape;9413;p342"/>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14" name="Google Shape;9414;p342"/>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342"/>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342"/>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9417" name="Google Shape;9417;p342"/>
          <p:cNvGraphicFramePr/>
          <p:nvPr/>
        </p:nvGraphicFramePr>
        <p:xfrm>
          <a:off x="152400" y="152400"/>
          <a:ext cx="3000000" cy="3000000"/>
        </p:xfrm>
        <a:graphic>
          <a:graphicData uri="http://schemas.openxmlformats.org/drawingml/2006/table">
            <a:tbl>
              <a:tblPr>
                <a:noFill/>
                <a:tableStyleId>{50C29AE4-1230-4ABF-AE1F-748421C76C52}</a:tableStyleId>
              </a:tblPr>
              <a:tblGrid>
                <a:gridCol w="1062275"/>
                <a:gridCol w="2967725"/>
                <a:gridCol w="4696850"/>
              </a:tblGrid>
              <a:tr h="631825">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Principle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and description of Culturally Responsive Practice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WHAT MIGHT A MOVE TO CULTURALLY SUSTAINING PEDAGOGY LOOK LIKE?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r>
              <a:tr h="873800">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1) Reflect on Cultural Knowledge</a:t>
                      </a:r>
                      <a:endParaRPr b="1" sz="13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Teachers should evaluate their own beliefs and assumptions about culturally diverse learners to improve their teaching practices.</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think about my beliefs and how they affect my teaching of diverse learners.”</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E7ECDB"/>
                          </a:solidFill>
                        </a:rPr>
                        <a:t>Teachers reflect on their own cultural knowledge and assumptions but also actively learn from and with their students, whānau, and communities to embed those knowledges in teaching practice. </a:t>
                      </a:r>
                      <a:r>
                        <a:rPr b="1" i="1" lang="en-GB" sz="1100">
                          <a:solidFill>
                            <a:srgbClr val="E7ECDB"/>
                          </a:solidFill>
                        </a:rPr>
                        <a:t>“I engage in reciprocal learning that positions students’ cultural knowledge as vital, evolving, and central to how we design, deliver, and evaluate teaching and learning.”</a:t>
                      </a:r>
                      <a:endParaRPr b="1" i="1" sz="1100">
                        <a:solidFill>
                          <a:srgbClr val="E7ECDB"/>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670975">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2) Learn About Students</a:t>
                      </a:r>
                      <a:endParaRPr b="1" sz="13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Understanding students' backgrounds, cultures, and experiences is crucial for effective teaching.</a:t>
                      </a:r>
                      <a:endParaRPr b="1" sz="1100">
                        <a:solidFill>
                          <a:srgbClr val="282E3E"/>
                        </a:solidFill>
                      </a:endParaRPr>
                    </a:p>
                    <a:p>
                      <a:pPr indent="0" lvl="0" marL="0" rtl="0" algn="l">
                        <a:lnSpc>
                          <a:spcPct val="115000"/>
                        </a:lnSpc>
                        <a:spcBef>
                          <a:spcPts val="0"/>
                        </a:spcBef>
                        <a:spcAft>
                          <a:spcPts val="0"/>
                        </a:spcAft>
                        <a:buNone/>
                      </a:pPr>
                      <a:r>
                        <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will learn about the the cultures of my students and bring in elements that will support belonging.”</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E7ECDB"/>
                          </a:solidFill>
                        </a:rPr>
                        <a:t>Teachers engage in ongoing, reciprocal learning with students, whānau, and communities so that students’ languages, cultures, and identities actively shape teaching and learning.</a:t>
                      </a:r>
                      <a:endParaRPr b="1" sz="1100">
                        <a:solidFill>
                          <a:srgbClr val="E7ECDB"/>
                        </a:solidFill>
                      </a:endParaRPr>
                    </a:p>
                    <a:p>
                      <a:pPr indent="0" lvl="0" marL="0" rtl="0" algn="l">
                        <a:lnSpc>
                          <a:spcPct val="115000"/>
                        </a:lnSpc>
                        <a:spcBef>
                          <a:spcPts val="0"/>
                        </a:spcBef>
                        <a:spcAft>
                          <a:spcPts val="0"/>
                        </a:spcAft>
                        <a:buNone/>
                      </a:pPr>
                      <a:r>
                        <a:t/>
                      </a:r>
                      <a:endParaRPr b="1" i="1" sz="600">
                        <a:solidFill>
                          <a:srgbClr val="E7ECDB"/>
                        </a:solidFill>
                      </a:endParaRPr>
                    </a:p>
                    <a:p>
                      <a:pPr indent="0" lvl="0" marL="0" rtl="0" algn="l">
                        <a:lnSpc>
                          <a:spcPct val="115000"/>
                        </a:lnSpc>
                        <a:spcBef>
                          <a:spcPts val="0"/>
                        </a:spcBef>
                        <a:spcAft>
                          <a:spcPts val="0"/>
                        </a:spcAft>
                        <a:buNone/>
                      </a:pPr>
                      <a:r>
                        <a:rPr b="1" i="1" lang="en-GB" sz="1100">
                          <a:solidFill>
                            <a:srgbClr val="E7ECDB"/>
                          </a:solidFill>
                        </a:rPr>
                        <a:t>“I create learning spaces where that culture is practiced, strengthened, and valued as part of the curriculum.”</a:t>
                      </a:r>
                      <a:endParaRPr b="1" i="1" sz="1100">
                        <a:solidFill>
                          <a:srgbClr val="E7ECDB"/>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787450">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3) Use Cultural Knowledge as a Resource</a:t>
                      </a:r>
                      <a:endParaRPr b="1" sz="13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Incorporating students' cultural experiences into the curriculum enhances learning and engagement.</a:t>
                      </a:r>
                      <a:endParaRPr b="1" sz="1100">
                        <a:solidFill>
                          <a:srgbClr val="282E3E"/>
                        </a:solidFill>
                      </a:endParaRPr>
                    </a:p>
                    <a:p>
                      <a:pPr indent="0" lvl="0" marL="0" rtl="0" algn="l">
                        <a:lnSpc>
                          <a:spcPct val="115000"/>
                        </a:lnSpc>
                        <a:spcBef>
                          <a:spcPts val="0"/>
                        </a:spcBef>
                        <a:spcAft>
                          <a:spcPts val="0"/>
                        </a:spcAft>
                        <a:buNone/>
                      </a:pPr>
                      <a:r>
                        <a:t/>
                      </a:r>
                      <a:endParaRPr b="1" sz="5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will deliberately seek ways to incorporate students’ cultural experiences into the learning I design.”</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E7ECDB"/>
                          </a:solidFill>
                        </a:rPr>
                        <a:t>Teachers position students’ cultural knowledge, languages, and practices as central to the curriculum, not as add-ons. Students’ cultural resources are sustained, expanded, and celebrated in ways that affirm their identities and strengthens cultural traditions.</a:t>
                      </a:r>
                      <a:endParaRPr b="1" sz="1100">
                        <a:solidFill>
                          <a:srgbClr val="E7ECDB"/>
                        </a:solidFill>
                      </a:endParaRPr>
                    </a:p>
                    <a:p>
                      <a:pPr indent="0" lvl="0" marL="0" rtl="0" algn="l">
                        <a:lnSpc>
                          <a:spcPct val="115000"/>
                        </a:lnSpc>
                        <a:spcBef>
                          <a:spcPts val="0"/>
                        </a:spcBef>
                        <a:spcAft>
                          <a:spcPts val="0"/>
                        </a:spcAft>
                        <a:buNone/>
                      </a:pPr>
                      <a:r>
                        <a:rPr b="1" i="1" lang="en-GB" sz="1100">
                          <a:solidFill>
                            <a:srgbClr val="E7ECDB"/>
                          </a:solidFill>
                        </a:rPr>
                        <a:t>“I work with students, whānau, and community to bring their languages, traditions, and practices into the curriculum in ways where culture is sustained and carried forward, not just referenced.”</a:t>
                      </a:r>
                      <a:endParaRPr b="1" i="1" sz="1100">
                        <a:solidFill>
                          <a:srgbClr val="E7ECDB"/>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bl>
          </a:graphicData>
        </a:graphic>
      </p:graphicFrame>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7ECDB"/>
        </a:solidFill>
      </p:bgPr>
    </p:bg>
    <p:spTree>
      <p:nvGrpSpPr>
        <p:cNvPr id="9421" name="Shape 9421"/>
        <p:cNvGrpSpPr/>
        <p:nvPr/>
      </p:nvGrpSpPr>
      <p:grpSpPr>
        <a:xfrm>
          <a:off x="0" y="0"/>
          <a:ext cx="0" cy="0"/>
          <a:chOff x="0" y="0"/>
          <a:chExt cx="0" cy="0"/>
        </a:xfrm>
      </p:grpSpPr>
      <p:sp>
        <p:nvSpPr>
          <p:cNvPr id="9422" name="Google Shape;9422;p343"/>
          <p:cNvSpPr txBox="1"/>
          <p:nvPr>
            <p:ph type="title"/>
          </p:nvPr>
        </p:nvSpPr>
        <p:spPr>
          <a:xfrm>
            <a:off x="311700" y="1543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b="1" lang="en-GB">
                <a:solidFill>
                  <a:srgbClr val="3F526F"/>
                </a:solidFill>
              </a:rPr>
              <a:t>MOVING TOWARDS A MORE JUST EDUCATION</a:t>
            </a:r>
            <a:endParaRPr b="1">
              <a:solidFill>
                <a:srgbClr val="3F526F"/>
              </a:solidFill>
            </a:endParaRPr>
          </a:p>
        </p:txBody>
      </p:sp>
      <p:grpSp>
        <p:nvGrpSpPr>
          <p:cNvPr id="9423" name="Google Shape;9423;p343"/>
          <p:cNvGrpSpPr/>
          <p:nvPr/>
        </p:nvGrpSpPr>
        <p:grpSpPr>
          <a:xfrm rot="3735899">
            <a:off x="6990480" y="3021210"/>
            <a:ext cx="1405672" cy="2934652"/>
            <a:chOff x="956625" y="733258"/>
            <a:chExt cx="1392160" cy="2906442"/>
          </a:xfrm>
        </p:grpSpPr>
        <p:sp>
          <p:nvSpPr>
            <p:cNvPr id="9424" name="Google Shape;9424;p343"/>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343"/>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343"/>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7" name="Google Shape;9427;p343"/>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28" name="Google Shape;9428;p343"/>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343"/>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343"/>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9431" name="Google Shape;9431;p343"/>
          <p:cNvGraphicFramePr/>
          <p:nvPr/>
        </p:nvGraphicFramePr>
        <p:xfrm>
          <a:off x="152400" y="152400"/>
          <a:ext cx="3000000" cy="3000000"/>
        </p:xfrm>
        <a:graphic>
          <a:graphicData uri="http://schemas.openxmlformats.org/drawingml/2006/table">
            <a:tbl>
              <a:tblPr>
                <a:noFill/>
                <a:tableStyleId>{50C29AE4-1230-4ABF-AE1F-748421C76C52}</a:tableStyleId>
              </a:tblPr>
              <a:tblGrid>
                <a:gridCol w="1062275"/>
                <a:gridCol w="2967725"/>
                <a:gridCol w="4696850"/>
              </a:tblGrid>
              <a:tr h="631825">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Principle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and description of Culturally Responsive Practice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WHAT MIGHT A MOVE TO CULTURALLY SUSTAINING PEDAGOGY LOOK LIKE?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r>
              <a:tr h="787450">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4)</a:t>
                      </a:r>
                      <a:r>
                        <a:rPr b="1" lang="en-GB" sz="1200">
                          <a:solidFill>
                            <a:srgbClr val="282E3E"/>
                          </a:solidFill>
                          <a:latin typeface="Architects Daughter"/>
                          <a:ea typeface="Architects Daughter"/>
                          <a:cs typeface="Architects Daughter"/>
                          <a:sym typeface="Architects Daughter"/>
                        </a:rPr>
                        <a:t> Build Strong Relationships</a:t>
                      </a:r>
                      <a:endParaRPr b="1" sz="12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Establishing supportive relationships with</a:t>
                      </a:r>
                      <a:endParaRPr b="1" sz="1100">
                        <a:solidFill>
                          <a:srgbClr val="282E3E"/>
                        </a:solidFill>
                      </a:endParaRPr>
                    </a:p>
                    <a:p>
                      <a:pPr indent="0" lvl="0" marL="0" rtl="0" algn="l">
                        <a:lnSpc>
                          <a:spcPct val="115000"/>
                        </a:lnSpc>
                        <a:spcBef>
                          <a:spcPts val="0"/>
                        </a:spcBef>
                        <a:spcAft>
                          <a:spcPts val="0"/>
                        </a:spcAft>
                        <a:buNone/>
                      </a:pPr>
                      <a:r>
                        <a:rPr b="1" lang="en-GB" sz="1100">
                          <a:solidFill>
                            <a:srgbClr val="282E3E"/>
                          </a:solidFill>
                        </a:rPr>
                        <a:t>students fosters a positive learning environment.</a:t>
                      </a:r>
                      <a:endParaRPr b="1" sz="1100">
                        <a:solidFill>
                          <a:srgbClr val="282E3E"/>
                        </a:solidFill>
                      </a:endParaRPr>
                    </a:p>
                    <a:p>
                      <a:pPr indent="0" lvl="0" marL="0" rtl="0" algn="l">
                        <a:lnSpc>
                          <a:spcPct val="115000"/>
                        </a:lnSpc>
                        <a:spcBef>
                          <a:spcPts val="0"/>
                        </a:spcBef>
                        <a:spcAft>
                          <a:spcPts val="0"/>
                        </a:spcAft>
                        <a:buNone/>
                      </a:pPr>
                      <a:r>
                        <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make time to get to know my students and show care for their wellbeing, so they feel supported and able to learn in a positive classroom environment.”</a:t>
                      </a:r>
                      <a:endParaRPr b="1" i="1" sz="1100">
                        <a:solidFill>
                          <a:srgbClr val="282E3E"/>
                        </a:solidFill>
                      </a:endParaRPr>
                    </a:p>
                    <a:p>
                      <a:pPr indent="0" lvl="0" marL="0" rtl="0" algn="l">
                        <a:lnSpc>
                          <a:spcPct val="115000"/>
                        </a:lnSpc>
                        <a:spcBef>
                          <a:spcPts val="0"/>
                        </a:spcBef>
                        <a:spcAft>
                          <a:spcPts val="0"/>
                        </a:spcAft>
                        <a:buNone/>
                      </a:pPr>
                      <a:r>
                        <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E7ECDB"/>
                          </a:solidFill>
                        </a:rPr>
                        <a:t>Teachers cultivate relationships grounded in whanaungatanga, where connections with students extend to whānau and community. Relationships are reciprocal, sustaining students’ cultural identities and ensuring that classroom learning reflects, values, and grows the knowledge and practices of the students’ communities.</a:t>
                      </a:r>
                      <a:endParaRPr b="1" sz="1100">
                        <a:solidFill>
                          <a:srgbClr val="E7ECDB"/>
                        </a:solidFill>
                      </a:endParaRPr>
                    </a:p>
                    <a:p>
                      <a:pPr indent="0" lvl="0" marL="0" rtl="0" algn="l">
                        <a:lnSpc>
                          <a:spcPct val="115000"/>
                        </a:lnSpc>
                        <a:spcBef>
                          <a:spcPts val="0"/>
                        </a:spcBef>
                        <a:spcAft>
                          <a:spcPts val="0"/>
                        </a:spcAft>
                        <a:buNone/>
                      </a:pPr>
                      <a:r>
                        <a:rPr b="1" i="1" lang="en-GB" sz="1100">
                          <a:solidFill>
                            <a:srgbClr val="E7ECDB"/>
                          </a:solidFill>
                        </a:rPr>
                        <a:t>“I work with students and their whānau to build relationships based on trust and reciprocity, so that our classroom reflects and sustains the cultural identities of the communities we belong to.”</a:t>
                      </a:r>
                      <a:endParaRPr b="1" i="1" sz="1100">
                        <a:solidFill>
                          <a:srgbClr val="E7ECDB"/>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787450">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5) Connect with Families </a:t>
                      </a:r>
                      <a:endParaRPr b="1" sz="1300">
                        <a:solidFill>
                          <a:srgbClr val="282E3E"/>
                        </a:solidFill>
                        <a:latin typeface="Architects Daughter"/>
                        <a:ea typeface="Architects Daughter"/>
                        <a:cs typeface="Architects Daughter"/>
                        <a:sym typeface="Architects Daughter"/>
                      </a:endParaRPr>
                    </a:p>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and Communities</a:t>
                      </a:r>
                      <a:endParaRPr b="1" sz="13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Engaging families and the community in </a:t>
                      </a:r>
                      <a:endParaRPr b="1" sz="1100">
                        <a:solidFill>
                          <a:srgbClr val="282E3E"/>
                        </a:solidFill>
                      </a:endParaRPr>
                    </a:p>
                    <a:p>
                      <a:pPr indent="0" lvl="0" marL="0" rtl="0" algn="l">
                        <a:lnSpc>
                          <a:spcPct val="115000"/>
                        </a:lnSpc>
                        <a:spcBef>
                          <a:spcPts val="0"/>
                        </a:spcBef>
                        <a:spcAft>
                          <a:spcPts val="0"/>
                        </a:spcAft>
                        <a:buNone/>
                      </a:pPr>
                      <a:r>
                        <a:rPr b="1" lang="en-GB" sz="1100">
                          <a:solidFill>
                            <a:srgbClr val="282E3E"/>
                          </a:solidFill>
                        </a:rPr>
                        <a:t>the educational process supports student achievement.</a:t>
                      </a:r>
                      <a:endParaRPr b="1" sz="1100">
                        <a:solidFill>
                          <a:srgbClr val="282E3E"/>
                        </a:solidFill>
                      </a:endParaRPr>
                    </a:p>
                    <a:p>
                      <a:pPr indent="0" lvl="0" marL="0" rtl="0" algn="l">
                        <a:lnSpc>
                          <a:spcPct val="115000"/>
                        </a:lnSpc>
                        <a:spcBef>
                          <a:spcPts val="0"/>
                        </a:spcBef>
                        <a:spcAft>
                          <a:spcPts val="0"/>
                        </a:spcAft>
                        <a:buNone/>
                      </a:pPr>
                      <a:r>
                        <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invite families and community members to be involved in school activities so they feel connected to their children’s learning and achievement.”</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E7ECDB"/>
                          </a:solidFill>
                        </a:rPr>
                        <a:t>Teachers form genuine, reciprocal partnerships with families and communities where whānau are recognised as knowledge holders and co-educators. Engagement goes beyond supporting achievement to sustaining cultural identities, ensuring that learning reflects community aspirations, values, and practices.</a:t>
                      </a:r>
                      <a:endParaRPr b="1" sz="1100">
                        <a:solidFill>
                          <a:srgbClr val="E7ECDB"/>
                        </a:solidFill>
                      </a:endParaRPr>
                    </a:p>
                    <a:p>
                      <a:pPr indent="0" lvl="0" marL="0" rtl="0" algn="l">
                        <a:lnSpc>
                          <a:spcPct val="115000"/>
                        </a:lnSpc>
                        <a:spcBef>
                          <a:spcPts val="0"/>
                        </a:spcBef>
                        <a:spcAft>
                          <a:spcPts val="0"/>
                        </a:spcAft>
                        <a:buNone/>
                      </a:pPr>
                      <a:r>
                        <a:rPr b="1" i="1" lang="en-GB" sz="1100">
                          <a:solidFill>
                            <a:srgbClr val="E7ECDB"/>
                          </a:solidFill>
                        </a:rPr>
                        <a:t>“I work alongside whānau and community as partners in learning, drawing on their knowledge, language, and aspirations so that students see their culture sustained and valued in our classroom.”</a:t>
                      </a:r>
                      <a:endParaRPr b="1" i="1" sz="1100">
                        <a:solidFill>
                          <a:srgbClr val="E7ECDB"/>
                        </a:solidFill>
                      </a:endParaRPr>
                    </a:p>
                    <a:p>
                      <a:pPr indent="0" lvl="0" marL="0" rtl="0" algn="l">
                        <a:lnSpc>
                          <a:spcPct val="115000"/>
                        </a:lnSpc>
                        <a:spcBef>
                          <a:spcPts val="0"/>
                        </a:spcBef>
                        <a:spcAft>
                          <a:spcPts val="0"/>
                        </a:spcAft>
                        <a:buNone/>
                      </a:pPr>
                      <a:r>
                        <a:t/>
                      </a:r>
                      <a:endParaRPr b="1" sz="1100">
                        <a:solidFill>
                          <a:srgbClr val="E7ECDB"/>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bl>
          </a:graphicData>
        </a:graphic>
      </p:graphicFrame>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7ECDB"/>
        </a:solidFill>
      </p:bgPr>
    </p:bg>
    <p:spTree>
      <p:nvGrpSpPr>
        <p:cNvPr id="9435" name="Shape 9435"/>
        <p:cNvGrpSpPr/>
        <p:nvPr/>
      </p:nvGrpSpPr>
      <p:grpSpPr>
        <a:xfrm>
          <a:off x="0" y="0"/>
          <a:ext cx="0" cy="0"/>
          <a:chOff x="0" y="0"/>
          <a:chExt cx="0" cy="0"/>
        </a:xfrm>
      </p:grpSpPr>
      <p:sp>
        <p:nvSpPr>
          <p:cNvPr id="9436" name="Google Shape;9436;p344"/>
          <p:cNvSpPr txBox="1"/>
          <p:nvPr>
            <p:ph type="title"/>
          </p:nvPr>
        </p:nvSpPr>
        <p:spPr>
          <a:xfrm>
            <a:off x="311700" y="1543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b="1" lang="en-GB">
                <a:solidFill>
                  <a:srgbClr val="3F526F"/>
                </a:solidFill>
              </a:rPr>
              <a:t>MOVING TOWARDS A MORE JUST EDUCATION</a:t>
            </a:r>
            <a:endParaRPr b="1">
              <a:solidFill>
                <a:srgbClr val="3F526F"/>
              </a:solidFill>
            </a:endParaRPr>
          </a:p>
        </p:txBody>
      </p:sp>
      <p:grpSp>
        <p:nvGrpSpPr>
          <p:cNvPr id="9437" name="Google Shape;9437;p344"/>
          <p:cNvGrpSpPr/>
          <p:nvPr/>
        </p:nvGrpSpPr>
        <p:grpSpPr>
          <a:xfrm rot="3735899">
            <a:off x="6990480" y="3021210"/>
            <a:ext cx="1405672" cy="2934652"/>
            <a:chOff x="956625" y="733258"/>
            <a:chExt cx="1392160" cy="2906442"/>
          </a:xfrm>
        </p:grpSpPr>
        <p:sp>
          <p:nvSpPr>
            <p:cNvPr id="9438" name="Google Shape;9438;p344"/>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344"/>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344"/>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1" name="Google Shape;9441;p344"/>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42" name="Google Shape;9442;p344"/>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344"/>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344"/>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9445" name="Google Shape;9445;p344"/>
          <p:cNvGraphicFramePr/>
          <p:nvPr/>
        </p:nvGraphicFramePr>
        <p:xfrm>
          <a:off x="152400" y="152400"/>
          <a:ext cx="3000000" cy="3000000"/>
        </p:xfrm>
        <a:graphic>
          <a:graphicData uri="http://schemas.openxmlformats.org/drawingml/2006/table">
            <a:tbl>
              <a:tblPr>
                <a:noFill/>
                <a:tableStyleId>{50C29AE4-1230-4ABF-AE1F-748421C76C52}</a:tableStyleId>
              </a:tblPr>
              <a:tblGrid>
                <a:gridCol w="1062275"/>
                <a:gridCol w="2967725"/>
                <a:gridCol w="4696850"/>
              </a:tblGrid>
              <a:tr h="631825">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Principle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and description of Culturally Responsive Practice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WHAT MIGHT A MOVE TO CULTURALLY SUSTAINING PEDAGOGY LOOK LIKE?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r>
              <a:tr h="873800">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1) Reflect on Cultural Knowledge</a:t>
                      </a:r>
                      <a:endParaRPr b="1" sz="13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Teachers should evaluate their own beliefs and assumptions about culturally diverse learners to improve their teaching practices.</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think about my beliefs and how they affect my teaching of diverse learners.”</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Teachers reflect on their own cultural knowledge and assumptions but also actively learn from and with their students, whānau, and communities to embed those knowledges in teaching practice. </a:t>
                      </a:r>
                      <a:r>
                        <a:rPr b="1" i="1" lang="en-GB" sz="1100">
                          <a:solidFill>
                            <a:srgbClr val="282E3E"/>
                          </a:solidFill>
                        </a:rPr>
                        <a:t>“I engage in reciprocal learning that positions students’ cultural knowledge as vital, evolving, and central to how we design, deliver, and evaluate teaching and learning.”</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670975">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2) Learn About Students</a:t>
                      </a:r>
                      <a:endParaRPr b="1" sz="13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Understanding students' backgrounds, cultures, and experiences is crucial for effective teaching.</a:t>
                      </a:r>
                      <a:endParaRPr b="1" sz="1100">
                        <a:solidFill>
                          <a:srgbClr val="282E3E"/>
                        </a:solidFill>
                      </a:endParaRPr>
                    </a:p>
                    <a:p>
                      <a:pPr indent="0" lvl="0" marL="0" rtl="0" algn="l">
                        <a:lnSpc>
                          <a:spcPct val="115000"/>
                        </a:lnSpc>
                        <a:spcBef>
                          <a:spcPts val="0"/>
                        </a:spcBef>
                        <a:spcAft>
                          <a:spcPts val="0"/>
                        </a:spcAft>
                        <a:buNone/>
                      </a:pPr>
                      <a:r>
                        <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will learn about the the cultures of my students and bring in elements that will support belonging.”</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Teachers engage in ongoing, reciprocal learning with students, whānau, and communities so that students’ languages, cultures, and identities actively shape teaching and learning.</a:t>
                      </a:r>
                      <a:endParaRPr b="1" sz="1100">
                        <a:solidFill>
                          <a:srgbClr val="282E3E"/>
                        </a:solidFill>
                      </a:endParaRPr>
                    </a:p>
                    <a:p>
                      <a:pPr indent="0" lvl="0" marL="0" rtl="0" algn="l">
                        <a:lnSpc>
                          <a:spcPct val="115000"/>
                        </a:lnSpc>
                        <a:spcBef>
                          <a:spcPts val="0"/>
                        </a:spcBef>
                        <a:spcAft>
                          <a:spcPts val="0"/>
                        </a:spcAft>
                        <a:buNone/>
                      </a:pPr>
                      <a:r>
                        <a:t/>
                      </a:r>
                      <a:endParaRPr b="1" i="1" sz="6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create learning spaces where that culture is practiced, strengthened, and valued as part of the curriculum.”</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787450">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3) Use Cultural Knowledge as a Resource</a:t>
                      </a:r>
                      <a:endParaRPr b="1" sz="13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Incorporating students' cultural experiences into the curriculum enhances learning and engagement.</a:t>
                      </a:r>
                      <a:endParaRPr b="1" sz="1100">
                        <a:solidFill>
                          <a:srgbClr val="282E3E"/>
                        </a:solidFill>
                      </a:endParaRPr>
                    </a:p>
                    <a:p>
                      <a:pPr indent="0" lvl="0" marL="0" rtl="0" algn="l">
                        <a:lnSpc>
                          <a:spcPct val="115000"/>
                        </a:lnSpc>
                        <a:spcBef>
                          <a:spcPts val="0"/>
                        </a:spcBef>
                        <a:spcAft>
                          <a:spcPts val="0"/>
                        </a:spcAft>
                        <a:buNone/>
                      </a:pPr>
                      <a:r>
                        <a:t/>
                      </a:r>
                      <a:endParaRPr b="1" sz="500">
                        <a:solidFill>
                          <a:srgbClr val="282E3E"/>
                        </a:solidFill>
                      </a:endParaRPr>
                    </a:p>
                    <a:p>
                      <a:pPr indent="0" lvl="0" marL="0" rtl="0" algn="l">
                        <a:lnSpc>
                          <a:spcPct val="115000"/>
                        </a:lnSpc>
                        <a:spcBef>
                          <a:spcPts val="0"/>
                        </a:spcBef>
                        <a:spcAft>
                          <a:spcPts val="0"/>
                        </a:spcAft>
                        <a:buNone/>
                      </a:pPr>
                      <a:r>
                        <a:rPr b="1" i="1" lang="en-GB" sz="1100">
                          <a:solidFill>
                            <a:srgbClr val="282E3E"/>
                          </a:solidFill>
                        </a:rPr>
                        <a:t>“Incorporating students’ cultural experiences into the curriculum enhances learning and engagement.”</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Teachers position students’ cultural knowledge, languages, and practices as central to the curriculum, not as add-ons. Students’ cultural resources are sustained, expanded, and celebrated in ways that affirm their identities and strengthens cultural traditions.</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work with students, whānau, and community to bring their languages, traditions, and practices into the curriculum in ways where culture is sustained and carried forward, not just referenced.”</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bl>
          </a:graphicData>
        </a:graphic>
      </p:graphicFrame>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7ECDB"/>
        </a:solidFill>
      </p:bgPr>
    </p:bg>
    <p:spTree>
      <p:nvGrpSpPr>
        <p:cNvPr id="9449" name="Shape 9449"/>
        <p:cNvGrpSpPr/>
        <p:nvPr/>
      </p:nvGrpSpPr>
      <p:grpSpPr>
        <a:xfrm>
          <a:off x="0" y="0"/>
          <a:ext cx="0" cy="0"/>
          <a:chOff x="0" y="0"/>
          <a:chExt cx="0" cy="0"/>
        </a:xfrm>
      </p:grpSpPr>
      <p:sp>
        <p:nvSpPr>
          <p:cNvPr id="9450" name="Google Shape;9450;p345"/>
          <p:cNvSpPr txBox="1"/>
          <p:nvPr>
            <p:ph type="title"/>
          </p:nvPr>
        </p:nvSpPr>
        <p:spPr>
          <a:xfrm>
            <a:off x="311700" y="154325"/>
            <a:ext cx="8520600" cy="572700"/>
          </a:xfrm>
          <a:prstGeom prst="rect">
            <a:avLst/>
          </a:prstGeom>
        </p:spPr>
        <p:txBody>
          <a:bodyPr anchorCtr="0" anchor="t" bIns="91425" lIns="91425" spcFirstLastPara="1" rIns="91425" wrap="square" tIns="91425">
            <a:normAutofit fontScale="90000"/>
          </a:bodyPr>
          <a:lstStyle/>
          <a:p>
            <a:pPr indent="0" lvl="0" marL="0" rtl="0" algn="l">
              <a:spcBef>
                <a:spcPts val="0"/>
              </a:spcBef>
              <a:spcAft>
                <a:spcPts val="0"/>
              </a:spcAft>
              <a:buNone/>
            </a:pPr>
            <a:r>
              <a:rPr b="1" lang="en-GB">
                <a:solidFill>
                  <a:srgbClr val="3F526F"/>
                </a:solidFill>
              </a:rPr>
              <a:t>MOVING TOWARDS A MORE JUST EDUCATION</a:t>
            </a:r>
            <a:endParaRPr b="1">
              <a:solidFill>
                <a:srgbClr val="3F526F"/>
              </a:solidFill>
            </a:endParaRPr>
          </a:p>
        </p:txBody>
      </p:sp>
      <p:grpSp>
        <p:nvGrpSpPr>
          <p:cNvPr id="9451" name="Google Shape;9451;p345"/>
          <p:cNvGrpSpPr/>
          <p:nvPr/>
        </p:nvGrpSpPr>
        <p:grpSpPr>
          <a:xfrm rot="3735899">
            <a:off x="6990480" y="3021210"/>
            <a:ext cx="1405672" cy="2934652"/>
            <a:chOff x="956625" y="733258"/>
            <a:chExt cx="1392160" cy="2906442"/>
          </a:xfrm>
        </p:grpSpPr>
        <p:sp>
          <p:nvSpPr>
            <p:cNvPr id="9452" name="Google Shape;9452;p345"/>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345"/>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345"/>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5" name="Google Shape;9455;p345"/>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56" name="Google Shape;9456;p345"/>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345"/>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345"/>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9459" name="Google Shape;9459;p345"/>
          <p:cNvGraphicFramePr/>
          <p:nvPr/>
        </p:nvGraphicFramePr>
        <p:xfrm>
          <a:off x="152400" y="152400"/>
          <a:ext cx="3000000" cy="3000000"/>
        </p:xfrm>
        <a:graphic>
          <a:graphicData uri="http://schemas.openxmlformats.org/drawingml/2006/table">
            <a:tbl>
              <a:tblPr>
                <a:noFill/>
                <a:tableStyleId>{50C29AE4-1230-4ABF-AE1F-748421C76C52}</a:tableStyleId>
              </a:tblPr>
              <a:tblGrid>
                <a:gridCol w="1062275"/>
                <a:gridCol w="2967725"/>
                <a:gridCol w="4696850"/>
              </a:tblGrid>
              <a:tr h="631825">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Principle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and description of Culturally Responsive Practice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c>
                  <a:txBody>
                    <a:bodyPr/>
                    <a:lstStyle/>
                    <a:p>
                      <a:pPr indent="0" lvl="0" marL="0" rtl="0" algn="l">
                        <a:lnSpc>
                          <a:spcPct val="115000"/>
                        </a:lnSpc>
                        <a:spcBef>
                          <a:spcPts val="0"/>
                        </a:spcBef>
                        <a:spcAft>
                          <a:spcPts val="0"/>
                        </a:spcAft>
                        <a:buNone/>
                      </a:pPr>
                      <a:r>
                        <a:rPr b="1" lang="en-GB" sz="1500">
                          <a:solidFill>
                            <a:schemeClr val="dk1"/>
                          </a:solidFill>
                          <a:latin typeface="Architects Daughter"/>
                          <a:ea typeface="Architects Daughter"/>
                          <a:cs typeface="Architects Daughter"/>
                          <a:sym typeface="Architects Daughter"/>
                        </a:rPr>
                        <a:t>WHAT MIGHT A MOVE TO CULTURALLY SUSTAINING PEDAGOGY LOOK LIKE?</a:t>
                      </a:r>
                      <a:endParaRPr b="1" sz="1500">
                        <a:solidFill>
                          <a:schemeClr val="dk1"/>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solidFill>
                      <a:srgbClr val="37474F"/>
                    </a:solidFill>
                  </a:tcPr>
                </a:tc>
              </a:tr>
              <a:tr h="787450">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4)</a:t>
                      </a:r>
                      <a:r>
                        <a:rPr b="1" lang="en-GB" sz="1200">
                          <a:solidFill>
                            <a:srgbClr val="282E3E"/>
                          </a:solidFill>
                          <a:latin typeface="Architects Daughter"/>
                          <a:ea typeface="Architects Daughter"/>
                          <a:cs typeface="Architects Daughter"/>
                          <a:sym typeface="Architects Daughter"/>
                        </a:rPr>
                        <a:t> Build Strong Relationships</a:t>
                      </a:r>
                      <a:endParaRPr b="1" sz="12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Establishing supportive relationships with</a:t>
                      </a:r>
                      <a:endParaRPr b="1" sz="1100">
                        <a:solidFill>
                          <a:srgbClr val="282E3E"/>
                        </a:solidFill>
                      </a:endParaRPr>
                    </a:p>
                    <a:p>
                      <a:pPr indent="0" lvl="0" marL="0" rtl="0" algn="l">
                        <a:lnSpc>
                          <a:spcPct val="115000"/>
                        </a:lnSpc>
                        <a:spcBef>
                          <a:spcPts val="0"/>
                        </a:spcBef>
                        <a:spcAft>
                          <a:spcPts val="0"/>
                        </a:spcAft>
                        <a:buNone/>
                      </a:pPr>
                      <a:r>
                        <a:rPr b="1" lang="en-GB" sz="1100">
                          <a:solidFill>
                            <a:srgbClr val="282E3E"/>
                          </a:solidFill>
                        </a:rPr>
                        <a:t>students fosters a positive learning environment.</a:t>
                      </a:r>
                      <a:endParaRPr b="1" sz="1100">
                        <a:solidFill>
                          <a:srgbClr val="282E3E"/>
                        </a:solidFill>
                      </a:endParaRPr>
                    </a:p>
                    <a:p>
                      <a:pPr indent="0" lvl="0" marL="0" rtl="0" algn="l">
                        <a:lnSpc>
                          <a:spcPct val="115000"/>
                        </a:lnSpc>
                        <a:spcBef>
                          <a:spcPts val="0"/>
                        </a:spcBef>
                        <a:spcAft>
                          <a:spcPts val="0"/>
                        </a:spcAft>
                        <a:buNone/>
                      </a:pPr>
                      <a:r>
                        <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make time to get to know my students and show care for their wellbeing, so they feel supported and able to learn in a positive classroom environment.”</a:t>
                      </a:r>
                      <a:endParaRPr b="1" i="1" sz="1100">
                        <a:solidFill>
                          <a:srgbClr val="282E3E"/>
                        </a:solidFill>
                      </a:endParaRPr>
                    </a:p>
                    <a:p>
                      <a:pPr indent="0" lvl="0" marL="0" rtl="0" algn="l">
                        <a:lnSpc>
                          <a:spcPct val="115000"/>
                        </a:lnSpc>
                        <a:spcBef>
                          <a:spcPts val="0"/>
                        </a:spcBef>
                        <a:spcAft>
                          <a:spcPts val="0"/>
                        </a:spcAft>
                        <a:buNone/>
                      </a:pPr>
                      <a:r>
                        <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Teachers cultivate relationships grounded in whanaungatanga, where connections with students extend to whānau and community. Relationships are reciprocal, sustaining students’ cultural identities and ensuring that classroom learning reflects, values, and grows the knowledge and practices of the students’ communities.</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work with students and their whānau to build relationships based on trust and reciprocity, so that our classroom reflects and sustains the cultural identities of the communities we belong to.”</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r h="787450">
                <a:tc>
                  <a:txBody>
                    <a:bodyPr/>
                    <a:lstStyle/>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5) Connect with Families </a:t>
                      </a:r>
                      <a:endParaRPr b="1" sz="1300">
                        <a:solidFill>
                          <a:srgbClr val="282E3E"/>
                        </a:solidFill>
                        <a:latin typeface="Architects Daughter"/>
                        <a:ea typeface="Architects Daughter"/>
                        <a:cs typeface="Architects Daughter"/>
                        <a:sym typeface="Architects Daughter"/>
                      </a:endParaRPr>
                    </a:p>
                    <a:p>
                      <a:pPr indent="0" lvl="0" marL="0" rtl="0" algn="l">
                        <a:lnSpc>
                          <a:spcPct val="115000"/>
                        </a:lnSpc>
                        <a:spcBef>
                          <a:spcPts val="0"/>
                        </a:spcBef>
                        <a:spcAft>
                          <a:spcPts val="0"/>
                        </a:spcAft>
                        <a:buNone/>
                      </a:pPr>
                      <a:r>
                        <a:rPr b="1" lang="en-GB" sz="1300">
                          <a:solidFill>
                            <a:srgbClr val="282E3E"/>
                          </a:solidFill>
                          <a:latin typeface="Architects Daughter"/>
                          <a:ea typeface="Architects Daughter"/>
                          <a:cs typeface="Architects Daughter"/>
                          <a:sym typeface="Architects Daughter"/>
                        </a:rPr>
                        <a:t>and Communities</a:t>
                      </a:r>
                      <a:endParaRPr b="1" sz="1300">
                        <a:solidFill>
                          <a:srgbClr val="282E3E"/>
                        </a:solidFill>
                        <a:latin typeface="Architects Daughter"/>
                        <a:ea typeface="Architects Daughter"/>
                        <a:cs typeface="Architects Daughter"/>
                        <a:sym typeface="Architects Daughter"/>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Engaging families and the community in </a:t>
                      </a:r>
                      <a:endParaRPr b="1" sz="1100">
                        <a:solidFill>
                          <a:srgbClr val="282E3E"/>
                        </a:solidFill>
                      </a:endParaRPr>
                    </a:p>
                    <a:p>
                      <a:pPr indent="0" lvl="0" marL="0" rtl="0" algn="l">
                        <a:lnSpc>
                          <a:spcPct val="115000"/>
                        </a:lnSpc>
                        <a:spcBef>
                          <a:spcPts val="0"/>
                        </a:spcBef>
                        <a:spcAft>
                          <a:spcPts val="0"/>
                        </a:spcAft>
                        <a:buNone/>
                      </a:pPr>
                      <a:r>
                        <a:rPr b="1" lang="en-GB" sz="1100">
                          <a:solidFill>
                            <a:srgbClr val="282E3E"/>
                          </a:solidFill>
                        </a:rPr>
                        <a:t>the educational process supports student achievement.</a:t>
                      </a:r>
                      <a:endParaRPr b="1" sz="1100">
                        <a:solidFill>
                          <a:srgbClr val="282E3E"/>
                        </a:solidFill>
                      </a:endParaRPr>
                    </a:p>
                    <a:p>
                      <a:pPr indent="0" lvl="0" marL="0" rtl="0" algn="l">
                        <a:lnSpc>
                          <a:spcPct val="115000"/>
                        </a:lnSpc>
                        <a:spcBef>
                          <a:spcPts val="0"/>
                        </a:spcBef>
                        <a:spcAft>
                          <a:spcPts val="0"/>
                        </a:spcAft>
                        <a:buNone/>
                      </a:pPr>
                      <a:r>
                        <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invite families and community members to be involved in school activities so they feel connected to their children’s learning and achievement.”</a:t>
                      </a:r>
                      <a:endParaRPr b="1" i="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b="1" lang="en-GB" sz="1100">
                          <a:solidFill>
                            <a:srgbClr val="282E3E"/>
                          </a:solidFill>
                        </a:rPr>
                        <a:t>Teachers form genuine, reciprocal partnerships with families and communities where whānau are recognised as knowledge holders and co-educators. Engagement goes beyond supporting achievement to sustaining cultural identities, ensuring that learning reflects community aspirations, values, and practices.</a:t>
                      </a:r>
                      <a:endParaRPr b="1" sz="1100">
                        <a:solidFill>
                          <a:srgbClr val="282E3E"/>
                        </a:solidFill>
                      </a:endParaRPr>
                    </a:p>
                    <a:p>
                      <a:pPr indent="0" lvl="0" marL="0" rtl="0" algn="l">
                        <a:lnSpc>
                          <a:spcPct val="115000"/>
                        </a:lnSpc>
                        <a:spcBef>
                          <a:spcPts val="0"/>
                        </a:spcBef>
                        <a:spcAft>
                          <a:spcPts val="0"/>
                        </a:spcAft>
                        <a:buNone/>
                      </a:pPr>
                      <a:r>
                        <a:rPr b="1" i="1" lang="en-GB" sz="1100">
                          <a:solidFill>
                            <a:srgbClr val="282E3E"/>
                          </a:solidFill>
                        </a:rPr>
                        <a:t>“I work alongside whānau and community as partners in learning, drawing on their knowledge, language, and aspirations so that students see their culture sustained and valued in our classroom.”</a:t>
                      </a:r>
                      <a:endParaRPr b="1" i="1" sz="1100">
                        <a:solidFill>
                          <a:srgbClr val="282E3E"/>
                        </a:solidFill>
                      </a:endParaRPr>
                    </a:p>
                    <a:p>
                      <a:pPr indent="0" lvl="0" marL="0" rtl="0" algn="l">
                        <a:lnSpc>
                          <a:spcPct val="115000"/>
                        </a:lnSpc>
                        <a:spcBef>
                          <a:spcPts val="0"/>
                        </a:spcBef>
                        <a:spcAft>
                          <a:spcPts val="0"/>
                        </a:spcAft>
                        <a:buNone/>
                      </a:pPr>
                      <a:r>
                        <a:t/>
                      </a:r>
                      <a:endParaRPr b="1" sz="1100">
                        <a:solidFill>
                          <a:srgbClr val="282E3E"/>
                        </a:solidFill>
                      </a:endParaRPr>
                    </a:p>
                  </a:txBody>
                  <a:tcPr marT="63500" marB="63500" marR="63500" marL="63500">
                    <a:lnL cap="flat" cmpd="sng" w="19050">
                      <a:solidFill>
                        <a:srgbClr val="999999"/>
                      </a:solidFill>
                      <a:prstDash val="solid"/>
                      <a:round/>
                      <a:headEnd len="sm" w="sm" type="none"/>
                      <a:tailEnd len="sm" w="sm" type="none"/>
                    </a:lnL>
                    <a:lnR cap="flat" cmpd="sng" w="19050">
                      <a:solidFill>
                        <a:srgbClr val="999999"/>
                      </a:solidFill>
                      <a:prstDash val="solid"/>
                      <a:round/>
                      <a:headEnd len="sm" w="sm" type="none"/>
                      <a:tailEnd len="sm" w="sm" type="none"/>
                    </a:lnR>
                    <a:lnT cap="flat" cmpd="sng" w="19050">
                      <a:solidFill>
                        <a:srgbClr val="999999"/>
                      </a:solidFill>
                      <a:prstDash val="solid"/>
                      <a:round/>
                      <a:headEnd len="sm" w="sm" type="none"/>
                      <a:tailEnd len="sm" w="sm" type="none"/>
                    </a:lnT>
                    <a:lnB cap="flat" cmpd="sng" w="19050">
                      <a:solidFill>
                        <a:srgbClr val="999999"/>
                      </a:solidFill>
                      <a:prstDash val="solid"/>
                      <a:round/>
                      <a:headEnd len="sm" w="sm" type="none"/>
                      <a:tailEnd len="sm" w="sm" type="none"/>
                    </a:lnB>
                  </a:tcPr>
                </a:tc>
              </a:tr>
            </a:tbl>
          </a:graphicData>
        </a:graphic>
      </p:graphicFrame>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4" name="Shape 9464"/>
        <p:cNvGrpSpPr/>
        <p:nvPr/>
      </p:nvGrpSpPr>
      <p:grpSpPr>
        <a:xfrm>
          <a:off x="0" y="0"/>
          <a:ext cx="0" cy="0"/>
          <a:chOff x="0" y="0"/>
          <a:chExt cx="0" cy="0"/>
        </a:xfrm>
      </p:grpSpPr>
      <p:sp>
        <p:nvSpPr>
          <p:cNvPr id="9465" name="Google Shape;9465;p346"/>
          <p:cNvSpPr/>
          <p:nvPr/>
        </p:nvSpPr>
        <p:spPr>
          <a:xfrm>
            <a:off x="148276" y="1890246"/>
            <a:ext cx="8865600" cy="1988700"/>
          </a:xfrm>
          <a:prstGeom prst="rect">
            <a:avLst/>
          </a:prstGeom>
          <a:noFill/>
          <a:ln>
            <a:noFill/>
          </a:ln>
        </p:spPr>
        <p:txBody>
          <a:bodyPr anchorCtr="0" anchor="ctr" bIns="45700" lIns="45700" spcFirstLastPara="1" rIns="45700" wrap="square" tIns="45700">
            <a:noAutofit/>
          </a:bodyPr>
          <a:lstStyle/>
          <a:p>
            <a:pPr indent="0" lvl="0" marL="0" rtl="0" algn="l">
              <a:lnSpc>
                <a:spcPct val="115000"/>
              </a:lnSpc>
              <a:spcBef>
                <a:spcPts val="0"/>
              </a:spcBef>
              <a:spcAft>
                <a:spcPts val="0"/>
              </a:spcAft>
              <a:buNone/>
            </a:pPr>
            <a:r>
              <a:t/>
            </a:r>
            <a:endParaRPr sz="1100">
              <a:latin typeface="Lexend"/>
              <a:ea typeface="Lexend"/>
              <a:cs typeface="Lexend"/>
              <a:sym typeface="Lexend"/>
            </a:endParaRPr>
          </a:p>
          <a:p>
            <a:pPr indent="-298450" lvl="0" marL="457200" rtl="0" algn="l">
              <a:lnSpc>
                <a:spcPct val="115000"/>
              </a:lnSpc>
              <a:spcBef>
                <a:spcPts val="1200"/>
              </a:spcBef>
              <a:spcAft>
                <a:spcPts val="0"/>
              </a:spcAft>
              <a:buSzPts val="1100"/>
              <a:buFont typeface="Lexend"/>
              <a:buChar char="●"/>
            </a:pPr>
            <a:r>
              <a:rPr lang="en-GB" sz="1100">
                <a:latin typeface="Lexend"/>
                <a:ea typeface="Lexend"/>
                <a:cs typeface="Lexend"/>
                <a:sym typeface="Lexend"/>
              </a:rPr>
              <a:t>Ford, T., &amp; Jepsen, B. (2025). </a:t>
            </a:r>
            <a:r>
              <a:rPr i="1" lang="en-GB" sz="1100">
                <a:latin typeface="Lexend"/>
                <a:ea typeface="Lexend"/>
                <a:cs typeface="Lexend"/>
                <a:sym typeface="Lexend"/>
              </a:rPr>
              <a:t>The recolonisation of the Aotearoa New Zealand curriculum in 2025</a:t>
            </a:r>
            <a:r>
              <a:rPr lang="en-GB" sz="1100">
                <a:latin typeface="Lexend"/>
                <a:ea typeface="Lexend"/>
                <a:cs typeface="Lexend"/>
                <a:sym typeface="Lexend"/>
              </a:rPr>
              <a:t>. Te Akatea Inc. </a:t>
            </a:r>
            <a:r>
              <a:rPr lang="en-GB" sz="1100" u="sng">
                <a:solidFill>
                  <a:schemeClr val="hlink"/>
                </a:solidFill>
                <a:latin typeface="Lexend"/>
                <a:ea typeface="Lexend"/>
                <a:cs typeface="Lexend"/>
                <a:sym typeface="Lexend"/>
                <a:hlinkClick r:id="rId3"/>
              </a:rPr>
              <a:t>https://aecnz.substack.com/p/the-recolonisation-of-the-aotearoa</a:t>
            </a:r>
            <a:endParaRPr sz="1100">
              <a:latin typeface="Lexend"/>
              <a:ea typeface="Lexend"/>
              <a:cs typeface="Lexend"/>
              <a:sym typeface="Lexend"/>
            </a:endParaRPr>
          </a:p>
          <a:p>
            <a:pPr indent="-298450" lvl="0" marL="457200" rtl="0" algn="l">
              <a:lnSpc>
                <a:spcPct val="115000"/>
              </a:lnSpc>
              <a:spcBef>
                <a:spcPts val="1200"/>
              </a:spcBef>
              <a:spcAft>
                <a:spcPts val="0"/>
              </a:spcAft>
              <a:buSzPts val="1100"/>
              <a:buFont typeface="Lexend"/>
              <a:buChar char="●"/>
            </a:pPr>
            <a:r>
              <a:rPr lang="en-GB" sz="1100">
                <a:latin typeface="Lexend"/>
                <a:ea typeface="Lexend"/>
                <a:cs typeface="Lexend"/>
                <a:sym typeface="Lexend"/>
              </a:rPr>
              <a:t>Ministry of Education. (2007). The New Zealand Curriculum, including the principles of cultural diversity, inclusion, and community engagement: </a:t>
            </a:r>
            <a:r>
              <a:rPr lang="en-GB" sz="1100" u="sng">
                <a:solidFill>
                  <a:schemeClr val="hlink"/>
                </a:solidFill>
                <a:latin typeface="Lexend"/>
                <a:ea typeface="Lexend"/>
                <a:cs typeface="Lexend"/>
                <a:sym typeface="Lexend"/>
                <a:hlinkClick r:id="rId4"/>
              </a:rPr>
              <a:t>https://nzcurriculum.tki.org.nz/The-New-Zealand-Curriculum</a:t>
            </a:r>
            <a:endParaRPr sz="1100">
              <a:latin typeface="Lexend"/>
              <a:ea typeface="Lexend"/>
              <a:cs typeface="Lexend"/>
              <a:sym typeface="Lexend"/>
            </a:endParaRPr>
          </a:p>
          <a:p>
            <a:pPr indent="-298450" lvl="0" marL="457200" rtl="0" algn="l">
              <a:lnSpc>
                <a:spcPct val="115000"/>
              </a:lnSpc>
              <a:spcBef>
                <a:spcPts val="1200"/>
              </a:spcBef>
              <a:spcAft>
                <a:spcPts val="0"/>
              </a:spcAft>
              <a:buSzPts val="1100"/>
              <a:buFont typeface="Lexend"/>
              <a:buChar char="●"/>
            </a:pPr>
            <a:r>
              <a:rPr lang="en-GB" sz="1100">
                <a:latin typeface="Lexend"/>
                <a:ea typeface="Lexend"/>
                <a:cs typeface="Lexend"/>
                <a:sym typeface="Lexend"/>
              </a:rPr>
              <a:t>Ministry of Education. (2008). Ka Hikitia—Ka Hāpaitia: The Māori Education Strategy: </a:t>
            </a:r>
            <a:r>
              <a:rPr lang="en-GB" sz="1100" u="sng">
                <a:solidFill>
                  <a:schemeClr val="hlink"/>
                </a:solidFill>
                <a:latin typeface="Lexend"/>
                <a:ea typeface="Lexend"/>
                <a:cs typeface="Lexend"/>
                <a:sym typeface="Lexend"/>
                <a:hlinkClick r:id="rId5"/>
              </a:rPr>
              <a:t>https://www.education.govt.nz/our-work/strategies-policies-and-programmes/maori-education/ka-hikitia-ka-hapaitia/</a:t>
            </a:r>
            <a:endParaRPr sz="1100">
              <a:latin typeface="Lexend"/>
              <a:ea typeface="Lexend"/>
              <a:cs typeface="Lexend"/>
              <a:sym typeface="Lexend"/>
            </a:endParaRPr>
          </a:p>
          <a:p>
            <a:pPr indent="-298450" lvl="0" marL="457200" rtl="0" algn="l">
              <a:lnSpc>
                <a:spcPct val="115000"/>
              </a:lnSpc>
              <a:spcBef>
                <a:spcPts val="1000"/>
              </a:spcBef>
              <a:spcAft>
                <a:spcPts val="0"/>
              </a:spcAft>
              <a:buSzPts val="1100"/>
              <a:buFont typeface="Lexend"/>
              <a:buChar char="●"/>
            </a:pPr>
            <a:r>
              <a:rPr lang="en-GB" sz="1100">
                <a:latin typeface="Lexend"/>
                <a:ea typeface="Lexend"/>
                <a:cs typeface="Lexend"/>
                <a:sym typeface="Lexend"/>
              </a:rPr>
              <a:t>Ngata, K. (2019). Culturally Sustaining and Revitalising Pedagogy: Towards a Just Education for All. [Unpublished master’s essay]’. AcademyEX.</a:t>
            </a:r>
            <a:endParaRPr sz="1100">
              <a:latin typeface="Lexend"/>
              <a:ea typeface="Lexend"/>
              <a:cs typeface="Lexend"/>
              <a:sym typeface="Lexend"/>
            </a:endParaRPr>
          </a:p>
          <a:p>
            <a:pPr indent="-298450" lvl="0" marL="457200" rtl="0" algn="l">
              <a:lnSpc>
                <a:spcPct val="115000"/>
              </a:lnSpc>
              <a:spcBef>
                <a:spcPts val="1000"/>
              </a:spcBef>
              <a:spcAft>
                <a:spcPts val="0"/>
              </a:spcAft>
              <a:buSzPts val="1100"/>
              <a:buFont typeface="Lexend"/>
              <a:buChar char="●"/>
            </a:pPr>
            <a:r>
              <a:rPr lang="en-GB" sz="1100">
                <a:latin typeface="Lexend"/>
                <a:ea typeface="Lexend"/>
                <a:cs typeface="Lexend"/>
                <a:sym typeface="Lexend"/>
              </a:rPr>
              <a:t>New Zealand History Teachers’ Association.  (2023). He Pa Harakeke: supporting transformative change in Aotearoa Education. </a:t>
            </a:r>
            <a:r>
              <a:rPr lang="en-GB" sz="1100" u="sng">
                <a:solidFill>
                  <a:schemeClr val="hlink"/>
                </a:solidFill>
                <a:latin typeface="Lexend"/>
                <a:ea typeface="Lexend"/>
                <a:cs typeface="Lexend"/>
                <a:sym typeface="Lexend"/>
                <a:hlinkClick r:id="rId6"/>
              </a:rPr>
              <a:t>https://issuu.com/karenangata3921/docs/he_p_harakeke_with_resource_links_ng_nov_2023_</a:t>
            </a:r>
            <a:endParaRPr sz="1100">
              <a:latin typeface="Lexend"/>
              <a:ea typeface="Lexend"/>
              <a:cs typeface="Lexend"/>
              <a:sym typeface="Lexend"/>
            </a:endParaRPr>
          </a:p>
          <a:p>
            <a:pPr indent="-298450" lvl="0" marL="457200" rtl="0" algn="l">
              <a:lnSpc>
                <a:spcPct val="115000"/>
              </a:lnSpc>
              <a:spcBef>
                <a:spcPts val="1000"/>
              </a:spcBef>
              <a:spcAft>
                <a:spcPts val="0"/>
              </a:spcAft>
              <a:buSzPts val="1100"/>
              <a:buFont typeface="Lexend"/>
              <a:buChar char="●"/>
            </a:pPr>
            <a:r>
              <a:rPr lang="en-GB" sz="1100">
                <a:latin typeface="Lexend"/>
                <a:ea typeface="Lexend"/>
                <a:cs typeface="Lexend"/>
                <a:sym typeface="Lexend"/>
              </a:rPr>
              <a:t>Paris, D., &amp; Alim, H. S. (Eds.). (2017). Culturally Sustaining Pedagogies: Teaching and Learning for Justice in a Changing World. Teachers College Press</a:t>
            </a:r>
            <a:endParaRPr sz="1100">
              <a:latin typeface="Lexend"/>
              <a:ea typeface="Lexend"/>
              <a:cs typeface="Lexend"/>
              <a:sym typeface="Lexend"/>
            </a:endParaRPr>
          </a:p>
          <a:p>
            <a:pPr indent="-298450" lvl="0" marL="457200" rtl="0" algn="l">
              <a:lnSpc>
                <a:spcPct val="115000"/>
              </a:lnSpc>
              <a:spcBef>
                <a:spcPts val="1000"/>
              </a:spcBef>
              <a:spcAft>
                <a:spcPts val="0"/>
              </a:spcAft>
              <a:buSzPts val="1100"/>
              <a:buFont typeface="Lexend"/>
              <a:buChar char="●"/>
            </a:pPr>
            <a:r>
              <a:rPr lang="en-GB" sz="1100">
                <a:latin typeface="Lexend"/>
                <a:ea typeface="Lexend"/>
                <a:cs typeface="Lexend"/>
                <a:sym typeface="Lexend"/>
              </a:rPr>
              <a:t>Teaching Council of Aotearoa New Zealand. (2017). Our Code, Our Standards, especially commitments to tangata whenuatanga and whanaungatanga: </a:t>
            </a:r>
            <a:r>
              <a:rPr lang="en-GB" sz="1100" u="sng">
                <a:solidFill>
                  <a:schemeClr val="hlink"/>
                </a:solidFill>
                <a:latin typeface="Lexend"/>
                <a:ea typeface="Lexend"/>
                <a:cs typeface="Lexend"/>
                <a:sym typeface="Lexend"/>
                <a:hlinkClick r:id="rId7"/>
              </a:rPr>
              <a:t>https://teachingcouncil.nz/en/grow-my-practice/our-code-our-standards</a:t>
            </a:r>
            <a:endParaRPr sz="1100">
              <a:latin typeface="Lexend"/>
              <a:ea typeface="Lexend"/>
              <a:cs typeface="Lexend"/>
              <a:sym typeface="Lexend"/>
            </a:endParaRPr>
          </a:p>
          <a:p>
            <a:pPr indent="0" lvl="0" marL="0" rtl="0" algn="l">
              <a:lnSpc>
                <a:spcPct val="115000"/>
              </a:lnSpc>
              <a:spcBef>
                <a:spcPts val="1200"/>
              </a:spcBef>
              <a:spcAft>
                <a:spcPts val="1200"/>
              </a:spcAft>
              <a:buNone/>
            </a:pPr>
            <a:r>
              <a:t/>
            </a:r>
            <a:endParaRPr sz="1100">
              <a:latin typeface="Lexend"/>
              <a:ea typeface="Lexend"/>
              <a:cs typeface="Lexend"/>
              <a:sym typeface="Lexend"/>
            </a:endParaRPr>
          </a:p>
        </p:txBody>
      </p:sp>
      <p:sp>
        <p:nvSpPr>
          <p:cNvPr id="9466" name="Google Shape;9466;p346"/>
          <p:cNvSpPr txBox="1"/>
          <p:nvPr/>
        </p:nvSpPr>
        <p:spPr>
          <a:xfrm>
            <a:off x="6100" y="-43225"/>
            <a:ext cx="9144000" cy="7947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lang="en-GB" sz="800"/>
              <a:t> </a:t>
            </a:r>
            <a:r>
              <a:rPr b="1" lang="en-GB" sz="3500">
                <a:solidFill>
                  <a:srgbClr val="D8D2B6"/>
                </a:solidFill>
                <a:latin typeface="Amatic SC"/>
                <a:ea typeface="Amatic SC"/>
                <a:cs typeface="Amatic SC"/>
                <a:sym typeface="Amatic SC"/>
              </a:rPr>
              <a:t>USEFUL READINGS</a:t>
            </a:r>
            <a:endParaRPr b="1" i="0" sz="3500" u="none" cap="none" strike="noStrike">
              <a:solidFill>
                <a:srgbClr val="D8D2B6"/>
              </a:solidFill>
              <a:latin typeface="Amatic SC"/>
              <a:ea typeface="Amatic SC"/>
              <a:cs typeface="Amatic SC"/>
              <a:sym typeface="Amatic SC"/>
            </a:endParaRPr>
          </a:p>
        </p:txBody>
      </p:sp>
      <p:cxnSp>
        <p:nvCxnSpPr>
          <p:cNvPr id="9467" name="Google Shape;9467;p346"/>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pic>
        <p:nvPicPr>
          <p:cNvPr id="9468" name="Google Shape;9468;p346"/>
          <p:cNvPicPr preferRelativeResize="0"/>
          <p:nvPr/>
        </p:nvPicPr>
        <p:blipFill rotWithShape="1">
          <a:blip r:embed="rId8">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7ECDB"/>
        </a:solidFill>
      </p:bgPr>
    </p:bg>
    <p:spTree>
      <p:nvGrpSpPr>
        <p:cNvPr id="9472" name="Shape 9472"/>
        <p:cNvGrpSpPr/>
        <p:nvPr/>
      </p:nvGrpSpPr>
      <p:grpSpPr>
        <a:xfrm>
          <a:off x="0" y="0"/>
          <a:ext cx="0" cy="0"/>
          <a:chOff x="0" y="0"/>
          <a:chExt cx="0" cy="0"/>
        </a:xfrm>
      </p:grpSpPr>
      <p:sp>
        <p:nvSpPr>
          <p:cNvPr id="9473" name="Google Shape;9473;p347"/>
          <p:cNvSpPr txBox="1"/>
          <p:nvPr/>
        </p:nvSpPr>
        <p:spPr>
          <a:xfrm>
            <a:off x="6100" y="-43225"/>
            <a:ext cx="9144000" cy="810000"/>
          </a:xfrm>
          <a:prstGeom prst="rect">
            <a:avLst/>
          </a:prstGeom>
          <a:gradFill>
            <a:gsLst>
              <a:gs pos="0">
                <a:srgbClr val="58340A"/>
              </a:gs>
              <a:gs pos="43000">
                <a:schemeClr val="dk2"/>
              </a:gs>
              <a:gs pos="100000">
                <a:srgbClr val="715324"/>
              </a:gs>
            </a:gsLst>
            <a:lin ang="10800025" scaled="0"/>
          </a:gradFill>
          <a:ln>
            <a:noFill/>
          </a:ln>
        </p:spPr>
        <p:txBody>
          <a:bodyPr anchorCtr="0" anchor="t" bIns="91425" lIns="91425" spcFirstLastPara="1" rIns="91425" wrap="square" tIns="162000">
            <a:spAutoFit/>
          </a:bodyPr>
          <a:lstStyle/>
          <a:p>
            <a:pPr indent="0" lvl="0" marL="0" rtl="0" algn="l">
              <a:spcBef>
                <a:spcPts val="0"/>
              </a:spcBef>
              <a:spcAft>
                <a:spcPts val="0"/>
              </a:spcAft>
              <a:buNone/>
            </a:pPr>
            <a:r>
              <a:rPr lang="en-GB"/>
              <a:t>          </a:t>
            </a:r>
            <a:r>
              <a:rPr lang="en-GB" sz="800"/>
              <a:t>                 </a:t>
            </a:r>
            <a:r>
              <a:rPr b="1" lang="en-GB" sz="3600">
                <a:solidFill>
                  <a:srgbClr val="D8D2B6"/>
                </a:solidFill>
                <a:latin typeface="Amatic SC"/>
                <a:ea typeface="Amatic SC"/>
                <a:cs typeface="Amatic SC"/>
                <a:sym typeface="Amatic SC"/>
              </a:rPr>
              <a:t>KARAKIA WHAKAMUTUNGA</a:t>
            </a:r>
            <a:endParaRPr b="1" i="0" sz="3600" u="none" cap="none" strike="noStrike">
              <a:solidFill>
                <a:srgbClr val="D8D2B6"/>
              </a:solidFill>
              <a:latin typeface="Amatic SC"/>
              <a:ea typeface="Amatic SC"/>
              <a:cs typeface="Amatic SC"/>
              <a:sym typeface="Amatic SC"/>
            </a:endParaRPr>
          </a:p>
        </p:txBody>
      </p:sp>
      <p:pic>
        <p:nvPicPr>
          <p:cNvPr id="9474" name="Google Shape;9474;p347"/>
          <p:cNvPicPr preferRelativeResize="0"/>
          <p:nvPr/>
        </p:nvPicPr>
        <p:blipFill rotWithShape="1">
          <a:blip r:embed="rId3">
            <a:alphaModFix/>
          </a:blip>
          <a:srcRect b="0" l="0" r="0" t="0"/>
          <a:stretch/>
        </p:blipFill>
        <p:spPr>
          <a:xfrm>
            <a:off x="27250" y="-17841"/>
            <a:ext cx="768600" cy="762600"/>
          </a:xfrm>
          <a:prstGeom prst="ellipse">
            <a:avLst/>
          </a:prstGeom>
          <a:noFill/>
          <a:ln cap="flat" cmpd="sng" w="19050">
            <a:solidFill>
              <a:srgbClr val="38761D"/>
            </a:solidFill>
            <a:prstDash val="solid"/>
            <a:round/>
            <a:headEnd len="sm" w="sm" type="none"/>
            <a:tailEnd len="sm" w="sm" type="none"/>
          </a:ln>
        </p:spPr>
      </p:pic>
      <p:grpSp>
        <p:nvGrpSpPr>
          <p:cNvPr id="9475" name="Google Shape;9475;p347"/>
          <p:cNvGrpSpPr/>
          <p:nvPr/>
        </p:nvGrpSpPr>
        <p:grpSpPr>
          <a:xfrm rot="3735899">
            <a:off x="6990480" y="3021210"/>
            <a:ext cx="1405672" cy="2934652"/>
            <a:chOff x="956625" y="733258"/>
            <a:chExt cx="1392160" cy="2906442"/>
          </a:xfrm>
        </p:grpSpPr>
        <p:sp>
          <p:nvSpPr>
            <p:cNvPr id="9476" name="Google Shape;9476;p347"/>
            <p:cNvSpPr/>
            <p:nvPr/>
          </p:nvSpPr>
          <p:spPr>
            <a:xfrm>
              <a:off x="1129910" y="733258"/>
              <a:ext cx="1218875" cy="1388850"/>
            </a:xfrm>
            <a:custGeom>
              <a:rect b="b" l="l" r="r" t="t"/>
              <a:pathLst>
                <a:path extrusionOk="0" h="55554" w="48755">
                  <a:moveTo>
                    <a:pt x="22934" y="292"/>
                  </a:moveTo>
                  <a:cubicBezTo>
                    <a:pt x="23072" y="292"/>
                    <a:pt x="23210" y="294"/>
                    <a:pt x="23348" y="297"/>
                  </a:cubicBezTo>
                  <a:cubicBezTo>
                    <a:pt x="28271" y="419"/>
                    <a:pt x="33085" y="2732"/>
                    <a:pt x="36300" y="6456"/>
                  </a:cubicBezTo>
                  <a:cubicBezTo>
                    <a:pt x="37290" y="7599"/>
                    <a:pt x="38063" y="8885"/>
                    <a:pt x="38859" y="10166"/>
                  </a:cubicBezTo>
                  <a:cubicBezTo>
                    <a:pt x="39367" y="10981"/>
                    <a:pt x="39905" y="11786"/>
                    <a:pt x="40534" y="12511"/>
                  </a:cubicBezTo>
                  <a:cubicBezTo>
                    <a:pt x="39174" y="11574"/>
                    <a:pt x="37748" y="10735"/>
                    <a:pt x="36266" y="10007"/>
                  </a:cubicBezTo>
                  <a:cubicBezTo>
                    <a:pt x="34519" y="9142"/>
                    <a:pt x="32682" y="8456"/>
                    <a:pt x="30777" y="8038"/>
                  </a:cubicBezTo>
                  <a:cubicBezTo>
                    <a:pt x="29469" y="7753"/>
                    <a:pt x="28127" y="7599"/>
                    <a:pt x="26788" y="7599"/>
                  </a:cubicBezTo>
                  <a:cubicBezTo>
                    <a:pt x="24375" y="7599"/>
                    <a:pt x="21974" y="8100"/>
                    <a:pt x="19812" y="9237"/>
                  </a:cubicBezTo>
                  <a:cubicBezTo>
                    <a:pt x="18023" y="10179"/>
                    <a:pt x="16451" y="11516"/>
                    <a:pt x="15342" y="13207"/>
                  </a:cubicBezTo>
                  <a:cubicBezTo>
                    <a:pt x="14114" y="11746"/>
                    <a:pt x="12789" y="10370"/>
                    <a:pt x="11375" y="9086"/>
                  </a:cubicBezTo>
                  <a:cubicBezTo>
                    <a:pt x="11164" y="8896"/>
                    <a:pt x="10952" y="8708"/>
                    <a:pt x="10737" y="8523"/>
                  </a:cubicBezTo>
                  <a:cubicBezTo>
                    <a:pt x="11381" y="5963"/>
                    <a:pt x="13135" y="3759"/>
                    <a:pt x="15342" y="2354"/>
                  </a:cubicBezTo>
                  <a:cubicBezTo>
                    <a:pt x="17586" y="922"/>
                    <a:pt x="20286" y="292"/>
                    <a:pt x="22934" y="292"/>
                  </a:cubicBezTo>
                  <a:close/>
                  <a:moveTo>
                    <a:pt x="26793" y="7784"/>
                  </a:moveTo>
                  <a:cubicBezTo>
                    <a:pt x="29820" y="7784"/>
                    <a:pt x="32821" y="8594"/>
                    <a:pt x="35567" y="9862"/>
                  </a:cubicBezTo>
                  <a:cubicBezTo>
                    <a:pt x="37586" y="10796"/>
                    <a:pt x="39428" y="12005"/>
                    <a:pt x="41260" y="13260"/>
                  </a:cubicBezTo>
                  <a:cubicBezTo>
                    <a:pt x="41273" y="13270"/>
                    <a:pt x="41286" y="13284"/>
                    <a:pt x="41297" y="13297"/>
                  </a:cubicBezTo>
                  <a:lnTo>
                    <a:pt x="41294" y="13294"/>
                  </a:lnTo>
                  <a:cubicBezTo>
                    <a:pt x="40098" y="12971"/>
                    <a:pt x="38852" y="12689"/>
                    <a:pt x="37615" y="12689"/>
                  </a:cubicBezTo>
                  <a:cubicBezTo>
                    <a:pt x="37068" y="12689"/>
                    <a:pt x="36522" y="12744"/>
                    <a:pt x="35982" y="12876"/>
                  </a:cubicBezTo>
                  <a:cubicBezTo>
                    <a:pt x="34310" y="13284"/>
                    <a:pt x="32746" y="14430"/>
                    <a:pt x="32322" y="16166"/>
                  </a:cubicBezTo>
                  <a:cubicBezTo>
                    <a:pt x="32298" y="16261"/>
                    <a:pt x="32388" y="16323"/>
                    <a:pt x="32472" y="16323"/>
                  </a:cubicBezTo>
                  <a:cubicBezTo>
                    <a:pt x="32488" y="16323"/>
                    <a:pt x="32503" y="16321"/>
                    <a:pt x="32518" y="16317"/>
                  </a:cubicBezTo>
                  <a:cubicBezTo>
                    <a:pt x="33700" y="15955"/>
                    <a:pt x="34936" y="15775"/>
                    <a:pt x="36172" y="15775"/>
                  </a:cubicBezTo>
                  <a:cubicBezTo>
                    <a:pt x="37582" y="15775"/>
                    <a:pt x="38992" y="16010"/>
                    <a:pt x="40323" y="16481"/>
                  </a:cubicBezTo>
                  <a:cubicBezTo>
                    <a:pt x="41657" y="16949"/>
                    <a:pt x="43133" y="17658"/>
                    <a:pt x="43832" y="18960"/>
                  </a:cubicBezTo>
                  <a:cubicBezTo>
                    <a:pt x="44202" y="19651"/>
                    <a:pt x="44271" y="20442"/>
                    <a:pt x="44356" y="21207"/>
                  </a:cubicBezTo>
                  <a:cubicBezTo>
                    <a:pt x="44441" y="21972"/>
                    <a:pt x="44552" y="22724"/>
                    <a:pt x="44695" y="23475"/>
                  </a:cubicBezTo>
                  <a:cubicBezTo>
                    <a:pt x="44954" y="24830"/>
                    <a:pt x="45306" y="26167"/>
                    <a:pt x="45753" y="27474"/>
                  </a:cubicBezTo>
                  <a:cubicBezTo>
                    <a:pt x="45325" y="26741"/>
                    <a:pt x="44779" y="26082"/>
                    <a:pt x="44200" y="25458"/>
                  </a:cubicBezTo>
                  <a:cubicBezTo>
                    <a:pt x="43475" y="24682"/>
                    <a:pt x="42726" y="23923"/>
                    <a:pt x="41969" y="23176"/>
                  </a:cubicBezTo>
                  <a:cubicBezTo>
                    <a:pt x="40492" y="21723"/>
                    <a:pt x="38923" y="20344"/>
                    <a:pt x="37107" y="19326"/>
                  </a:cubicBezTo>
                  <a:cubicBezTo>
                    <a:pt x="34926" y="18102"/>
                    <a:pt x="32444" y="17411"/>
                    <a:pt x="29958" y="17411"/>
                  </a:cubicBezTo>
                  <a:cubicBezTo>
                    <a:pt x="28766" y="17411"/>
                    <a:pt x="27574" y="17570"/>
                    <a:pt x="26413" y="17904"/>
                  </a:cubicBezTo>
                  <a:cubicBezTo>
                    <a:pt x="24380" y="18492"/>
                    <a:pt x="22411" y="19598"/>
                    <a:pt x="21027" y="21220"/>
                  </a:cubicBezTo>
                  <a:cubicBezTo>
                    <a:pt x="19444" y="18659"/>
                    <a:pt x="17759" y="16160"/>
                    <a:pt x="15856" y="13826"/>
                  </a:cubicBezTo>
                  <a:cubicBezTo>
                    <a:pt x="15731" y="13675"/>
                    <a:pt x="15607" y="13524"/>
                    <a:pt x="15483" y="13376"/>
                  </a:cubicBezTo>
                  <a:cubicBezTo>
                    <a:pt x="17587" y="10275"/>
                    <a:pt x="21075" y="8372"/>
                    <a:pt x="24767" y="7909"/>
                  </a:cubicBezTo>
                  <a:cubicBezTo>
                    <a:pt x="25442" y="7824"/>
                    <a:pt x="26118" y="7784"/>
                    <a:pt x="26793" y="7784"/>
                  </a:cubicBezTo>
                  <a:close/>
                  <a:moveTo>
                    <a:pt x="10595" y="8798"/>
                  </a:moveTo>
                  <a:cubicBezTo>
                    <a:pt x="10571" y="8840"/>
                    <a:pt x="12767" y="10851"/>
                    <a:pt x="12966" y="11055"/>
                  </a:cubicBezTo>
                  <a:cubicBezTo>
                    <a:pt x="13776" y="11881"/>
                    <a:pt x="14543" y="12749"/>
                    <a:pt x="15279" y="13644"/>
                  </a:cubicBezTo>
                  <a:cubicBezTo>
                    <a:pt x="12447" y="15051"/>
                    <a:pt x="10065" y="17227"/>
                    <a:pt x="8353" y="19884"/>
                  </a:cubicBezTo>
                  <a:cubicBezTo>
                    <a:pt x="6754" y="22358"/>
                    <a:pt x="5812" y="25227"/>
                    <a:pt x="5606" y="28165"/>
                  </a:cubicBezTo>
                  <a:cubicBezTo>
                    <a:pt x="5497" y="29774"/>
                    <a:pt x="5614" y="31391"/>
                    <a:pt x="5955" y="32968"/>
                  </a:cubicBezTo>
                  <a:cubicBezTo>
                    <a:pt x="5939" y="32968"/>
                    <a:pt x="5923" y="32969"/>
                    <a:pt x="5908" y="32969"/>
                  </a:cubicBezTo>
                  <a:cubicBezTo>
                    <a:pt x="5900" y="32969"/>
                    <a:pt x="5892" y="32969"/>
                    <a:pt x="5884" y="32968"/>
                  </a:cubicBezTo>
                  <a:cubicBezTo>
                    <a:pt x="5437" y="32944"/>
                    <a:pt x="5122" y="32566"/>
                    <a:pt x="4841" y="32264"/>
                  </a:cubicBezTo>
                  <a:cubicBezTo>
                    <a:pt x="4346" y="31735"/>
                    <a:pt x="3888" y="31174"/>
                    <a:pt x="3468" y="30584"/>
                  </a:cubicBezTo>
                  <a:cubicBezTo>
                    <a:pt x="1755" y="28178"/>
                    <a:pt x="675" y="25301"/>
                    <a:pt x="490" y="22351"/>
                  </a:cubicBezTo>
                  <a:cubicBezTo>
                    <a:pt x="305" y="19431"/>
                    <a:pt x="1067" y="16526"/>
                    <a:pt x="2719" y="14104"/>
                  </a:cubicBezTo>
                  <a:cubicBezTo>
                    <a:pt x="4523" y="11458"/>
                    <a:pt x="7300" y="9444"/>
                    <a:pt x="10483" y="8875"/>
                  </a:cubicBezTo>
                  <a:cubicBezTo>
                    <a:pt x="10528" y="8867"/>
                    <a:pt x="10571" y="8840"/>
                    <a:pt x="10595" y="8798"/>
                  </a:cubicBezTo>
                  <a:close/>
                  <a:moveTo>
                    <a:pt x="30031" y="17647"/>
                  </a:moveTo>
                  <a:cubicBezTo>
                    <a:pt x="30497" y="17647"/>
                    <a:pt x="30963" y="17672"/>
                    <a:pt x="31428" y="17722"/>
                  </a:cubicBezTo>
                  <a:cubicBezTo>
                    <a:pt x="33188" y="17910"/>
                    <a:pt x="34900" y="18434"/>
                    <a:pt x="36480" y="19233"/>
                  </a:cubicBezTo>
                  <a:cubicBezTo>
                    <a:pt x="38256" y="20130"/>
                    <a:pt x="39812" y="21390"/>
                    <a:pt x="41246" y="22755"/>
                  </a:cubicBezTo>
                  <a:cubicBezTo>
                    <a:pt x="42091" y="23557"/>
                    <a:pt x="42900" y="24399"/>
                    <a:pt x="43705" y="25243"/>
                  </a:cubicBezTo>
                  <a:cubicBezTo>
                    <a:pt x="44433" y="26008"/>
                    <a:pt x="45147" y="26807"/>
                    <a:pt x="45661" y="27734"/>
                  </a:cubicBezTo>
                  <a:cubicBezTo>
                    <a:pt x="44353" y="26978"/>
                    <a:pt x="42854" y="26588"/>
                    <a:pt x="41353" y="26588"/>
                  </a:cubicBezTo>
                  <a:cubicBezTo>
                    <a:pt x="40282" y="26588"/>
                    <a:pt x="39210" y="26787"/>
                    <a:pt x="38205" y="27194"/>
                  </a:cubicBezTo>
                  <a:lnTo>
                    <a:pt x="38205" y="27191"/>
                  </a:lnTo>
                  <a:cubicBezTo>
                    <a:pt x="38084" y="27241"/>
                    <a:pt x="38057" y="27461"/>
                    <a:pt x="38200" y="27503"/>
                  </a:cubicBezTo>
                  <a:cubicBezTo>
                    <a:pt x="40566" y="28199"/>
                    <a:pt x="42787" y="29316"/>
                    <a:pt x="44758" y="30796"/>
                  </a:cubicBezTo>
                  <a:cubicBezTo>
                    <a:pt x="45272" y="31182"/>
                    <a:pt x="45843" y="31582"/>
                    <a:pt x="46211" y="32119"/>
                  </a:cubicBezTo>
                  <a:cubicBezTo>
                    <a:pt x="46600" y="32682"/>
                    <a:pt x="46616" y="33363"/>
                    <a:pt x="46624" y="34024"/>
                  </a:cubicBezTo>
                  <a:cubicBezTo>
                    <a:pt x="46637" y="35265"/>
                    <a:pt x="46778" y="36504"/>
                    <a:pt x="47045" y="37716"/>
                  </a:cubicBezTo>
                  <a:cubicBezTo>
                    <a:pt x="47214" y="38476"/>
                    <a:pt x="47434" y="39222"/>
                    <a:pt x="47704" y="39950"/>
                  </a:cubicBezTo>
                  <a:cubicBezTo>
                    <a:pt x="46865" y="38746"/>
                    <a:pt x="45928" y="37610"/>
                    <a:pt x="44904" y="36557"/>
                  </a:cubicBezTo>
                  <a:cubicBezTo>
                    <a:pt x="43641" y="35242"/>
                    <a:pt x="42244" y="34067"/>
                    <a:pt x="40733" y="33050"/>
                  </a:cubicBezTo>
                  <a:cubicBezTo>
                    <a:pt x="39341" y="32116"/>
                    <a:pt x="37851" y="31338"/>
                    <a:pt x="36289" y="30732"/>
                  </a:cubicBezTo>
                  <a:cubicBezTo>
                    <a:pt x="34744" y="30137"/>
                    <a:pt x="33108" y="29689"/>
                    <a:pt x="31454" y="29549"/>
                  </a:cubicBezTo>
                  <a:cubicBezTo>
                    <a:pt x="31130" y="29522"/>
                    <a:pt x="30804" y="29507"/>
                    <a:pt x="30477" y="29507"/>
                  </a:cubicBezTo>
                  <a:cubicBezTo>
                    <a:pt x="29072" y="29507"/>
                    <a:pt x="27670" y="29782"/>
                    <a:pt x="26450" y="30510"/>
                  </a:cubicBezTo>
                  <a:cubicBezTo>
                    <a:pt x="25333" y="28583"/>
                    <a:pt x="24237" y="26641"/>
                    <a:pt x="23118" y="24717"/>
                  </a:cubicBezTo>
                  <a:cubicBezTo>
                    <a:pt x="22467" y="23597"/>
                    <a:pt x="21800" y="22483"/>
                    <a:pt x="21125" y="21377"/>
                  </a:cubicBezTo>
                  <a:cubicBezTo>
                    <a:pt x="22488" y="20027"/>
                    <a:pt x="24092" y="18968"/>
                    <a:pt x="25910" y="18336"/>
                  </a:cubicBezTo>
                  <a:cubicBezTo>
                    <a:pt x="27234" y="17873"/>
                    <a:pt x="28631" y="17647"/>
                    <a:pt x="30031" y="17647"/>
                  </a:cubicBezTo>
                  <a:close/>
                  <a:moveTo>
                    <a:pt x="15443" y="13839"/>
                  </a:moveTo>
                  <a:cubicBezTo>
                    <a:pt x="16700" y="15382"/>
                    <a:pt x="17862" y="17005"/>
                    <a:pt x="18973" y="18653"/>
                  </a:cubicBezTo>
                  <a:cubicBezTo>
                    <a:pt x="20082" y="20294"/>
                    <a:pt x="21138" y="21967"/>
                    <a:pt x="22141" y="23676"/>
                  </a:cubicBezTo>
                  <a:cubicBezTo>
                    <a:pt x="24049" y="26900"/>
                    <a:pt x="25854" y="30187"/>
                    <a:pt x="27789" y="33397"/>
                  </a:cubicBezTo>
                  <a:cubicBezTo>
                    <a:pt x="26775" y="33794"/>
                    <a:pt x="25875" y="34421"/>
                    <a:pt x="25052" y="35130"/>
                  </a:cubicBezTo>
                  <a:cubicBezTo>
                    <a:pt x="24240" y="35829"/>
                    <a:pt x="23478" y="36589"/>
                    <a:pt x="22771" y="37396"/>
                  </a:cubicBezTo>
                  <a:cubicBezTo>
                    <a:pt x="21374" y="38986"/>
                    <a:pt x="20193" y="40754"/>
                    <a:pt x="19217" y="42633"/>
                  </a:cubicBezTo>
                  <a:cubicBezTo>
                    <a:pt x="18680" y="43668"/>
                    <a:pt x="18193" y="44735"/>
                    <a:pt x="17796" y="45833"/>
                  </a:cubicBezTo>
                  <a:cubicBezTo>
                    <a:pt x="15107" y="43991"/>
                    <a:pt x="12696" y="41739"/>
                    <a:pt x="10796" y="39084"/>
                  </a:cubicBezTo>
                  <a:cubicBezTo>
                    <a:pt x="10306" y="38402"/>
                    <a:pt x="9740" y="37668"/>
                    <a:pt x="9435" y="36882"/>
                  </a:cubicBezTo>
                  <a:cubicBezTo>
                    <a:pt x="9099" y="36022"/>
                    <a:pt x="9584" y="35329"/>
                    <a:pt x="10245" y="34808"/>
                  </a:cubicBezTo>
                  <a:cubicBezTo>
                    <a:pt x="10976" y="34231"/>
                    <a:pt x="11812" y="33770"/>
                    <a:pt x="12598" y="33270"/>
                  </a:cubicBezTo>
                  <a:cubicBezTo>
                    <a:pt x="13485" y="32706"/>
                    <a:pt x="14368" y="32140"/>
                    <a:pt x="15255" y="31571"/>
                  </a:cubicBezTo>
                  <a:lnTo>
                    <a:pt x="16554" y="30737"/>
                  </a:lnTo>
                  <a:cubicBezTo>
                    <a:pt x="16637" y="30684"/>
                    <a:pt x="16634" y="30552"/>
                    <a:pt x="16557" y="30496"/>
                  </a:cubicBezTo>
                  <a:cubicBezTo>
                    <a:pt x="15457" y="29661"/>
                    <a:pt x="14096" y="29251"/>
                    <a:pt x="12731" y="29251"/>
                  </a:cubicBezTo>
                  <a:cubicBezTo>
                    <a:pt x="11626" y="29251"/>
                    <a:pt x="10518" y="29520"/>
                    <a:pt x="9544" y="30049"/>
                  </a:cubicBezTo>
                  <a:cubicBezTo>
                    <a:pt x="9009" y="30335"/>
                    <a:pt x="8520" y="30703"/>
                    <a:pt x="8091" y="31134"/>
                  </a:cubicBezTo>
                  <a:cubicBezTo>
                    <a:pt x="7620" y="31613"/>
                    <a:pt x="7265" y="32201"/>
                    <a:pt x="6733" y="32622"/>
                  </a:cubicBezTo>
                  <a:cubicBezTo>
                    <a:pt x="6551" y="32767"/>
                    <a:pt x="6339" y="32899"/>
                    <a:pt x="6109" y="32947"/>
                  </a:cubicBezTo>
                  <a:cubicBezTo>
                    <a:pt x="5556" y="30150"/>
                    <a:pt x="5680" y="27257"/>
                    <a:pt x="6469" y="24518"/>
                  </a:cubicBezTo>
                  <a:cubicBezTo>
                    <a:pt x="7323" y="21586"/>
                    <a:pt x="8946" y="18934"/>
                    <a:pt x="11172" y="16841"/>
                  </a:cubicBezTo>
                  <a:cubicBezTo>
                    <a:pt x="12442" y="15636"/>
                    <a:pt x="13879" y="14625"/>
                    <a:pt x="15443" y="13839"/>
                  </a:cubicBezTo>
                  <a:close/>
                  <a:moveTo>
                    <a:pt x="30491" y="29744"/>
                  </a:moveTo>
                  <a:cubicBezTo>
                    <a:pt x="32303" y="29744"/>
                    <a:pt x="34166" y="30228"/>
                    <a:pt x="35789" y="30817"/>
                  </a:cubicBezTo>
                  <a:cubicBezTo>
                    <a:pt x="39018" y="31986"/>
                    <a:pt x="41905" y="33937"/>
                    <a:pt x="44337" y="36345"/>
                  </a:cubicBezTo>
                  <a:cubicBezTo>
                    <a:pt x="45711" y="37706"/>
                    <a:pt x="46907" y="39219"/>
                    <a:pt x="48035" y="40786"/>
                  </a:cubicBezTo>
                  <a:cubicBezTo>
                    <a:pt x="48080" y="40887"/>
                    <a:pt x="48122" y="40987"/>
                    <a:pt x="48167" y="41085"/>
                  </a:cubicBezTo>
                  <a:cubicBezTo>
                    <a:pt x="46929" y="40358"/>
                    <a:pt x="45525" y="39978"/>
                    <a:pt x="44101" y="39978"/>
                  </a:cubicBezTo>
                  <a:cubicBezTo>
                    <a:pt x="43850" y="39978"/>
                    <a:pt x="43599" y="39990"/>
                    <a:pt x="43348" y="40013"/>
                  </a:cubicBezTo>
                  <a:cubicBezTo>
                    <a:pt x="43202" y="40027"/>
                    <a:pt x="43168" y="40209"/>
                    <a:pt x="43268" y="40296"/>
                  </a:cubicBezTo>
                  <a:cubicBezTo>
                    <a:pt x="44885" y="41720"/>
                    <a:pt x="46505" y="43282"/>
                    <a:pt x="47164" y="45399"/>
                  </a:cubicBezTo>
                  <a:cubicBezTo>
                    <a:pt x="47373" y="46074"/>
                    <a:pt x="47487" y="46770"/>
                    <a:pt x="47564" y="47471"/>
                  </a:cubicBezTo>
                  <a:cubicBezTo>
                    <a:pt x="46489" y="45650"/>
                    <a:pt x="44864" y="44123"/>
                    <a:pt x="43072" y="43030"/>
                  </a:cubicBezTo>
                  <a:cubicBezTo>
                    <a:pt x="41238" y="41913"/>
                    <a:pt x="39171" y="41233"/>
                    <a:pt x="37033" y="41040"/>
                  </a:cubicBezTo>
                  <a:cubicBezTo>
                    <a:pt x="36649" y="41007"/>
                    <a:pt x="36263" y="40990"/>
                    <a:pt x="35878" y="40990"/>
                  </a:cubicBezTo>
                  <a:cubicBezTo>
                    <a:pt x="35078" y="40990"/>
                    <a:pt x="34279" y="41062"/>
                    <a:pt x="33489" y="41207"/>
                  </a:cubicBezTo>
                  <a:cubicBezTo>
                    <a:pt x="32182" y="39558"/>
                    <a:pt x="30965" y="37833"/>
                    <a:pt x="29819" y="36059"/>
                  </a:cubicBezTo>
                  <a:cubicBezTo>
                    <a:pt x="28691" y="34315"/>
                    <a:pt x="27627" y="32534"/>
                    <a:pt x="26585" y="30743"/>
                  </a:cubicBezTo>
                  <a:cubicBezTo>
                    <a:pt x="27773" y="30022"/>
                    <a:pt x="29117" y="29744"/>
                    <a:pt x="30491" y="29744"/>
                  </a:cubicBezTo>
                  <a:close/>
                  <a:moveTo>
                    <a:pt x="27919" y="33622"/>
                  </a:moveTo>
                  <a:cubicBezTo>
                    <a:pt x="28210" y="34104"/>
                    <a:pt x="28503" y="34580"/>
                    <a:pt x="28800" y="35056"/>
                  </a:cubicBezTo>
                  <a:cubicBezTo>
                    <a:pt x="29766" y="36599"/>
                    <a:pt x="30771" y="38116"/>
                    <a:pt x="31843" y="39587"/>
                  </a:cubicBezTo>
                  <a:cubicBezTo>
                    <a:pt x="31364" y="40389"/>
                    <a:pt x="30893" y="41210"/>
                    <a:pt x="30621" y="42112"/>
                  </a:cubicBezTo>
                  <a:cubicBezTo>
                    <a:pt x="30380" y="42909"/>
                    <a:pt x="30298" y="43742"/>
                    <a:pt x="30343" y="44571"/>
                  </a:cubicBezTo>
                  <a:cubicBezTo>
                    <a:pt x="30441" y="46375"/>
                    <a:pt x="31078" y="48157"/>
                    <a:pt x="31965" y="49718"/>
                  </a:cubicBezTo>
                  <a:cubicBezTo>
                    <a:pt x="32441" y="50557"/>
                    <a:pt x="33029" y="51332"/>
                    <a:pt x="33680" y="52044"/>
                  </a:cubicBezTo>
                  <a:cubicBezTo>
                    <a:pt x="31637" y="51671"/>
                    <a:pt x="29610" y="51219"/>
                    <a:pt x="27617" y="50575"/>
                  </a:cubicBezTo>
                  <a:lnTo>
                    <a:pt x="27619" y="50573"/>
                  </a:lnTo>
                  <a:cubicBezTo>
                    <a:pt x="24311" y="49506"/>
                    <a:pt x="21112" y="48045"/>
                    <a:pt x="18211" y="46119"/>
                  </a:cubicBezTo>
                  <a:cubicBezTo>
                    <a:pt x="18113" y="46055"/>
                    <a:pt x="18018" y="45989"/>
                    <a:pt x="17923" y="45926"/>
                  </a:cubicBezTo>
                  <a:cubicBezTo>
                    <a:pt x="18717" y="44010"/>
                    <a:pt x="19616" y="42157"/>
                    <a:pt x="20765" y="40426"/>
                  </a:cubicBezTo>
                  <a:cubicBezTo>
                    <a:pt x="21927" y="38674"/>
                    <a:pt x="23282" y="37044"/>
                    <a:pt x="24849" y="35636"/>
                  </a:cubicBezTo>
                  <a:cubicBezTo>
                    <a:pt x="25764" y="34813"/>
                    <a:pt x="26762" y="34064"/>
                    <a:pt x="27919" y="33622"/>
                  </a:cubicBezTo>
                  <a:close/>
                  <a:moveTo>
                    <a:pt x="35858" y="41261"/>
                  </a:moveTo>
                  <a:cubicBezTo>
                    <a:pt x="37131" y="41261"/>
                    <a:pt x="38401" y="41430"/>
                    <a:pt x="39635" y="41768"/>
                  </a:cubicBezTo>
                  <a:cubicBezTo>
                    <a:pt x="41747" y="42350"/>
                    <a:pt x="43700" y="43483"/>
                    <a:pt x="45290" y="44986"/>
                  </a:cubicBezTo>
                  <a:cubicBezTo>
                    <a:pt x="46177" y="45825"/>
                    <a:pt x="46926" y="46788"/>
                    <a:pt x="47601" y="47802"/>
                  </a:cubicBezTo>
                  <a:cubicBezTo>
                    <a:pt x="47619" y="48003"/>
                    <a:pt x="47635" y="48202"/>
                    <a:pt x="47651" y="48403"/>
                  </a:cubicBezTo>
                  <a:cubicBezTo>
                    <a:pt x="47730" y="49477"/>
                    <a:pt x="47799" y="50552"/>
                    <a:pt x="47876" y="51626"/>
                  </a:cubicBezTo>
                  <a:cubicBezTo>
                    <a:pt x="47945" y="52603"/>
                    <a:pt x="48016" y="53582"/>
                    <a:pt x="48085" y="54558"/>
                  </a:cubicBezTo>
                  <a:cubicBezTo>
                    <a:pt x="44811" y="51745"/>
                    <a:pt x="41302" y="49213"/>
                    <a:pt x="38139" y="46270"/>
                  </a:cubicBezTo>
                  <a:cubicBezTo>
                    <a:pt x="36522" y="44769"/>
                    <a:pt x="35043" y="43141"/>
                    <a:pt x="33667" y="41429"/>
                  </a:cubicBezTo>
                  <a:cubicBezTo>
                    <a:pt x="34394" y="41317"/>
                    <a:pt x="35126" y="41261"/>
                    <a:pt x="35858" y="41261"/>
                  </a:cubicBezTo>
                  <a:close/>
                  <a:moveTo>
                    <a:pt x="31976" y="39767"/>
                  </a:moveTo>
                  <a:cubicBezTo>
                    <a:pt x="33421" y="41734"/>
                    <a:pt x="34982" y="43615"/>
                    <a:pt x="36710" y="45346"/>
                  </a:cubicBezTo>
                  <a:cubicBezTo>
                    <a:pt x="39878" y="48522"/>
                    <a:pt x="43525" y="51163"/>
                    <a:pt x="46968" y="54024"/>
                  </a:cubicBezTo>
                  <a:cubicBezTo>
                    <a:pt x="47354" y="54344"/>
                    <a:pt x="47736" y="54670"/>
                    <a:pt x="48117" y="54998"/>
                  </a:cubicBezTo>
                  <a:cubicBezTo>
                    <a:pt x="48119" y="55037"/>
                    <a:pt x="48122" y="55075"/>
                    <a:pt x="48125" y="55114"/>
                  </a:cubicBezTo>
                  <a:cubicBezTo>
                    <a:pt x="44906" y="53788"/>
                    <a:pt x="41447" y="53241"/>
                    <a:pt x="38020" y="52740"/>
                  </a:cubicBezTo>
                  <a:lnTo>
                    <a:pt x="38018" y="52740"/>
                  </a:lnTo>
                  <a:cubicBezTo>
                    <a:pt x="36671" y="52542"/>
                    <a:pt x="35329" y="52341"/>
                    <a:pt x="33995" y="52103"/>
                  </a:cubicBezTo>
                  <a:cubicBezTo>
                    <a:pt x="32738" y="50726"/>
                    <a:pt x="31777" y="49109"/>
                    <a:pt x="31168" y="47349"/>
                  </a:cubicBezTo>
                  <a:cubicBezTo>
                    <a:pt x="30634" y="45793"/>
                    <a:pt x="30375" y="44081"/>
                    <a:pt x="30771" y="42464"/>
                  </a:cubicBezTo>
                  <a:cubicBezTo>
                    <a:pt x="31007" y="41498"/>
                    <a:pt x="31499" y="40627"/>
                    <a:pt x="31976" y="39767"/>
                  </a:cubicBezTo>
                  <a:close/>
                  <a:moveTo>
                    <a:pt x="22861" y="1"/>
                  </a:moveTo>
                  <a:cubicBezTo>
                    <a:pt x="20381" y="1"/>
                    <a:pt x="17920" y="551"/>
                    <a:pt x="15747" y="1771"/>
                  </a:cubicBezTo>
                  <a:cubicBezTo>
                    <a:pt x="13220" y="3190"/>
                    <a:pt x="11248" y="5543"/>
                    <a:pt x="10573" y="8385"/>
                  </a:cubicBezTo>
                  <a:cubicBezTo>
                    <a:pt x="9134" y="7141"/>
                    <a:pt x="7628" y="5979"/>
                    <a:pt x="6093" y="4857"/>
                  </a:cubicBezTo>
                  <a:cubicBezTo>
                    <a:pt x="5627" y="4516"/>
                    <a:pt x="5161" y="4182"/>
                    <a:pt x="4680" y="3865"/>
                  </a:cubicBezTo>
                  <a:cubicBezTo>
                    <a:pt x="4669" y="3856"/>
                    <a:pt x="4658" y="3852"/>
                    <a:pt x="4647" y="3852"/>
                  </a:cubicBezTo>
                  <a:cubicBezTo>
                    <a:pt x="4607" y="3852"/>
                    <a:pt x="4577" y="3908"/>
                    <a:pt x="4619" y="3941"/>
                  </a:cubicBezTo>
                  <a:cubicBezTo>
                    <a:pt x="6350" y="5418"/>
                    <a:pt x="8205" y="6752"/>
                    <a:pt x="9938" y="8231"/>
                  </a:cubicBezTo>
                  <a:cubicBezTo>
                    <a:pt x="10071" y="8343"/>
                    <a:pt x="10198" y="8456"/>
                    <a:pt x="10327" y="8570"/>
                  </a:cubicBezTo>
                  <a:cubicBezTo>
                    <a:pt x="4529" y="9669"/>
                    <a:pt x="305" y="15160"/>
                    <a:pt x="104" y="20961"/>
                  </a:cubicBezTo>
                  <a:cubicBezTo>
                    <a:pt x="1" y="23938"/>
                    <a:pt x="824" y="26889"/>
                    <a:pt x="2316" y="29456"/>
                  </a:cubicBezTo>
                  <a:cubicBezTo>
                    <a:pt x="2705" y="30126"/>
                    <a:pt x="3139" y="30766"/>
                    <a:pt x="3618" y="31375"/>
                  </a:cubicBezTo>
                  <a:cubicBezTo>
                    <a:pt x="4060" y="31936"/>
                    <a:pt x="4531" y="32553"/>
                    <a:pt x="5095" y="32997"/>
                  </a:cubicBezTo>
                  <a:cubicBezTo>
                    <a:pt x="5375" y="33218"/>
                    <a:pt x="5645" y="33310"/>
                    <a:pt x="5904" y="33310"/>
                  </a:cubicBezTo>
                  <a:cubicBezTo>
                    <a:pt x="6794" y="33310"/>
                    <a:pt x="7549" y="32221"/>
                    <a:pt x="8099" y="31571"/>
                  </a:cubicBezTo>
                  <a:cubicBezTo>
                    <a:pt x="9233" y="30233"/>
                    <a:pt x="10983" y="29535"/>
                    <a:pt x="12725" y="29535"/>
                  </a:cubicBezTo>
                  <a:cubicBezTo>
                    <a:pt x="13959" y="29535"/>
                    <a:pt x="15189" y="29885"/>
                    <a:pt x="16192" y="30605"/>
                  </a:cubicBezTo>
                  <a:cubicBezTo>
                    <a:pt x="14413" y="31711"/>
                    <a:pt x="12635" y="32820"/>
                    <a:pt x="10857" y="33929"/>
                  </a:cubicBezTo>
                  <a:cubicBezTo>
                    <a:pt x="10232" y="34321"/>
                    <a:pt x="9565" y="34741"/>
                    <a:pt x="9181" y="35395"/>
                  </a:cubicBezTo>
                  <a:cubicBezTo>
                    <a:pt x="8771" y="36096"/>
                    <a:pt x="8930" y="36835"/>
                    <a:pt x="9311" y="37510"/>
                  </a:cubicBezTo>
                  <a:cubicBezTo>
                    <a:pt x="11010" y="40527"/>
                    <a:pt x="13543" y="43131"/>
                    <a:pt x="16285" y="45216"/>
                  </a:cubicBezTo>
                  <a:cubicBezTo>
                    <a:pt x="19114" y="47368"/>
                    <a:pt x="22300" y="49035"/>
                    <a:pt x="25624" y="50274"/>
                  </a:cubicBezTo>
                  <a:cubicBezTo>
                    <a:pt x="29006" y="51536"/>
                    <a:pt x="32508" y="52296"/>
                    <a:pt x="36070" y="52828"/>
                  </a:cubicBezTo>
                  <a:cubicBezTo>
                    <a:pt x="39733" y="53375"/>
                    <a:pt x="43454" y="53802"/>
                    <a:pt x="46963" y="55045"/>
                  </a:cubicBezTo>
                  <a:cubicBezTo>
                    <a:pt x="47397" y="55196"/>
                    <a:pt x="47823" y="55363"/>
                    <a:pt x="48246" y="55540"/>
                  </a:cubicBezTo>
                  <a:cubicBezTo>
                    <a:pt x="48268" y="55549"/>
                    <a:pt x="48291" y="55554"/>
                    <a:pt x="48314" y="55554"/>
                  </a:cubicBezTo>
                  <a:cubicBezTo>
                    <a:pt x="48383" y="55554"/>
                    <a:pt x="48449" y="55513"/>
                    <a:pt x="48477" y="55445"/>
                  </a:cubicBezTo>
                  <a:cubicBezTo>
                    <a:pt x="48487" y="55419"/>
                    <a:pt x="48492" y="55389"/>
                    <a:pt x="48487" y="55358"/>
                  </a:cubicBezTo>
                  <a:cubicBezTo>
                    <a:pt x="48482" y="55276"/>
                    <a:pt x="48477" y="55194"/>
                    <a:pt x="48469" y="55112"/>
                  </a:cubicBezTo>
                  <a:cubicBezTo>
                    <a:pt x="48532" y="55048"/>
                    <a:pt x="48529" y="54942"/>
                    <a:pt x="48461" y="54884"/>
                  </a:cubicBezTo>
                  <a:lnTo>
                    <a:pt x="48450" y="54873"/>
                  </a:lnTo>
                  <a:cubicBezTo>
                    <a:pt x="48289" y="52761"/>
                    <a:pt x="48133" y="50647"/>
                    <a:pt x="47955" y="48532"/>
                  </a:cubicBezTo>
                  <a:cubicBezTo>
                    <a:pt x="47871" y="47516"/>
                    <a:pt x="47765" y="46492"/>
                    <a:pt x="47492" y="45505"/>
                  </a:cubicBezTo>
                  <a:cubicBezTo>
                    <a:pt x="47204" y="44475"/>
                    <a:pt x="46693" y="43536"/>
                    <a:pt x="46042" y="42689"/>
                  </a:cubicBezTo>
                  <a:cubicBezTo>
                    <a:pt x="45367" y="41818"/>
                    <a:pt x="44570" y="41048"/>
                    <a:pt x="43755" y="40307"/>
                  </a:cubicBezTo>
                  <a:cubicBezTo>
                    <a:pt x="43855" y="40303"/>
                    <a:pt x="43956" y="40301"/>
                    <a:pt x="44056" y="40301"/>
                  </a:cubicBezTo>
                  <a:cubicBezTo>
                    <a:pt x="45617" y="40301"/>
                    <a:pt x="47147" y="40765"/>
                    <a:pt x="48445" y="41641"/>
                  </a:cubicBezTo>
                  <a:cubicBezTo>
                    <a:pt x="48473" y="41661"/>
                    <a:pt x="48507" y="41670"/>
                    <a:pt x="48540" y="41670"/>
                  </a:cubicBezTo>
                  <a:cubicBezTo>
                    <a:pt x="48648" y="41670"/>
                    <a:pt x="48755" y="41575"/>
                    <a:pt x="48696" y="41453"/>
                  </a:cubicBezTo>
                  <a:cubicBezTo>
                    <a:pt x="47556" y="39116"/>
                    <a:pt x="46976" y="36581"/>
                    <a:pt x="46934" y="33985"/>
                  </a:cubicBezTo>
                  <a:cubicBezTo>
                    <a:pt x="46923" y="33408"/>
                    <a:pt x="46907" y="32807"/>
                    <a:pt x="46650" y="32278"/>
                  </a:cubicBezTo>
                  <a:cubicBezTo>
                    <a:pt x="46362" y="31690"/>
                    <a:pt x="45827" y="31264"/>
                    <a:pt x="45327" y="30864"/>
                  </a:cubicBezTo>
                  <a:cubicBezTo>
                    <a:pt x="43377" y="29306"/>
                    <a:pt x="41164" y="28112"/>
                    <a:pt x="38790" y="27339"/>
                  </a:cubicBezTo>
                  <a:cubicBezTo>
                    <a:pt x="39619" y="27067"/>
                    <a:pt x="40485" y="26933"/>
                    <a:pt x="41350" y="26933"/>
                  </a:cubicBezTo>
                  <a:cubicBezTo>
                    <a:pt x="43042" y="26933"/>
                    <a:pt x="44732" y="27446"/>
                    <a:pt x="46129" y="28440"/>
                  </a:cubicBezTo>
                  <a:cubicBezTo>
                    <a:pt x="46162" y="28463"/>
                    <a:pt x="46197" y="28474"/>
                    <a:pt x="46232" y="28474"/>
                  </a:cubicBezTo>
                  <a:cubicBezTo>
                    <a:pt x="46344" y="28474"/>
                    <a:pt x="46444" y="28367"/>
                    <a:pt x="46394" y="28242"/>
                  </a:cubicBezTo>
                  <a:cubicBezTo>
                    <a:pt x="45806" y="26720"/>
                    <a:pt x="45348" y="25151"/>
                    <a:pt x="45026" y="23549"/>
                  </a:cubicBezTo>
                  <a:cubicBezTo>
                    <a:pt x="44867" y="22763"/>
                    <a:pt x="44742" y="21969"/>
                    <a:pt x="44650" y="21173"/>
                  </a:cubicBezTo>
                  <a:cubicBezTo>
                    <a:pt x="44560" y="20421"/>
                    <a:pt x="44480" y="19646"/>
                    <a:pt x="44142" y="18958"/>
                  </a:cubicBezTo>
                  <a:cubicBezTo>
                    <a:pt x="43491" y="17637"/>
                    <a:pt x="42117" y="16872"/>
                    <a:pt x="40799" y="16356"/>
                  </a:cubicBezTo>
                  <a:cubicBezTo>
                    <a:pt x="39319" y="15779"/>
                    <a:pt x="37753" y="15489"/>
                    <a:pt x="36184" y="15489"/>
                  </a:cubicBezTo>
                  <a:cubicBezTo>
                    <a:pt x="35003" y="15489"/>
                    <a:pt x="33820" y="15654"/>
                    <a:pt x="32672" y="15983"/>
                  </a:cubicBezTo>
                  <a:cubicBezTo>
                    <a:pt x="33172" y="14406"/>
                    <a:pt x="34760" y="13397"/>
                    <a:pt x="36334" y="13112"/>
                  </a:cubicBezTo>
                  <a:cubicBezTo>
                    <a:pt x="36749" y="13037"/>
                    <a:pt x="37164" y="13005"/>
                    <a:pt x="37580" y="13005"/>
                  </a:cubicBezTo>
                  <a:cubicBezTo>
                    <a:pt x="39056" y="13005"/>
                    <a:pt x="40531" y="13415"/>
                    <a:pt x="41937" y="13818"/>
                  </a:cubicBezTo>
                  <a:cubicBezTo>
                    <a:pt x="41954" y="13823"/>
                    <a:pt x="41970" y="13825"/>
                    <a:pt x="41986" y="13825"/>
                  </a:cubicBezTo>
                  <a:cubicBezTo>
                    <a:pt x="42132" y="13825"/>
                    <a:pt x="42256" y="13647"/>
                    <a:pt x="42106" y="13535"/>
                  </a:cubicBezTo>
                  <a:cubicBezTo>
                    <a:pt x="39735" y="11759"/>
                    <a:pt x="38687" y="8824"/>
                    <a:pt x="36840" y="6591"/>
                  </a:cubicBezTo>
                  <a:cubicBezTo>
                    <a:pt x="35244" y="4664"/>
                    <a:pt x="33238" y="3095"/>
                    <a:pt x="31010" y="1967"/>
                  </a:cubicBezTo>
                  <a:cubicBezTo>
                    <a:pt x="28534" y="715"/>
                    <a:pt x="25685" y="1"/>
                    <a:pt x="2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347"/>
            <p:cNvSpPr/>
            <p:nvPr/>
          </p:nvSpPr>
          <p:spPr>
            <a:xfrm>
              <a:off x="1236150" y="3144500"/>
              <a:ext cx="281425" cy="141675"/>
            </a:xfrm>
            <a:custGeom>
              <a:rect b="b" l="l" r="r" t="t"/>
              <a:pathLst>
                <a:path extrusionOk="0" h="5667" w="11257">
                  <a:moveTo>
                    <a:pt x="6728" y="169"/>
                  </a:moveTo>
                  <a:cubicBezTo>
                    <a:pt x="6770" y="169"/>
                    <a:pt x="6813" y="169"/>
                    <a:pt x="6855" y="170"/>
                  </a:cubicBezTo>
                  <a:cubicBezTo>
                    <a:pt x="7596" y="180"/>
                    <a:pt x="8319" y="199"/>
                    <a:pt x="9049" y="337"/>
                  </a:cubicBezTo>
                  <a:cubicBezTo>
                    <a:pt x="9480" y="419"/>
                    <a:pt x="9914" y="564"/>
                    <a:pt x="10253" y="847"/>
                  </a:cubicBezTo>
                  <a:cubicBezTo>
                    <a:pt x="10918" y="1401"/>
                    <a:pt x="10870" y="2194"/>
                    <a:pt x="10412" y="2864"/>
                  </a:cubicBezTo>
                  <a:cubicBezTo>
                    <a:pt x="9308" y="4481"/>
                    <a:pt x="7144" y="5000"/>
                    <a:pt x="5320" y="5230"/>
                  </a:cubicBezTo>
                  <a:lnTo>
                    <a:pt x="5320" y="5227"/>
                  </a:lnTo>
                  <a:cubicBezTo>
                    <a:pt x="4834" y="5289"/>
                    <a:pt x="4296" y="5344"/>
                    <a:pt x="3757" y="5344"/>
                  </a:cubicBezTo>
                  <a:cubicBezTo>
                    <a:pt x="2515" y="5344"/>
                    <a:pt x="1271" y="5052"/>
                    <a:pt x="654" y="3872"/>
                  </a:cubicBezTo>
                  <a:cubicBezTo>
                    <a:pt x="279" y="3150"/>
                    <a:pt x="398" y="2340"/>
                    <a:pt x="961" y="1755"/>
                  </a:cubicBezTo>
                  <a:cubicBezTo>
                    <a:pt x="1557" y="1139"/>
                    <a:pt x="2430" y="842"/>
                    <a:pt x="3237" y="633"/>
                  </a:cubicBezTo>
                  <a:cubicBezTo>
                    <a:pt x="4369" y="344"/>
                    <a:pt x="5557" y="169"/>
                    <a:pt x="6728" y="169"/>
                  </a:cubicBezTo>
                  <a:close/>
                  <a:moveTo>
                    <a:pt x="6767" y="0"/>
                  </a:moveTo>
                  <a:cubicBezTo>
                    <a:pt x="5617" y="0"/>
                    <a:pt x="4465" y="131"/>
                    <a:pt x="3346" y="384"/>
                  </a:cubicBezTo>
                  <a:cubicBezTo>
                    <a:pt x="2467" y="583"/>
                    <a:pt x="1538" y="858"/>
                    <a:pt x="863" y="1488"/>
                  </a:cubicBezTo>
                  <a:cubicBezTo>
                    <a:pt x="257" y="2052"/>
                    <a:pt x="1" y="2867"/>
                    <a:pt x="265" y="3666"/>
                  </a:cubicBezTo>
                  <a:cubicBezTo>
                    <a:pt x="538" y="4481"/>
                    <a:pt x="1247" y="5111"/>
                    <a:pt x="2041" y="5399"/>
                  </a:cubicBezTo>
                  <a:cubicBezTo>
                    <a:pt x="2596" y="5600"/>
                    <a:pt x="3178" y="5666"/>
                    <a:pt x="3762" y="5666"/>
                  </a:cubicBezTo>
                  <a:cubicBezTo>
                    <a:pt x="4143" y="5666"/>
                    <a:pt x="4524" y="5638"/>
                    <a:pt x="4899" y="5601"/>
                  </a:cubicBezTo>
                  <a:cubicBezTo>
                    <a:pt x="6924" y="5394"/>
                    <a:pt x="9277" y="4910"/>
                    <a:pt x="10581" y="3187"/>
                  </a:cubicBezTo>
                  <a:cubicBezTo>
                    <a:pt x="10973" y="2668"/>
                    <a:pt x="11256" y="1911"/>
                    <a:pt x="10997" y="1273"/>
                  </a:cubicBezTo>
                  <a:cubicBezTo>
                    <a:pt x="10698" y="546"/>
                    <a:pt x="9856" y="308"/>
                    <a:pt x="9152" y="194"/>
                  </a:cubicBezTo>
                  <a:cubicBezTo>
                    <a:pt x="8365" y="63"/>
                    <a:pt x="7567" y="0"/>
                    <a:pt x="6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347"/>
            <p:cNvSpPr/>
            <p:nvPr/>
          </p:nvSpPr>
          <p:spPr>
            <a:xfrm>
              <a:off x="956625" y="3469725"/>
              <a:ext cx="194075" cy="169975"/>
            </a:xfrm>
            <a:custGeom>
              <a:rect b="b" l="l" r="r" t="t"/>
              <a:pathLst>
                <a:path extrusionOk="0" h="6799" w="7763">
                  <a:moveTo>
                    <a:pt x="5468" y="265"/>
                  </a:moveTo>
                  <a:cubicBezTo>
                    <a:pt x="5497" y="265"/>
                    <a:pt x="5526" y="265"/>
                    <a:pt x="5555" y="266"/>
                  </a:cubicBezTo>
                  <a:cubicBezTo>
                    <a:pt x="6299" y="290"/>
                    <a:pt x="7000" y="669"/>
                    <a:pt x="7246" y="1399"/>
                  </a:cubicBezTo>
                  <a:cubicBezTo>
                    <a:pt x="7495" y="2143"/>
                    <a:pt x="7238" y="2942"/>
                    <a:pt x="6804" y="3561"/>
                  </a:cubicBezTo>
                  <a:cubicBezTo>
                    <a:pt x="6328" y="4231"/>
                    <a:pt x="5672" y="4787"/>
                    <a:pt x="5005" y="5260"/>
                  </a:cubicBezTo>
                  <a:cubicBezTo>
                    <a:pt x="4298" y="5758"/>
                    <a:pt x="3478" y="6263"/>
                    <a:pt x="2615" y="6417"/>
                  </a:cubicBezTo>
                  <a:cubicBezTo>
                    <a:pt x="2476" y="6442"/>
                    <a:pt x="2335" y="6455"/>
                    <a:pt x="2194" y="6455"/>
                  </a:cubicBezTo>
                  <a:cubicBezTo>
                    <a:pt x="1583" y="6455"/>
                    <a:pt x="985" y="6211"/>
                    <a:pt x="675" y="5639"/>
                  </a:cubicBezTo>
                  <a:cubicBezTo>
                    <a:pt x="297" y="4935"/>
                    <a:pt x="458" y="4104"/>
                    <a:pt x="786" y="3416"/>
                  </a:cubicBezTo>
                  <a:cubicBezTo>
                    <a:pt x="1218" y="2511"/>
                    <a:pt x="1930" y="1799"/>
                    <a:pt x="2761" y="1246"/>
                  </a:cubicBezTo>
                  <a:cubicBezTo>
                    <a:pt x="2792" y="1224"/>
                    <a:pt x="2827" y="1203"/>
                    <a:pt x="2858" y="1182"/>
                  </a:cubicBezTo>
                  <a:lnTo>
                    <a:pt x="2901" y="1156"/>
                  </a:lnTo>
                  <a:cubicBezTo>
                    <a:pt x="2991" y="1100"/>
                    <a:pt x="3083" y="1047"/>
                    <a:pt x="3176" y="994"/>
                  </a:cubicBezTo>
                  <a:cubicBezTo>
                    <a:pt x="3860" y="609"/>
                    <a:pt x="4668" y="265"/>
                    <a:pt x="5468" y="265"/>
                  </a:cubicBezTo>
                  <a:close/>
                  <a:moveTo>
                    <a:pt x="5545" y="0"/>
                  </a:moveTo>
                  <a:cubicBezTo>
                    <a:pt x="4856" y="0"/>
                    <a:pt x="4167" y="251"/>
                    <a:pt x="3554" y="555"/>
                  </a:cubicBezTo>
                  <a:cubicBezTo>
                    <a:pt x="2941" y="857"/>
                    <a:pt x="2374" y="1243"/>
                    <a:pt x="1871" y="1701"/>
                  </a:cubicBezTo>
                  <a:cubicBezTo>
                    <a:pt x="1406" y="2077"/>
                    <a:pt x="1006" y="2529"/>
                    <a:pt x="694" y="3040"/>
                  </a:cubicBezTo>
                  <a:cubicBezTo>
                    <a:pt x="265" y="3754"/>
                    <a:pt x="0" y="4617"/>
                    <a:pt x="249" y="5443"/>
                  </a:cubicBezTo>
                  <a:cubicBezTo>
                    <a:pt x="490" y="6245"/>
                    <a:pt x="1194" y="6742"/>
                    <a:pt x="2017" y="6793"/>
                  </a:cubicBezTo>
                  <a:cubicBezTo>
                    <a:pt x="2074" y="6796"/>
                    <a:pt x="2131" y="6798"/>
                    <a:pt x="2188" y="6798"/>
                  </a:cubicBezTo>
                  <a:cubicBezTo>
                    <a:pt x="3059" y="6798"/>
                    <a:pt x="3885" y="6372"/>
                    <a:pt x="4616" y="5933"/>
                  </a:cubicBezTo>
                  <a:cubicBezTo>
                    <a:pt x="5431" y="5446"/>
                    <a:pt x="6214" y="4840"/>
                    <a:pt x="6828" y="4112"/>
                  </a:cubicBezTo>
                  <a:cubicBezTo>
                    <a:pt x="7373" y="3461"/>
                    <a:pt x="7762" y="2648"/>
                    <a:pt x="7662" y="1780"/>
                  </a:cubicBezTo>
                  <a:cubicBezTo>
                    <a:pt x="7569" y="994"/>
                    <a:pt x="7066" y="354"/>
                    <a:pt x="6304" y="113"/>
                  </a:cubicBezTo>
                  <a:cubicBezTo>
                    <a:pt x="6054" y="34"/>
                    <a:pt x="5799" y="0"/>
                    <a:pt x="5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9" name="Google Shape;9479;p347"/>
          <p:cNvSpPr/>
          <p:nvPr/>
        </p:nvSpPr>
        <p:spPr>
          <a:xfrm rot="7698701">
            <a:off x="-133197" y="226750"/>
            <a:ext cx="879808" cy="1435460"/>
          </a:xfrm>
          <a:custGeom>
            <a:rect b="b" l="l" r="r" t="t"/>
            <a:pathLst>
              <a:path extrusionOk="0" h="76773" w="47050">
                <a:moveTo>
                  <a:pt x="12921" y="1022"/>
                </a:moveTo>
                <a:cubicBezTo>
                  <a:pt x="12969" y="1172"/>
                  <a:pt x="13067" y="1369"/>
                  <a:pt x="13119" y="1515"/>
                </a:cubicBezTo>
                <a:cubicBezTo>
                  <a:pt x="13612" y="3637"/>
                  <a:pt x="14105" y="5756"/>
                  <a:pt x="14500" y="7879"/>
                </a:cubicBezTo>
                <a:cubicBezTo>
                  <a:pt x="14843" y="9654"/>
                  <a:pt x="15091" y="11477"/>
                  <a:pt x="15237" y="13304"/>
                </a:cubicBezTo>
                <a:cubicBezTo>
                  <a:pt x="15435" y="15375"/>
                  <a:pt x="15435" y="17446"/>
                  <a:pt x="15435" y="19565"/>
                </a:cubicBezTo>
                <a:cubicBezTo>
                  <a:pt x="15486" y="22327"/>
                  <a:pt x="15190" y="25041"/>
                  <a:pt x="14843" y="27803"/>
                </a:cubicBezTo>
                <a:cubicBezTo>
                  <a:pt x="14350" y="32241"/>
                  <a:pt x="13612" y="36629"/>
                  <a:pt x="12626" y="40969"/>
                </a:cubicBezTo>
                <a:cubicBezTo>
                  <a:pt x="12132" y="43434"/>
                  <a:pt x="11442" y="45853"/>
                  <a:pt x="10897" y="48268"/>
                </a:cubicBezTo>
                <a:cubicBezTo>
                  <a:pt x="10602" y="49404"/>
                  <a:pt x="10357" y="50536"/>
                  <a:pt x="10010" y="51672"/>
                </a:cubicBezTo>
                <a:cubicBezTo>
                  <a:pt x="10010" y="50785"/>
                  <a:pt x="9962" y="49897"/>
                  <a:pt x="10010" y="48958"/>
                </a:cubicBezTo>
                <a:cubicBezTo>
                  <a:pt x="10108" y="47577"/>
                  <a:pt x="10160" y="46196"/>
                  <a:pt x="10306" y="44815"/>
                </a:cubicBezTo>
                <a:cubicBezTo>
                  <a:pt x="10404" y="43434"/>
                  <a:pt x="10554" y="42054"/>
                  <a:pt x="10700" y="40673"/>
                </a:cubicBezTo>
                <a:cubicBezTo>
                  <a:pt x="10897" y="39244"/>
                  <a:pt x="11047" y="37812"/>
                  <a:pt x="11193" y="36384"/>
                </a:cubicBezTo>
                <a:cubicBezTo>
                  <a:pt x="11489" y="34411"/>
                  <a:pt x="11738" y="32486"/>
                  <a:pt x="12034" y="30565"/>
                </a:cubicBezTo>
                <a:cubicBezTo>
                  <a:pt x="12330" y="28592"/>
                  <a:pt x="12673" y="26568"/>
                  <a:pt x="12921" y="24595"/>
                </a:cubicBezTo>
                <a:cubicBezTo>
                  <a:pt x="13316" y="21885"/>
                  <a:pt x="13462" y="19170"/>
                  <a:pt x="13363" y="16409"/>
                </a:cubicBezTo>
                <a:cubicBezTo>
                  <a:pt x="13363" y="16211"/>
                  <a:pt x="13363" y="16014"/>
                  <a:pt x="13316" y="15817"/>
                </a:cubicBezTo>
                <a:cubicBezTo>
                  <a:pt x="13265" y="17099"/>
                  <a:pt x="13217" y="18433"/>
                  <a:pt x="13119" y="19715"/>
                </a:cubicBezTo>
                <a:cubicBezTo>
                  <a:pt x="12969" y="21589"/>
                  <a:pt x="12823" y="23463"/>
                  <a:pt x="12527" y="25337"/>
                </a:cubicBezTo>
                <a:cubicBezTo>
                  <a:pt x="12081" y="28395"/>
                  <a:pt x="11541" y="31500"/>
                  <a:pt x="11095" y="34557"/>
                </a:cubicBezTo>
                <a:cubicBezTo>
                  <a:pt x="10751" y="36976"/>
                  <a:pt x="10456" y="39390"/>
                  <a:pt x="10207" y="41856"/>
                </a:cubicBezTo>
                <a:cubicBezTo>
                  <a:pt x="10061" y="43387"/>
                  <a:pt x="9911" y="44965"/>
                  <a:pt x="9864" y="46543"/>
                </a:cubicBezTo>
                <a:cubicBezTo>
                  <a:pt x="9765" y="48713"/>
                  <a:pt x="9765" y="50931"/>
                  <a:pt x="9714" y="53101"/>
                </a:cubicBezTo>
                <a:cubicBezTo>
                  <a:pt x="9714" y="53251"/>
                  <a:pt x="9666" y="53397"/>
                  <a:pt x="9666" y="53495"/>
                </a:cubicBezTo>
                <a:lnTo>
                  <a:pt x="9517" y="53495"/>
                </a:lnTo>
                <a:cubicBezTo>
                  <a:pt x="9418" y="52706"/>
                  <a:pt x="9319" y="51917"/>
                  <a:pt x="9221" y="51081"/>
                </a:cubicBezTo>
                <a:cubicBezTo>
                  <a:pt x="8976" y="49353"/>
                  <a:pt x="8727" y="47676"/>
                  <a:pt x="8530" y="45952"/>
                </a:cubicBezTo>
                <a:lnTo>
                  <a:pt x="7938" y="41513"/>
                </a:lnTo>
                <a:cubicBezTo>
                  <a:pt x="7694" y="39489"/>
                  <a:pt x="7741" y="37469"/>
                  <a:pt x="7792" y="35398"/>
                </a:cubicBezTo>
                <a:cubicBezTo>
                  <a:pt x="7891" y="32833"/>
                  <a:pt x="8286" y="30269"/>
                  <a:pt x="8826" y="27752"/>
                </a:cubicBezTo>
                <a:cubicBezTo>
                  <a:pt x="9615" y="23857"/>
                  <a:pt x="10554" y="19959"/>
                  <a:pt x="11292" y="16065"/>
                </a:cubicBezTo>
                <a:cubicBezTo>
                  <a:pt x="11738" y="13844"/>
                  <a:pt x="12034" y="11575"/>
                  <a:pt x="12330" y="9307"/>
                </a:cubicBezTo>
                <a:cubicBezTo>
                  <a:pt x="12673" y="6695"/>
                  <a:pt x="12771" y="4079"/>
                  <a:pt x="12771" y="1467"/>
                </a:cubicBezTo>
                <a:cubicBezTo>
                  <a:pt x="12771" y="1317"/>
                  <a:pt x="12823" y="1219"/>
                  <a:pt x="12921" y="1022"/>
                </a:cubicBezTo>
                <a:close/>
                <a:moveTo>
                  <a:pt x="26778" y="28986"/>
                </a:moveTo>
                <a:cubicBezTo>
                  <a:pt x="26778" y="29480"/>
                  <a:pt x="26829" y="29973"/>
                  <a:pt x="26829" y="30466"/>
                </a:cubicBezTo>
                <a:cubicBezTo>
                  <a:pt x="26580" y="34707"/>
                  <a:pt x="25693" y="38799"/>
                  <a:pt x="24115" y="42795"/>
                </a:cubicBezTo>
                <a:cubicBezTo>
                  <a:pt x="22536" y="46689"/>
                  <a:pt x="20465" y="50390"/>
                  <a:pt x="18248" y="53941"/>
                </a:cubicBezTo>
                <a:cubicBezTo>
                  <a:pt x="18196" y="54040"/>
                  <a:pt x="18098" y="54138"/>
                  <a:pt x="17999" y="54237"/>
                </a:cubicBezTo>
                <a:cubicBezTo>
                  <a:pt x="17999" y="54237"/>
                  <a:pt x="17952" y="54186"/>
                  <a:pt x="17901" y="54186"/>
                </a:cubicBezTo>
                <a:cubicBezTo>
                  <a:pt x="19281" y="50390"/>
                  <a:pt x="20662" y="46591"/>
                  <a:pt x="22043" y="42744"/>
                </a:cubicBezTo>
                <a:lnTo>
                  <a:pt x="22043" y="42744"/>
                </a:lnTo>
                <a:cubicBezTo>
                  <a:pt x="20220" y="46492"/>
                  <a:pt x="18986" y="50489"/>
                  <a:pt x="17360" y="54336"/>
                </a:cubicBezTo>
                <a:cubicBezTo>
                  <a:pt x="17309" y="54237"/>
                  <a:pt x="17309" y="54186"/>
                  <a:pt x="17309" y="54087"/>
                </a:cubicBezTo>
                <a:cubicBezTo>
                  <a:pt x="17999" y="51376"/>
                  <a:pt x="18642" y="48615"/>
                  <a:pt x="19431" y="45900"/>
                </a:cubicBezTo>
                <a:cubicBezTo>
                  <a:pt x="19873" y="44373"/>
                  <a:pt x="20465" y="42894"/>
                  <a:pt x="21108" y="41462"/>
                </a:cubicBezTo>
                <a:cubicBezTo>
                  <a:pt x="22931" y="37568"/>
                  <a:pt x="24706" y="33670"/>
                  <a:pt x="26285" y="29626"/>
                </a:cubicBezTo>
                <a:cubicBezTo>
                  <a:pt x="26383" y="29428"/>
                  <a:pt x="26482" y="29184"/>
                  <a:pt x="26580" y="28986"/>
                </a:cubicBezTo>
                <a:close/>
                <a:moveTo>
                  <a:pt x="45814" y="35050"/>
                </a:moveTo>
                <a:cubicBezTo>
                  <a:pt x="45866" y="35102"/>
                  <a:pt x="45913" y="35149"/>
                  <a:pt x="45964" y="35149"/>
                </a:cubicBezTo>
                <a:cubicBezTo>
                  <a:pt x="45866" y="35299"/>
                  <a:pt x="45814" y="35398"/>
                  <a:pt x="45716" y="35544"/>
                </a:cubicBezTo>
                <a:cubicBezTo>
                  <a:pt x="43250" y="38897"/>
                  <a:pt x="40737" y="42251"/>
                  <a:pt x="38219" y="45604"/>
                </a:cubicBezTo>
                <a:cubicBezTo>
                  <a:pt x="35951" y="48662"/>
                  <a:pt x="33536" y="51522"/>
                  <a:pt x="30676" y="54040"/>
                </a:cubicBezTo>
                <a:cubicBezTo>
                  <a:pt x="28407" y="56012"/>
                  <a:pt x="25890" y="57638"/>
                  <a:pt x="23128" y="58873"/>
                </a:cubicBezTo>
                <a:cubicBezTo>
                  <a:pt x="23030" y="58873"/>
                  <a:pt x="22931" y="58920"/>
                  <a:pt x="22734" y="58971"/>
                </a:cubicBezTo>
                <a:cubicBezTo>
                  <a:pt x="24462" y="57638"/>
                  <a:pt x="26186" y="56407"/>
                  <a:pt x="27764" y="55026"/>
                </a:cubicBezTo>
                <a:cubicBezTo>
                  <a:pt x="29342" y="53645"/>
                  <a:pt x="30920" y="52213"/>
                  <a:pt x="32400" y="50733"/>
                </a:cubicBezTo>
                <a:cubicBezTo>
                  <a:pt x="33931" y="49254"/>
                  <a:pt x="35410" y="47774"/>
                  <a:pt x="36692" y="46098"/>
                </a:cubicBezTo>
                <a:lnTo>
                  <a:pt x="36692" y="46098"/>
                </a:lnTo>
                <a:cubicBezTo>
                  <a:pt x="32597" y="50193"/>
                  <a:pt x="28506" y="54284"/>
                  <a:pt x="23720" y="57638"/>
                </a:cubicBezTo>
                <a:cubicBezTo>
                  <a:pt x="23720" y="57590"/>
                  <a:pt x="23720" y="57492"/>
                  <a:pt x="23771" y="57492"/>
                </a:cubicBezTo>
                <a:cubicBezTo>
                  <a:pt x="25298" y="55815"/>
                  <a:pt x="26632" y="53988"/>
                  <a:pt x="27914" y="52114"/>
                </a:cubicBezTo>
                <a:cubicBezTo>
                  <a:pt x="29638" y="49550"/>
                  <a:pt x="31958" y="47431"/>
                  <a:pt x="34373" y="45506"/>
                </a:cubicBezTo>
                <a:cubicBezTo>
                  <a:pt x="37679" y="42843"/>
                  <a:pt x="40835" y="40081"/>
                  <a:pt x="43696" y="37023"/>
                </a:cubicBezTo>
                <a:cubicBezTo>
                  <a:pt x="44386" y="36333"/>
                  <a:pt x="45124" y="35694"/>
                  <a:pt x="45814" y="35050"/>
                </a:cubicBezTo>
                <a:close/>
                <a:moveTo>
                  <a:pt x="12770" y="1"/>
                </a:moveTo>
                <a:cubicBezTo>
                  <a:pt x="12712" y="1"/>
                  <a:pt x="12647" y="11"/>
                  <a:pt x="12574" y="35"/>
                </a:cubicBezTo>
                <a:cubicBezTo>
                  <a:pt x="12527" y="233"/>
                  <a:pt x="12476" y="382"/>
                  <a:pt x="12476" y="580"/>
                </a:cubicBezTo>
                <a:cubicBezTo>
                  <a:pt x="12330" y="3046"/>
                  <a:pt x="12231" y="5511"/>
                  <a:pt x="12034" y="7977"/>
                </a:cubicBezTo>
                <a:cubicBezTo>
                  <a:pt x="11884" y="9753"/>
                  <a:pt x="11687" y="11575"/>
                  <a:pt x="11343" y="13351"/>
                </a:cubicBezTo>
                <a:cubicBezTo>
                  <a:pt x="10653" y="17198"/>
                  <a:pt x="9812" y="21096"/>
                  <a:pt x="8976" y="24942"/>
                </a:cubicBezTo>
                <a:cubicBezTo>
                  <a:pt x="8286" y="28047"/>
                  <a:pt x="7642" y="31156"/>
                  <a:pt x="7398" y="34360"/>
                </a:cubicBezTo>
                <a:cubicBezTo>
                  <a:pt x="7248" y="36925"/>
                  <a:pt x="7248" y="39540"/>
                  <a:pt x="7544" y="42105"/>
                </a:cubicBezTo>
                <a:cubicBezTo>
                  <a:pt x="7891" y="44768"/>
                  <a:pt x="8333" y="47380"/>
                  <a:pt x="8629" y="50043"/>
                </a:cubicBezTo>
                <a:cubicBezTo>
                  <a:pt x="8877" y="52067"/>
                  <a:pt x="9122" y="54040"/>
                  <a:pt x="9221" y="56060"/>
                </a:cubicBezTo>
                <a:cubicBezTo>
                  <a:pt x="9319" y="58624"/>
                  <a:pt x="8925" y="61090"/>
                  <a:pt x="8234" y="63556"/>
                </a:cubicBezTo>
                <a:cubicBezTo>
                  <a:pt x="6806" y="68586"/>
                  <a:pt x="3993" y="72729"/>
                  <a:pt x="245" y="76331"/>
                </a:cubicBezTo>
                <a:cubicBezTo>
                  <a:pt x="146" y="76430"/>
                  <a:pt x="99" y="76528"/>
                  <a:pt x="0" y="76627"/>
                </a:cubicBezTo>
                <a:cubicBezTo>
                  <a:pt x="48" y="76674"/>
                  <a:pt x="99" y="76726"/>
                  <a:pt x="99" y="76773"/>
                </a:cubicBezTo>
                <a:cubicBezTo>
                  <a:pt x="343" y="76576"/>
                  <a:pt x="639" y="76430"/>
                  <a:pt x="837" y="76232"/>
                </a:cubicBezTo>
                <a:cubicBezTo>
                  <a:pt x="1874" y="75147"/>
                  <a:pt x="2908" y="74011"/>
                  <a:pt x="3894" y="72879"/>
                </a:cubicBezTo>
                <a:cubicBezTo>
                  <a:pt x="4537" y="72188"/>
                  <a:pt x="4979" y="71348"/>
                  <a:pt x="5622" y="70658"/>
                </a:cubicBezTo>
                <a:cubicBezTo>
                  <a:pt x="6360" y="69821"/>
                  <a:pt x="7149" y="69079"/>
                  <a:pt x="7938" y="68243"/>
                </a:cubicBezTo>
                <a:cubicBezTo>
                  <a:pt x="9911" y="66219"/>
                  <a:pt x="12132" y="64396"/>
                  <a:pt x="14697" y="63161"/>
                </a:cubicBezTo>
                <a:cubicBezTo>
                  <a:pt x="16965" y="62029"/>
                  <a:pt x="19333" y="60991"/>
                  <a:pt x="21700" y="60005"/>
                </a:cubicBezTo>
                <a:cubicBezTo>
                  <a:pt x="25349" y="58427"/>
                  <a:pt x="28750" y="56505"/>
                  <a:pt x="31662" y="53744"/>
                </a:cubicBezTo>
                <a:cubicBezTo>
                  <a:pt x="34128" y="51376"/>
                  <a:pt x="36345" y="48812"/>
                  <a:pt x="38417" y="46050"/>
                </a:cubicBezTo>
                <a:cubicBezTo>
                  <a:pt x="41080" y="42448"/>
                  <a:pt x="43743" y="38897"/>
                  <a:pt x="46406" y="35299"/>
                </a:cubicBezTo>
                <a:cubicBezTo>
                  <a:pt x="46603" y="35050"/>
                  <a:pt x="46801" y="34806"/>
                  <a:pt x="46899" y="34510"/>
                </a:cubicBezTo>
                <a:cubicBezTo>
                  <a:pt x="46998" y="34313"/>
                  <a:pt x="46998" y="34115"/>
                  <a:pt x="47049" y="33918"/>
                </a:cubicBezTo>
                <a:cubicBezTo>
                  <a:pt x="46998" y="33867"/>
                  <a:pt x="46951" y="33820"/>
                  <a:pt x="46899" y="33820"/>
                </a:cubicBezTo>
                <a:cubicBezTo>
                  <a:pt x="46655" y="33966"/>
                  <a:pt x="46359" y="34064"/>
                  <a:pt x="46161" y="34261"/>
                </a:cubicBezTo>
                <a:cubicBezTo>
                  <a:pt x="45372" y="34952"/>
                  <a:pt x="44583" y="35595"/>
                  <a:pt x="43893" y="36285"/>
                </a:cubicBezTo>
                <a:cubicBezTo>
                  <a:pt x="40784" y="39442"/>
                  <a:pt x="37580" y="42448"/>
                  <a:pt x="34077" y="45163"/>
                </a:cubicBezTo>
                <a:cubicBezTo>
                  <a:pt x="30972" y="47577"/>
                  <a:pt x="28407" y="50437"/>
                  <a:pt x="26237" y="53692"/>
                </a:cubicBezTo>
                <a:cubicBezTo>
                  <a:pt x="25397" y="55026"/>
                  <a:pt x="24264" y="56257"/>
                  <a:pt x="23227" y="57441"/>
                </a:cubicBezTo>
                <a:cubicBezTo>
                  <a:pt x="21897" y="58873"/>
                  <a:pt x="20366" y="59958"/>
                  <a:pt x="18544" y="60695"/>
                </a:cubicBezTo>
                <a:cubicBezTo>
                  <a:pt x="17802" y="60991"/>
                  <a:pt x="17064" y="61437"/>
                  <a:pt x="16322" y="61780"/>
                </a:cubicBezTo>
                <a:cubicBezTo>
                  <a:pt x="15336" y="62325"/>
                  <a:pt x="14302" y="62865"/>
                  <a:pt x="13119" y="63509"/>
                </a:cubicBezTo>
                <a:cubicBezTo>
                  <a:pt x="13265" y="63260"/>
                  <a:pt x="13316" y="63161"/>
                  <a:pt x="13363" y="63114"/>
                </a:cubicBezTo>
                <a:cubicBezTo>
                  <a:pt x="14448" y="61733"/>
                  <a:pt x="15289" y="60202"/>
                  <a:pt x="15928" y="58624"/>
                </a:cubicBezTo>
                <a:cubicBezTo>
                  <a:pt x="16125" y="58131"/>
                  <a:pt x="16322" y="57689"/>
                  <a:pt x="16571" y="57295"/>
                </a:cubicBezTo>
                <a:cubicBezTo>
                  <a:pt x="17952" y="55026"/>
                  <a:pt x="19431" y="52805"/>
                  <a:pt x="20761" y="50536"/>
                </a:cubicBezTo>
                <a:cubicBezTo>
                  <a:pt x="23278" y="46247"/>
                  <a:pt x="25298" y="41758"/>
                  <a:pt x="26336" y="36877"/>
                </a:cubicBezTo>
                <a:cubicBezTo>
                  <a:pt x="26876" y="34360"/>
                  <a:pt x="27322" y="31796"/>
                  <a:pt x="27224" y="29132"/>
                </a:cubicBezTo>
                <a:lnTo>
                  <a:pt x="27074" y="28099"/>
                </a:lnTo>
                <a:cubicBezTo>
                  <a:pt x="26975" y="28099"/>
                  <a:pt x="26876" y="28047"/>
                  <a:pt x="26778" y="28000"/>
                </a:cubicBezTo>
                <a:cubicBezTo>
                  <a:pt x="26632" y="28146"/>
                  <a:pt x="26482" y="28296"/>
                  <a:pt x="26383" y="28442"/>
                </a:cubicBezTo>
                <a:cubicBezTo>
                  <a:pt x="26186" y="28738"/>
                  <a:pt x="26087" y="29034"/>
                  <a:pt x="25989" y="29330"/>
                </a:cubicBezTo>
                <a:cubicBezTo>
                  <a:pt x="24462" y="33176"/>
                  <a:pt x="22832" y="36976"/>
                  <a:pt x="21010" y="40724"/>
                </a:cubicBezTo>
                <a:cubicBezTo>
                  <a:pt x="19826" y="43040"/>
                  <a:pt x="19037" y="45506"/>
                  <a:pt x="18394" y="47972"/>
                </a:cubicBezTo>
                <a:cubicBezTo>
                  <a:pt x="17557" y="51128"/>
                  <a:pt x="16816" y="54284"/>
                  <a:pt x="15880" y="57393"/>
                </a:cubicBezTo>
                <a:cubicBezTo>
                  <a:pt x="14993" y="60451"/>
                  <a:pt x="13363" y="63063"/>
                  <a:pt x="10897" y="65087"/>
                </a:cubicBezTo>
                <a:cubicBezTo>
                  <a:pt x="9469" y="66270"/>
                  <a:pt x="8088" y="67501"/>
                  <a:pt x="6853" y="68933"/>
                </a:cubicBezTo>
                <a:cubicBezTo>
                  <a:pt x="6755" y="69079"/>
                  <a:pt x="6656" y="69131"/>
                  <a:pt x="6510" y="69229"/>
                </a:cubicBezTo>
                <a:cubicBezTo>
                  <a:pt x="6557" y="68933"/>
                  <a:pt x="6656" y="68685"/>
                  <a:pt x="6806" y="68440"/>
                </a:cubicBezTo>
                <a:cubicBezTo>
                  <a:pt x="8629" y="64838"/>
                  <a:pt x="9371" y="60991"/>
                  <a:pt x="9812" y="57046"/>
                </a:cubicBezTo>
                <a:cubicBezTo>
                  <a:pt x="9911" y="56308"/>
                  <a:pt x="9864" y="55519"/>
                  <a:pt x="10010" y="54730"/>
                </a:cubicBezTo>
                <a:cubicBezTo>
                  <a:pt x="10456" y="52363"/>
                  <a:pt x="10897" y="49996"/>
                  <a:pt x="11489" y="47628"/>
                </a:cubicBezTo>
                <a:cubicBezTo>
                  <a:pt x="12428" y="43829"/>
                  <a:pt x="13415" y="40034"/>
                  <a:pt x="14054" y="36187"/>
                </a:cubicBezTo>
                <a:cubicBezTo>
                  <a:pt x="14547" y="32979"/>
                  <a:pt x="14993" y="29823"/>
                  <a:pt x="15435" y="26619"/>
                </a:cubicBezTo>
                <a:cubicBezTo>
                  <a:pt x="15782" y="24201"/>
                  <a:pt x="15880" y="21735"/>
                  <a:pt x="15880" y="19269"/>
                </a:cubicBezTo>
                <a:cubicBezTo>
                  <a:pt x="15928" y="16361"/>
                  <a:pt x="15829" y="13450"/>
                  <a:pt x="15387" y="10542"/>
                </a:cubicBezTo>
                <a:cubicBezTo>
                  <a:pt x="14993" y="7977"/>
                  <a:pt x="14448" y="5460"/>
                  <a:pt x="13908" y="2896"/>
                </a:cubicBezTo>
                <a:cubicBezTo>
                  <a:pt x="13758" y="2107"/>
                  <a:pt x="13462" y="1317"/>
                  <a:pt x="13265" y="528"/>
                </a:cubicBezTo>
                <a:cubicBezTo>
                  <a:pt x="13182" y="281"/>
                  <a:pt x="13067" y="1"/>
                  <a:pt x="12770"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480" name="Google Shape;9480;p347"/>
          <p:cNvSpPr/>
          <p:nvPr/>
        </p:nvSpPr>
        <p:spPr>
          <a:xfrm rot="-9682412">
            <a:off x="8114065" y="649394"/>
            <a:ext cx="1154790" cy="2109861"/>
          </a:xfrm>
          <a:custGeom>
            <a:rect b="b" l="l" r="r" t="t"/>
            <a:pathLst>
              <a:path extrusionOk="0" h="101374" w="55485">
                <a:moveTo>
                  <a:pt x="15813" y="418"/>
                </a:moveTo>
                <a:cubicBezTo>
                  <a:pt x="16120" y="418"/>
                  <a:pt x="16327" y="577"/>
                  <a:pt x="16477" y="766"/>
                </a:cubicBezTo>
                <a:cubicBezTo>
                  <a:pt x="16871" y="1259"/>
                  <a:pt x="17313" y="1800"/>
                  <a:pt x="17609" y="2391"/>
                </a:cubicBezTo>
                <a:cubicBezTo>
                  <a:pt x="19929" y="8065"/>
                  <a:pt x="21456" y="13983"/>
                  <a:pt x="22691" y="20000"/>
                </a:cubicBezTo>
                <a:cubicBezTo>
                  <a:pt x="23184" y="22316"/>
                  <a:pt x="23184" y="24635"/>
                  <a:pt x="22837" y="27003"/>
                </a:cubicBezTo>
                <a:cubicBezTo>
                  <a:pt x="22639" y="28036"/>
                  <a:pt x="22639" y="29121"/>
                  <a:pt x="22493" y="30206"/>
                </a:cubicBezTo>
                <a:cubicBezTo>
                  <a:pt x="22442" y="30009"/>
                  <a:pt x="22344" y="29764"/>
                  <a:pt x="22296" y="29567"/>
                </a:cubicBezTo>
                <a:cubicBezTo>
                  <a:pt x="21357" y="24781"/>
                  <a:pt x="20371" y="20000"/>
                  <a:pt x="19384" y="15265"/>
                </a:cubicBezTo>
                <a:cubicBezTo>
                  <a:pt x="18990" y="13241"/>
                  <a:pt x="18449" y="11221"/>
                  <a:pt x="17956" y="9248"/>
                </a:cubicBezTo>
                <a:cubicBezTo>
                  <a:pt x="17905" y="8953"/>
                  <a:pt x="17759" y="8704"/>
                  <a:pt x="17510" y="8459"/>
                </a:cubicBezTo>
                <a:lnTo>
                  <a:pt x="17510" y="8459"/>
                </a:lnTo>
                <a:cubicBezTo>
                  <a:pt x="17660" y="9939"/>
                  <a:pt x="18201" y="11268"/>
                  <a:pt x="18497" y="12701"/>
                </a:cubicBezTo>
                <a:cubicBezTo>
                  <a:pt x="18745" y="14129"/>
                  <a:pt x="19041" y="15510"/>
                  <a:pt x="19286" y="16942"/>
                </a:cubicBezTo>
                <a:cubicBezTo>
                  <a:pt x="19582" y="18370"/>
                  <a:pt x="19830" y="19802"/>
                  <a:pt x="20126" y="21282"/>
                </a:cubicBezTo>
                <a:cubicBezTo>
                  <a:pt x="20422" y="22663"/>
                  <a:pt x="20718" y="24091"/>
                  <a:pt x="21014" y="25472"/>
                </a:cubicBezTo>
                <a:lnTo>
                  <a:pt x="21902" y="29764"/>
                </a:lnTo>
                <a:cubicBezTo>
                  <a:pt x="21850" y="29812"/>
                  <a:pt x="21803" y="29812"/>
                  <a:pt x="21752" y="29863"/>
                </a:cubicBezTo>
                <a:cubicBezTo>
                  <a:pt x="21606" y="29567"/>
                  <a:pt x="21456" y="29220"/>
                  <a:pt x="21259" y="28975"/>
                </a:cubicBezTo>
                <a:cubicBezTo>
                  <a:pt x="20718" y="28186"/>
                  <a:pt x="20174" y="27496"/>
                  <a:pt x="19633" y="26754"/>
                </a:cubicBezTo>
                <a:cubicBezTo>
                  <a:pt x="18891" y="25720"/>
                  <a:pt x="18351" y="24635"/>
                  <a:pt x="17956" y="23401"/>
                </a:cubicBezTo>
                <a:cubicBezTo>
                  <a:pt x="16773" y="19408"/>
                  <a:pt x="15589" y="15411"/>
                  <a:pt x="15045" y="11268"/>
                </a:cubicBezTo>
                <a:cubicBezTo>
                  <a:pt x="14650" y="8507"/>
                  <a:pt x="14453" y="5745"/>
                  <a:pt x="14701" y="2936"/>
                </a:cubicBezTo>
                <a:cubicBezTo>
                  <a:pt x="14749" y="2344"/>
                  <a:pt x="14946" y="1752"/>
                  <a:pt x="15096" y="1160"/>
                </a:cubicBezTo>
                <a:cubicBezTo>
                  <a:pt x="15194" y="865"/>
                  <a:pt x="15392" y="667"/>
                  <a:pt x="15490" y="470"/>
                </a:cubicBezTo>
                <a:cubicBezTo>
                  <a:pt x="15609" y="434"/>
                  <a:pt x="15716" y="418"/>
                  <a:pt x="15813" y="418"/>
                </a:cubicBezTo>
                <a:close/>
                <a:moveTo>
                  <a:pt x="29595" y="24734"/>
                </a:moveTo>
                <a:cubicBezTo>
                  <a:pt x="29694" y="25227"/>
                  <a:pt x="29497" y="25622"/>
                  <a:pt x="29299" y="26016"/>
                </a:cubicBezTo>
                <a:cubicBezTo>
                  <a:pt x="28952" y="26655"/>
                  <a:pt x="28558" y="27346"/>
                  <a:pt x="28116" y="27989"/>
                </a:cubicBezTo>
                <a:cubicBezTo>
                  <a:pt x="26782" y="29863"/>
                  <a:pt x="25748" y="31934"/>
                  <a:pt x="25204" y="34203"/>
                </a:cubicBezTo>
                <a:cubicBezTo>
                  <a:pt x="25157" y="34302"/>
                  <a:pt x="25105" y="34400"/>
                  <a:pt x="25105" y="34499"/>
                </a:cubicBezTo>
                <a:cubicBezTo>
                  <a:pt x="24809" y="33067"/>
                  <a:pt x="24514" y="31638"/>
                  <a:pt x="25303" y="30305"/>
                </a:cubicBezTo>
                <a:cubicBezTo>
                  <a:pt x="25551" y="29863"/>
                  <a:pt x="25796" y="29469"/>
                  <a:pt x="26092" y="29074"/>
                </a:cubicBezTo>
                <a:cubicBezTo>
                  <a:pt x="26932" y="27938"/>
                  <a:pt x="27721" y="26805"/>
                  <a:pt x="28558" y="25720"/>
                </a:cubicBezTo>
                <a:cubicBezTo>
                  <a:pt x="28853" y="25326"/>
                  <a:pt x="29102" y="24931"/>
                  <a:pt x="29595" y="24734"/>
                </a:cubicBezTo>
                <a:close/>
                <a:moveTo>
                  <a:pt x="10065" y="36767"/>
                </a:moveTo>
                <a:lnTo>
                  <a:pt x="10065" y="36767"/>
                </a:lnTo>
                <a:cubicBezTo>
                  <a:pt x="10164" y="36815"/>
                  <a:pt x="10263" y="36815"/>
                  <a:pt x="10361" y="36866"/>
                </a:cubicBezTo>
                <a:cubicBezTo>
                  <a:pt x="11395" y="37308"/>
                  <a:pt x="12433" y="37754"/>
                  <a:pt x="13466" y="38148"/>
                </a:cubicBezTo>
                <a:cubicBezTo>
                  <a:pt x="16524" y="39379"/>
                  <a:pt x="19041" y="41305"/>
                  <a:pt x="21259" y="43672"/>
                </a:cubicBezTo>
                <a:cubicBezTo>
                  <a:pt x="21357" y="43719"/>
                  <a:pt x="21408" y="43771"/>
                  <a:pt x="21456" y="43869"/>
                </a:cubicBezTo>
                <a:cubicBezTo>
                  <a:pt x="21456" y="43917"/>
                  <a:pt x="21456" y="44015"/>
                  <a:pt x="21554" y="44165"/>
                </a:cubicBezTo>
                <a:cubicBezTo>
                  <a:pt x="21259" y="43968"/>
                  <a:pt x="21113" y="43869"/>
                  <a:pt x="20915" y="43719"/>
                </a:cubicBezTo>
                <a:cubicBezTo>
                  <a:pt x="19089" y="42291"/>
                  <a:pt x="17116" y="41107"/>
                  <a:pt x="15045" y="39971"/>
                </a:cubicBezTo>
                <a:cubicBezTo>
                  <a:pt x="13368" y="39083"/>
                  <a:pt x="11841" y="38050"/>
                  <a:pt x="10211" y="37063"/>
                </a:cubicBezTo>
                <a:cubicBezTo>
                  <a:pt x="10164" y="37012"/>
                  <a:pt x="10065" y="36913"/>
                  <a:pt x="10065" y="36767"/>
                </a:cubicBezTo>
                <a:close/>
                <a:moveTo>
                  <a:pt x="1871" y="26736"/>
                </a:moveTo>
                <a:cubicBezTo>
                  <a:pt x="1948" y="26736"/>
                  <a:pt x="2032" y="26742"/>
                  <a:pt x="2123" y="26754"/>
                </a:cubicBezTo>
                <a:cubicBezTo>
                  <a:pt x="2569" y="26805"/>
                  <a:pt x="2964" y="26904"/>
                  <a:pt x="3358" y="27050"/>
                </a:cubicBezTo>
                <a:cubicBezTo>
                  <a:pt x="4147" y="27397"/>
                  <a:pt x="4984" y="27740"/>
                  <a:pt x="5773" y="28186"/>
                </a:cubicBezTo>
                <a:cubicBezTo>
                  <a:pt x="10065" y="30601"/>
                  <a:pt x="14157" y="33363"/>
                  <a:pt x="18004" y="36472"/>
                </a:cubicBezTo>
                <a:cubicBezTo>
                  <a:pt x="19878" y="37998"/>
                  <a:pt x="21408" y="39825"/>
                  <a:pt x="22442" y="41995"/>
                </a:cubicBezTo>
                <a:cubicBezTo>
                  <a:pt x="22888" y="42930"/>
                  <a:pt x="23184" y="43869"/>
                  <a:pt x="23527" y="44804"/>
                </a:cubicBezTo>
                <a:cubicBezTo>
                  <a:pt x="23724" y="45250"/>
                  <a:pt x="23922" y="45645"/>
                  <a:pt x="23973" y="46138"/>
                </a:cubicBezTo>
                <a:cubicBezTo>
                  <a:pt x="23724" y="45791"/>
                  <a:pt x="23429" y="45495"/>
                  <a:pt x="23184" y="45151"/>
                </a:cubicBezTo>
                <a:cubicBezTo>
                  <a:pt x="20371" y="41502"/>
                  <a:pt x="16919" y="38444"/>
                  <a:pt x="13368" y="35533"/>
                </a:cubicBezTo>
                <a:cubicBezTo>
                  <a:pt x="11150" y="33757"/>
                  <a:pt x="8882" y="32033"/>
                  <a:pt x="6613" y="30356"/>
                </a:cubicBezTo>
                <a:cubicBezTo>
                  <a:pt x="6365" y="30159"/>
                  <a:pt x="6120" y="30009"/>
                  <a:pt x="5871" y="29863"/>
                </a:cubicBezTo>
                <a:lnTo>
                  <a:pt x="5871" y="29863"/>
                </a:lnTo>
                <a:cubicBezTo>
                  <a:pt x="9817" y="33264"/>
                  <a:pt x="14011" y="36274"/>
                  <a:pt x="17759" y="39971"/>
                </a:cubicBezTo>
                <a:cubicBezTo>
                  <a:pt x="17660" y="39924"/>
                  <a:pt x="17562" y="39924"/>
                  <a:pt x="17463" y="39872"/>
                </a:cubicBezTo>
                <a:cubicBezTo>
                  <a:pt x="16082" y="38839"/>
                  <a:pt x="14504" y="38148"/>
                  <a:pt x="12926" y="37458"/>
                </a:cubicBezTo>
                <a:cubicBezTo>
                  <a:pt x="11296" y="36767"/>
                  <a:pt x="9671" y="36026"/>
                  <a:pt x="8093" y="35288"/>
                </a:cubicBezTo>
                <a:cubicBezTo>
                  <a:pt x="6416" y="34499"/>
                  <a:pt x="5082" y="33264"/>
                  <a:pt x="3851" y="31934"/>
                </a:cubicBezTo>
                <a:cubicBezTo>
                  <a:pt x="2964" y="30948"/>
                  <a:pt x="2222" y="29910"/>
                  <a:pt x="1630" y="28727"/>
                </a:cubicBezTo>
                <a:cubicBezTo>
                  <a:pt x="1484" y="28384"/>
                  <a:pt x="1334" y="28036"/>
                  <a:pt x="1287" y="27693"/>
                </a:cubicBezTo>
                <a:cubicBezTo>
                  <a:pt x="1156" y="27043"/>
                  <a:pt x="1330" y="26736"/>
                  <a:pt x="1871" y="26736"/>
                </a:cubicBezTo>
                <a:close/>
                <a:moveTo>
                  <a:pt x="33654" y="24363"/>
                </a:moveTo>
                <a:cubicBezTo>
                  <a:pt x="34140" y="24363"/>
                  <a:pt x="34595" y="24688"/>
                  <a:pt x="34772" y="25275"/>
                </a:cubicBezTo>
                <a:cubicBezTo>
                  <a:pt x="35067" y="26064"/>
                  <a:pt x="35119" y="26853"/>
                  <a:pt x="34969" y="27642"/>
                </a:cubicBezTo>
                <a:cubicBezTo>
                  <a:pt x="34772" y="28679"/>
                  <a:pt x="34527" y="29764"/>
                  <a:pt x="34278" y="30798"/>
                </a:cubicBezTo>
                <a:cubicBezTo>
                  <a:pt x="33687" y="32921"/>
                  <a:pt x="33047" y="34992"/>
                  <a:pt x="32503" y="37111"/>
                </a:cubicBezTo>
                <a:cubicBezTo>
                  <a:pt x="31962" y="39036"/>
                  <a:pt x="31568" y="40957"/>
                  <a:pt x="31075" y="42930"/>
                </a:cubicBezTo>
                <a:cubicBezTo>
                  <a:pt x="30680" y="43277"/>
                  <a:pt x="30234" y="43719"/>
                  <a:pt x="29741" y="44212"/>
                </a:cubicBezTo>
                <a:cubicBezTo>
                  <a:pt x="30088" y="39675"/>
                  <a:pt x="31075" y="35288"/>
                  <a:pt x="32061" y="30897"/>
                </a:cubicBezTo>
                <a:lnTo>
                  <a:pt x="32061" y="30897"/>
                </a:lnTo>
                <a:cubicBezTo>
                  <a:pt x="31075" y="33808"/>
                  <a:pt x="30333" y="36767"/>
                  <a:pt x="29891" y="39825"/>
                </a:cubicBezTo>
                <a:cubicBezTo>
                  <a:pt x="29643" y="41549"/>
                  <a:pt x="29445" y="43277"/>
                  <a:pt x="29248" y="45001"/>
                </a:cubicBezTo>
                <a:cubicBezTo>
                  <a:pt x="29201" y="45349"/>
                  <a:pt x="29149" y="45645"/>
                  <a:pt x="29051" y="45940"/>
                </a:cubicBezTo>
                <a:cubicBezTo>
                  <a:pt x="28853" y="46481"/>
                  <a:pt x="28656" y="47073"/>
                  <a:pt x="28412" y="47763"/>
                </a:cubicBezTo>
                <a:cubicBezTo>
                  <a:pt x="28313" y="47467"/>
                  <a:pt x="28262" y="47321"/>
                  <a:pt x="28214" y="47223"/>
                </a:cubicBezTo>
                <a:cubicBezTo>
                  <a:pt x="27524" y="44954"/>
                  <a:pt x="27524" y="42634"/>
                  <a:pt x="27867" y="40366"/>
                </a:cubicBezTo>
                <a:cubicBezTo>
                  <a:pt x="28510" y="36176"/>
                  <a:pt x="29398" y="32080"/>
                  <a:pt x="30925" y="28186"/>
                </a:cubicBezTo>
                <a:cubicBezTo>
                  <a:pt x="31221" y="27397"/>
                  <a:pt x="31568" y="26655"/>
                  <a:pt x="31911" y="25965"/>
                </a:cubicBezTo>
                <a:cubicBezTo>
                  <a:pt x="32108" y="25523"/>
                  <a:pt x="32404" y="25129"/>
                  <a:pt x="32700" y="24833"/>
                </a:cubicBezTo>
                <a:cubicBezTo>
                  <a:pt x="32980" y="24513"/>
                  <a:pt x="33324" y="24363"/>
                  <a:pt x="33654" y="24363"/>
                </a:cubicBezTo>
                <a:close/>
                <a:moveTo>
                  <a:pt x="18844" y="52596"/>
                </a:moveTo>
                <a:cubicBezTo>
                  <a:pt x="20371" y="52596"/>
                  <a:pt x="23283" y="55015"/>
                  <a:pt x="24368" y="56988"/>
                </a:cubicBezTo>
                <a:cubicBezTo>
                  <a:pt x="23973" y="56640"/>
                  <a:pt x="23677" y="56396"/>
                  <a:pt x="23381" y="56147"/>
                </a:cubicBezTo>
                <a:cubicBezTo>
                  <a:pt x="22344" y="55409"/>
                  <a:pt x="21357" y="54719"/>
                  <a:pt x="20323" y="53977"/>
                </a:cubicBezTo>
                <a:cubicBezTo>
                  <a:pt x="19732" y="53634"/>
                  <a:pt x="19239" y="53239"/>
                  <a:pt x="18844" y="52596"/>
                </a:cubicBezTo>
                <a:close/>
                <a:moveTo>
                  <a:pt x="46909" y="38060"/>
                </a:moveTo>
                <a:cubicBezTo>
                  <a:pt x="47092" y="38060"/>
                  <a:pt x="47287" y="38113"/>
                  <a:pt x="47496" y="38247"/>
                </a:cubicBezTo>
                <a:cubicBezTo>
                  <a:pt x="47645" y="39036"/>
                  <a:pt x="47496" y="39774"/>
                  <a:pt x="47200" y="40417"/>
                </a:cubicBezTo>
                <a:cubicBezTo>
                  <a:pt x="46659" y="41648"/>
                  <a:pt x="46115" y="42883"/>
                  <a:pt x="45475" y="44015"/>
                </a:cubicBezTo>
                <a:cubicBezTo>
                  <a:pt x="43700" y="47171"/>
                  <a:pt x="41826" y="50280"/>
                  <a:pt x="39952" y="53437"/>
                </a:cubicBezTo>
                <a:cubicBezTo>
                  <a:pt x="39755" y="53780"/>
                  <a:pt x="39459" y="54127"/>
                  <a:pt x="39210" y="54522"/>
                </a:cubicBezTo>
                <a:cubicBezTo>
                  <a:pt x="38421" y="55654"/>
                  <a:pt x="37486" y="56593"/>
                  <a:pt x="36204" y="57232"/>
                </a:cubicBezTo>
                <a:cubicBezTo>
                  <a:pt x="35415" y="57678"/>
                  <a:pt x="34673" y="58171"/>
                  <a:pt x="33837" y="58613"/>
                </a:cubicBezTo>
                <a:cubicBezTo>
                  <a:pt x="36006" y="54076"/>
                  <a:pt x="38966" y="50032"/>
                  <a:pt x="41873" y="45940"/>
                </a:cubicBezTo>
                <a:lnTo>
                  <a:pt x="41873" y="45940"/>
                </a:lnTo>
                <a:cubicBezTo>
                  <a:pt x="38717" y="49539"/>
                  <a:pt x="36054" y="53484"/>
                  <a:pt x="33738" y="57725"/>
                </a:cubicBezTo>
                <a:cubicBezTo>
                  <a:pt x="33738" y="57579"/>
                  <a:pt x="33738" y="57429"/>
                  <a:pt x="33785" y="57232"/>
                </a:cubicBezTo>
                <a:cubicBezTo>
                  <a:pt x="33837" y="56739"/>
                  <a:pt x="33884" y="56246"/>
                  <a:pt x="33935" y="55705"/>
                </a:cubicBezTo>
                <a:cubicBezTo>
                  <a:pt x="33982" y="53930"/>
                  <a:pt x="34476" y="52253"/>
                  <a:pt x="35415" y="50722"/>
                </a:cubicBezTo>
                <a:cubicBezTo>
                  <a:pt x="37881" y="46580"/>
                  <a:pt x="40840" y="42784"/>
                  <a:pt x="44438" y="39577"/>
                </a:cubicBezTo>
                <a:cubicBezTo>
                  <a:pt x="44931" y="39083"/>
                  <a:pt x="45523" y="38740"/>
                  <a:pt x="46115" y="38346"/>
                </a:cubicBezTo>
                <a:cubicBezTo>
                  <a:pt x="46357" y="38193"/>
                  <a:pt x="46618" y="38060"/>
                  <a:pt x="46909" y="38060"/>
                </a:cubicBezTo>
                <a:close/>
                <a:moveTo>
                  <a:pt x="31393" y="43354"/>
                </a:moveTo>
                <a:cubicBezTo>
                  <a:pt x="31449" y="43354"/>
                  <a:pt x="31507" y="43361"/>
                  <a:pt x="31568" y="43376"/>
                </a:cubicBezTo>
                <a:cubicBezTo>
                  <a:pt x="31962" y="43475"/>
                  <a:pt x="32207" y="43771"/>
                  <a:pt x="32258" y="44165"/>
                </a:cubicBezTo>
                <a:cubicBezTo>
                  <a:pt x="32357" y="45001"/>
                  <a:pt x="32456" y="45791"/>
                  <a:pt x="32404" y="46580"/>
                </a:cubicBezTo>
                <a:cubicBezTo>
                  <a:pt x="32404" y="47763"/>
                  <a:pt x="32207" y="48947"/>
                  <a:pt x="32160" y="50130"/>
                </a:cubicBezTo>
                <a:cubicBezTo>
                  <a:pt x="32108" y="52596"/>
                  <a:pt x="32108" y="55062"/>
                  <a:pt x="32108" y="57528"/>
                </a:cubicBezTo>
                <a:cubicBezTo>
                  <a:pt x="32160" y="60933"/>
                  <a:pt x="31517" y="64137"/>
                  <a:pt x="30136" y="67194"/>
                </a:cubicBezTo>
                <a:cubicBezTo>
                  <a:pt x="29840" y="67837"/>
                  <a:pt x="29595" y="68528"/>
                  <a:pt x="29299" y="69266"/>
                </a:cubicBezTo>
                <a:cubicBezTo>
                  <a:pt x="29248" y="69120"/>
                  <a:pt x="29201" y="69068"/>
                  <a:pt x="29201" y="68970"/>
                </a:cubicBezTo>
                <a:cubicBezTo>
                  <a:pt x="29299" y="66898"/>
                  <a:pt x="29445" y="64827"/>
                  <a:pt x="29544" y="62708"/>
                </a:cubicBezTo>
                <a:cubicBezTo>
                  <a:pt x="29694" y="59303"/>
                  <a:pt x="30088" y="55903"/>
                  <a:pt x="30629" y="52498"/>
                </a:cubicBezTo>
                <a:cubicBezTo>
                  <a:pt x="30779" y="51760"/>
                  <a:pt x="30877" y="51018"/>
                  <a:pt x="30976" y="50229"/>
                </a:cubicBezTo>
                <a:lnTo>
                  <a:pt x="30976" y="50229"/>
                </a:lnTo>
                <a:cubicBezTo>
                  <a:pt x="29398" y="56198"/>
                  <a:pt x="29102" y="62314"/>
                  <a:pt x="28952" y="68429"/>
                </a:cubicBezTo>
                <a:lnTo>
                  <a:pt x="28806" y="68429"/>
                </a:lnTo>
                <a:cubicBezTo>
                  <a:pt x="28755" y="68279"/>
                  <a:pt x="28656" y="68133"/>
                  <a:pt x="28656" y="67983"/>
                </a:cubicBezTo>
                <a:cubicBezTo>
                  <a:pt x="28313" y="66701"/>
                  <a:pt x="27966" y="65419"/>
                  <a:pt x="27721" y="64137"/>
                </a:cubicBezTo>
                <a:cubicBezTo>
                  <a:pt x="27473" y="62953"/>
                  <a:pt x="27275" y="61722"/>
                  <a:pt x="27228" y="60487"/>
                </a:cubicBezTo>
                <a:cubicBezTo>
                  <a:pt x="26932" y="55555"/>
                  <a:pt x="27670" y="50821"/>
                  <a:pt x="29398" y="46236"/>
                </a:cubicBezTo>
                <a:cubicBezTo>
                  <a:pt x="29595" y="45593"/>
                  <a:pt x="29938" y="45001"/>
                  <a:pt x="30234" y="44410"/>
                </a:cubicBezTo>
                <a:cubicBezTo>
                  <a:pt x="30333" y="44165"/>
                  <a:pt x="30483" y="43968"/>
                  <a:pt x="30629" y="43818"/>
                </a:cubicBezTo>
                <a:cubicBezTo>
                  <a:pt x="30839" y="43567"/>
                  <a:pt x="31084" y="43354"/>
                  <a:pt x="31393" y="43354"/>
                </a:cubicBezTo>
                <a:close/>
                <a:moveTo>
                  <a:pt x="6736" y="45916"/>
                </a:moveTo>
                <a:cubicBezTo>
                  <a:pt x="6821" y="45916"/>
                  <a:pt x="6912" y="45924"/>
                  <a:pt x="7008" y="45940"/>
                </a:cubicBezTo>
                <a:cubicBezTo>
                  <a:pt x="7943" y="46138"/>
                  <a:pt x="8633" y="46730"/>
                  <a:pt x="9225" y="47420"/>
                </a:cubicBezTo>
                <a:cubicBezTo>
                  <a:pt x="10211" y="48604"/>
                  <a:pt x="11150" y="49835"/>
                  <a:pt x="12038" y="51069"/>
                </a:cubicBezTo>
                <a:cubicBezTo>
                  <a:pt x="12827" y="52103"/>
                  <a:pt x="13616" y="53188"/>
                  <a:pt x="14405" y="54273"/>
                </a:cubicBezTo>
                <a:cubicBezTo>
                  <a:pt x="14847" y="54916"/>
                  <a:pt x="15293" y="55607"/>
                  <a:pt x="15735" y="56297"/>
                </a:cubicBezTo>
                <a:cubicBezTo>
                  <a:pt x="16524" y="57481"/>
                  <a:pt x="17266" y="58712"/>
                  <a:pt x="18055" y="59895"/>
                </a:cubicBezTo>
                <a:cubicBezTo>
                  <a:pt x="19337" y="61821"/>
                  <a:pt x="20667" y="63793"/>
                  <a:pt x="21949" y="65766"/>
                </a:cubicBezTo>
                <a:cubicBezTo>
                  <a:pt x="23429" y="67983"/>
                  <a:pt x="24861" y="70252"/>
                  <a:pt x="25157" y="73014"/>
                </a:cubicBezTo>
                <a:cubicBezTo>
                  <a:pt x="25204" y="73164"/>
                  <a:pt x="25204" y="73361"/>
                  <a:pt x="25204" y="73460"/>
                </a:cubicBezTo>
                <a:cubicBezTo>
                  <a:pt x="24762" y="72718"/>
                  <a:pt x="24368" y="71980"/>
                  <a:pt x="23922" y="71290"/>
                </a:cubicBezTo>
                <a:cubicBezTo>
                  <a:pt x="22639" y="69266"/>
                  <a:pt x="21357" y="67246"/>
                  <a:pt x="20028" y="65222"/>
                </a:cubicBezTo>
                <a:cubicBezTo>
                  <a:pt x="18891" y="63643"/>
                  <a:pt x="17759" y="62065"/>
                  <a:pt x="16575" y="60487"/>
                </a:cubicBezTo>
                <a:cubicBezTo>
                  <a:pt x="15688" y="59256"/>
                  <a:pt x="14749" y="58073"/>
                  <a:pt x="13814" y="56838"/>
                </a:cubicBezTo>
                <a:cubicBezTo>
                  <a:pt x="13368" y="56246"/>
                  <a:pt x="12973" y="55654"/>
                  <a:pt x="12579" y="55062"/>
                </a:cubicBezTo>
                <a:cubicBezTo>
                  <a:pt x="11644" y="53681"/>
                  <a:pt x="10756" y="52352"/>
                  <a:pt x="9817" y="51018"/>
                </a:cubicBezTo>
                <a:cubicBezTo>
                  <a:pt x="9718" y="50821"/>
                  <a:pt x="9521" y="50675"/>
                  <a:pt x="9324" y="50525"/>
                </a:cubicBezTo>
                <a:lnTo>
                  <a:pt x="9324" y="50525"/>
                </a:lnTo>
                <a:cubicBezTo>
                  <a:pt x="10211" y="51906"/>
                  <a:pt x="11099" y="53239"/>
                  <a:pt x="11987" y="54569"/>
                </a:cubicBezTo>
                <a:cubicBezTo>
                  <a:pt x="12531" y="55409"/>
                  <a:pt x="13072" y="56246"/>
                  <a:pt x="13616" y="57035"/>
                </a:cubicBezTo>
                <a:cubicBezTo>
                  <a:pt x="14354" y="58120"/>
                  <a:pt x="15143" y="59158"/>
                  <a:pt x="15932" y="60191"/>
                </a:cubicBezTo>
                <a:cubicBezTo>
                  <a:pt x="16623" y="61130"/>
                  <a:pt x="17266" y="62065"/>
                  <a:pt x="17956" y="63004"/>
                </a:cubicBezTo>
                <a:cubicBezTo>
                  <a:pt x="18844" y="64235"/>
                  <a:pt x="19732" y="65470"/>
                  <a:pt x="20568" y="66701"/>
                </a:cubicBezTo>
                <a:cubicBezTo>
                  <a:pt x="21211" y="67687"/>
                  <a:pt x="21850" y="68674"/>
                  <a:pt x="22541" y="69759"/>
                </a:cubicBezTo>
                <a:cubicBezTo>
                  <a:pt x="22395" y="69660"/>
                  <a:pt x="22344" y="69660"/>
                  <a:pt x="22344" y="69660"/>
                </a:cubicBezTo>
                <a:cubicBezTo>
                  <a:pt x="20619" y="68133"/>
                  <a:pt x="18891" y="66654"/>
                  <a:pt x="17266" y="65024"/>
                </a:cubicBezTo>
                <a:cubicBezTo>
                  <a:pt x="16031" y="63742"/>
                  <a:pt x="14899" y="62314"/>
                  <a:pt x="13762" y="60933"/>
                </a:cubicBezTo>
                <a:cubicBezTo>
                  <a:pt x="12531" y="59355"/>
                  <a:pt x="11296" y="57725"/>
                  <a:pt x="10113" y="56049"/>
                </a:cubicBezTo>
                <a:cubicBezTo>
                  <a:pt x="8831" y="54226"/>
                  <a:pt x="7548" y="52352"/>
                  <a:pt x="6712" y="50229"/>
                </a:cubicBezTo>
                <a:cubicBezTo>
                  <a:pt x="6365" y="49491"/>
                  <a:pt x="6120" y="48702"/>
                  <a:pt x="5923" y="47913"/>
                </a:cubicBezTo>
                <a:cubicBezTo>
                  <a:pt x="5824" y="47519"/>
                  <a:pt x="5824" y="47073"/>
                  <a:pt x="5923" y="46631"/>
                </a:cubicBezTo>
                <a:cubicBezTo>
                  <a:pt x="6005" y="46135"/>
                  <a:pt x="6296" y="45916"/>
                  <a:pt x="6736" y="45916"/>
                </a:cubicBezTo>
                <a:close/>
                <a:moveTo>
                  <a:pt x="53538" y="57197"/>
                </a:moveTo>
                <a:cubicBezTo>
                  <a:pt x="53760" y="57197"/>
                  <a:pt x="53982" y="57208"/>
                  <a:pt x="54203" y="57232"/>
                </a:cubicBezTo>
                <a:cubicBezTo>
                  <a:pt x="54550" y="57283"/>
                  <a:pt x="54846" y="57429"/>
                  <a:pt x="54992" y="57923"/>
                </a:cubicBezTo>
                <a:cubicBezTo>
                  <a:pt x="54893" y="58664"/>
                  <a:pt x="54499" y="59205"/>
                  <a:pt x="54005" y="59698"/>
                </a:cubicBezTo>
                <a:cubicBezTo>
                  <a:pt x="53070" y="60538"/>
                  <a:pt x="52131" y="61375"/>
                  <a:pt x="51145" y="62164"/>
                </a:cubicBezTo>
                <a:cubicBezTo>
                  <a:pt x="46608" y="65813"/>
                  <a:pt x="42268" y="69711"/>
                  <a:pt x="38275" y="73953"/>
                </a:cubicBezTo>
                <a:cubicBezTo>
                  <a:pt x="37091" y="75184"/>
                  <a:pt x="35857" y="76367"/>
                  <a:pt x="34330" y="77109"/>
                </a:cubicBezTo>
                <a:cubicBezTo>
                  <a:pt x="33639" y="77452"/>
                  <a:pt x="32949" y="77748"/>
                  <a:pt x="32258" y="78095"/>
                </a:cubicBezTo>
                <a:cubicBezTo>
                  <a:pt x="31714" y="78340"/>
                  <a:pt x="31221" y="78636"/>
                  <a:pt x="30680" y="78833"/>
                </a:cubicBezTo>
                <a:cubicBezTo>
                  <a:pt x="33146" y="75235"/>
                  <a:pt x="36105" y="71980"/>
                  <a:pt x="39261" y="68871"/>
                </a:cubicBezTo>
                <a:cubicBezTo>
                  <a:pt x="42366" y="65715"/>
                  <a:pt x="45870" y="63052"/>
                  <a:pt x="49322" y="60341"/>
                </a:cubicBezTo>
                <a:lnTo>
                  <a:pt x="49322" y="60341"/>
                </a:lnTo>
                <a:cubicBezTo>
                  <a:pt x="41826" y="65222"/>
                  <a:pt x="35612" y="71487"/>
                  <a:pt x="30234" y="78687"/>
                </a:cubicBezTo>
                <a:lnTo>
                  <a:pt x="30234" y="78241"/>
                </a:lnTo>
                <a:cubicBezTo>
                  <a:pt x="30384" y="76123"/>
                  <a:pt x="31319" y="74347"/>
                  <a:pt x="32602" y="72718"/>
                </a:cubicBezTo>
                <a:cubicBezTo>
                  <a:pt x="35067" y="69416"/>
                  <a:pt x="37829" y="66405"/>
                  <a:pt x="41037" y="63793"/>
                </a:cubicBezTo>
                <a:cubicBezTo>
                  <a:pt x="43254" y="61919"/>
                  <a:pt x="45574" y="60290"/>
                  <a:pt x="48087" y="58960"/>
                </a:cubicBezTo>
                <a:cubicBezTo>
                  <a:pt x="49618" y="58171"/>
                  <a:pt x="51145" y="57429"/>
                  <a:pt x="52873" y="57232"/>
                </a:cubicBezTo>
                <a:cubicBezTo>
                  <a:pt x="53094" y="57208"/>
                  <a:pt x="53316" y="57197"/>
                  <a:pt x="53538" y="57197"/>
                </a:cubicBezTo>
                <a:close/>
                <a:moveTo>
                  <a:pt x="1312" y="59151"/>
                </a:moveTo>
                <a:cubicBezTo>
                  <a:pt x="1457" y="59151"/>
                  <a:pt x="1614" y="59185"/>
                  <a:pt x="1780" y="59256"/>
                </a:cubicBezTo>
                <a:cubicBezTo>
                  <a:pt x="2372" y="59501"/>
                  <a:pt x="2964" y="59797"/>
                  <a:pt x="3457" y="60242"/>
                </a:cubicBezTo>
                <a:cubicBezTo>
                  <a:pt x="5331" y="61722"/>
                  <a:pt x="7205" y="63249"/>
                  <a:pt x="9028" y="64878"/>
                </a:cubicBezTo>
                <a:cubicBezTo>
                  <a:pt x="10756" y="66405"/>
                  <a:pt x="12433" y="68035"/>
                  <a:pt x="14011" y="69759"/>
                </a:cubicBezTo>
                <a:cubicBezTo>
                  <a:pt x="15143" y="70942"/>
                  <a:pt x="16130" y="72276"/>
                  <a:pt x="17017" y="73657"/>
                </a:cubicBezTo>
                <a:cubicBezTo>
                  <a:pt x="18055" y="75184"/>
                  <a:pt x="18595" y="77010"/>
                  <a:pt x="19187" y="78735"/>
                </a:cubicBezTo>
                <a:cubicBezTo>
                  <a:pt x="19436" y="79425"/>
                  <a:pt x="19680" y="80115"/>
                  <a:pt x="19878" y="80660"/>
                </a:cubicBezTo>
                <a:cubicBezTo>
                  <a:pt x="14847" y="74939"/>
                  <a:pt x="9770" y="69167"/>
                  <a:pt x="4542" y="63545"/>
                </a:cubicBezTo>
                <a:cubicBezTo>
                  <a:pt x="4246" y="63249"/>
                  <a:pt x="3899" y="63004"/>
                  <a:pt x="3556" y="62756"/>
                </a:cubicBezTo>
                <a:lnTo>
                  <a:pt x="3556" y="62756"/>
                </a:lnTo>
                <a:cubicBezTo>
                  <a:pt x="4049" y="63399"/>
                  <a:pt x="4589" y="63991"/>
                  <a:pt x="5134" y="64630"/>
                </a:cubicBezTo>
                <a:lnTo>
                  <a:pt x="11348" y="71585"/>
                </a:lnTo>
                <a:cubicBezTo>
                  <a:pt x="12926" y="73408"/>
                  <a:pt x="14551" y="75184"/>
                  <a:pt x="16181" y="76959"/>
                </a:cubicBezTo>
                <a:cubicBezTo>
                  <a:pt x="17806" y="78735"/>
                  <a:pt x="19337" y="80561"/>
                  <a:pt x="20568" y="82633"/>
                </a:cubicBezTo>
                <a:cubicBezTo>
                  <a:pt x="20667" y="82830"/>
                  <a:pt x="20817" y="83027"/>
                  <a:pt x="20864" y="83272"/>
                </a:cubicBezTo>
                <a:cubicBezTo>
                  <a:pt x="20765" y="83224"/>
                  <a:pt x="20667" y="83173"/>
                  <a:pt x="20568" y="83074"/>
                </a:cubicBezTo>
                <a:cubicBezTo>
                  <a:pt x="19337" y="81843"/>
                  <a:pt x="17905" y="80956"/>
                  <a:pt x="16425" y="80115"/>
                </a:cubicBezTo>
                <a:cubicBezTo>
                  <a:pt x="14157" y="78833"/>
                  <a:pt x="12334" y="77109"/>
                  <a:pt x="10460" y="75432"/>
                </a:cubicBezTo>
                <a:cubicBezTo>
                  <a:pt x="8389" y="73507"/>
                  <a:pt x="6463" y="71487"/>
                  <a:pt x="4786" y="69266"/>
                </a:cubicBezTo>
                <a:cubicBezTo>
                  <a:pt x="3504" y="67640"/>
                  <a:pt x="2419" y="65865"/>
                  <a:pt x="1583" y="63991"/>
                </a:cubicBezTo>
                <a:cubicBezTo>
                  <a:pt x="1188" y="63103"/>
                  <a:pt x="841" y="62215"/>
                  <a:pt x="545" y="61327"/>
                </a:cubicBezTo>
                <a:cubicBezTo>
                  <a:pt x="399" y="60933"/>
                  <a:pt x="399" y="60487"/>
                  <a:pt x="447" y="60093"/>
                </a:cubicBezTo>
                <a:cubicBezTo>
                  <a:pt x="521" y="59493"/>
                  <a:pt x="854" y="59151"/>
                  <a:pt x="1312" y="59151"/>
                </a:cubicBezTo>
                <a:close/>
                <a:moveTo>
                  <a:pt x="33343" y="86972"/>
                </a:moveTo>
                <a:lnTo>
                  <a:pt x="33343" y="86972"/>
                </a:lnTo>
                <a:cubicBezTo>
                  <a:pt x="33047" y="87809"/>
                  <a:pt x="32503" y="88255"/>
                  <a:pt x="31962" y="88748"/>
                </a:cubicBezTo>
                <a:cubicBezTo>
                  <a:pt x="30877" y="89636"/>
                  <a:pt x="28214" y="90768"/>
                  <a:pt x="26585" y="91016"/>
                </a:cubicBezTo>
                <a:cubicBezTo>
                  <a:pt x="28510" y="89044"/>
                  <a:pt x="30976" y="88203"/>
                  <a:pt x="33343" y="86972"/>
                </a:cubicBezTo>
                <a:close/>
                <a:moveTo>
                  <a:pt x="15784" y="1"/>
                </a:moveTo>
                <a:cubicBezTo>
                  <a:pt x="15374" y="1"/>
                  <a:pt x="15014" y="297"/>
                  <a:pt x="14800" y="912"/>
                </a:cubicBezTo>
                <a:cubicBezTo>
                  <a:pt x="14551" y="1555"/>
                  <a:pt x="14405" y="2245"/>
                  <a:pt x="14307" y="2936"/>
                </a:cubicBezTo>
                <a:cubicBezTo>
                  <a:pt x="14011" y="6191"/>
                  <a:pt x="14307" y="9347"/>
                  <a:pt x="14847" y="12551"/>
                </a:cubicBezTo>
                <a:cubicBezTo>
                  <a:pt x="15439" y="16153"/>
                  <a:pt x="16477" y="19652"/>
                  <a:pt x="17510" y="23156"/>
                </a:cubicBezTo>
                <a:cubicBezTo>
                  <a:pt x="17905" y="24340"/>
                  <a:pt x="18351" y="25523"/>
                  <a:pt x="19089" y="26557"/>
                </a:cubicBezTo>
                <a:cubicBezTo>
                  <a:pt x="19633" y="27397"/>
                  <a:pt x="20225" y="28186"/>
                  <a:pt x="20817" y="28975"/>
                </a:cubicBezTo>
                <a:cubicBezTo>
                  <a:pt x="21704" y="30159"/>
                  <a:pt x="22296" y="31390"/>
                  <a:pt x="22639" y="32771"/>
                </a:cubicBezTo>
                <a:cubicBezTo>
                  <a:pt x="23677" y="36472"/>
                  <a:pt x="24663" y="40121"/>
                  <a:pt x="25650" y="43818"/>
                </a:cubicBezTo>
                <a:cubicBezTo>
                  <a:pt x="26242" y="46138"/>
                  <a:pt x="26782" y="48454"/>
                  <a:pt x="27327" y="50821"/>
                </a:cubicBezTo>
                <a:cubicBezTo>
                  <a:pt x="27425" y="51018"/>
                  <a:pt x="27374" y="51314"/>
                  <a:pt x="27425" y="51563"/>
                </a:cubicBezTo>
                <a:cubicBezTo>
                  <a:pt x="27228" y="51464"/>
                  <a:pt x="27129" y="51365"/>
                  <a:pt x="27078" y="51267"/>
                </a:cubicBezTo>
                <a:cubicBezTo>
                  <a:pt x="26388" y="49933"/>
                  <a:pt x="25697" y="48604"/>
                  <a:pt x="25058" y="47223"/>
                </a:cubicBezTo>
                <a:cubicBezTo>
                  <a:pt x="24565" y="46284"/>
                  <a:pt x="24218" y="45297"/>
                  <a:pt x="23776" y="44362"/>
                </a:cubicBezTo>
                <a:cubicBezTo>
                  <a:pt x="23429" y="43475"/>
                  <a:pt x="23184" y="42587"/>
                  <a:pt x="22738" y="41747"/>
                </a:cubicBezTo>
                <a:cubicBezTo>
                  <a:pt x="21752" y="39675"/>
                  <a:pt x="20323" y="37900"/>
                  <a:pt x="18497" y="36373"/>
                </a:cubicBezTo>
                <a:cubicBezTo>
                  <a:pt x="14405" y="33019"/>
                  <a:pt x="10014" y="30060"/>
                  <a:pt x="5331" y="27496"/>
                </a:cubicBezTo>
                <a:cubicBezTo>
                  <a:pt x="4589" y="27101"/>
                  <a:pt x="3753" y="26805"/>
                  <a:pt x="2964" y="26509"/>
                </a:cubicBezTo>
                <a:cubicBezTo>
                  <a:pt x="2617" y="26411"/>
                  <a:pt x="2222" y="26360"/>
                  <a:pt x="1827" y="26360"/>
                </a:cubicBezTo>
                <a:cubicBezTo>
                  <a:pt x="1188" y="26360"/>
                  <a:pt x="794" y="26754"/>
                  <a:pt x="841" y="27397"/>
                </a:cubicBezTo>
                <a:cubicBezTo>
                  <a:pt x="940" y="27938"/>
                  <a:pt x="1090" y="28482"/>
                  <a:pt x="1287" y="28924"/>
                </a:cubicBezTo>
                <a:cubicBezTo>
                  <a:pt x="2175" y="30751"/>
                  <a:pt x="3504" y="32278"/>
                  <a:pt x="4984" y="33611"/>
                </a:cubicBezTo>
                <a:cubicBezTo>
                  <a:pt x="7994" y="36322"/>
                  <a:pt x="11348" y="38444"/>
                  <a:pt x="14899" y="40366"/>
                </a:cubicBezTo>
                <a:cubicBezTo>
                  <a:pt x="16773" y="41403"/>
                  <a:pt x="18647" y="42437"/>
                  <a:pt x="20323" y="43771"/>
                </a:cubicBezTo>
                <a:cubicBezTo>
                  <a:pt x="21554" y="44757"/>
                  <a:pt x="22738" y="45791"/>
                  <a:pt x="23874" y="46927"/>
                </a:cubicBezTo>
                <a:cubicBezTo>
                  <a:pt x="25255" y="48256"/>
                  <a:pt x="26044" y="50032"/>
                  <a:pt x="26979" y="51661"/>
                </a:cubicBezTo>
                <a:cubicBezTo>
                  <a:pt x="27177" y="52005"/>
                  <a:pt x="27275" y="52399"/>
                  <a:pt x="27228" y="52746"/>
                </a:cubicBezTo>
                <a:cubicBezTo>
                  <a:pt x="26833" y="54865"/>
                  <a:pt x="26782" y="56936"/>
                  <a:pt x="26782" y="59059"/>
                </a:cubicBezTo>
                <a:cubicBezTo>
                  <a:pt x="26782" y="59256"/>
                  <a:pt x="26782" y="59453"/>
                  <a:pt x="26735" y="59698"/>
                </a:cubicBezTo>
                <a:cubicBezTo>
                  <a:pt x="26190" y="59355"/>
                  <a:pt x="25993" y="58810"/>
                  <a:pt x="25748" y="58368"/>
                </a:cubicBezTo>
                <a:cubicBezTo>
                  <a:pt x="24959" y="56889"/>
                  <a:pt x="23973" y="55508"/>
                  <a:pt x="22691" y="54324"/>
                </a:cubicBezTo>
                <a:cubicBezTo>
                  <a:pt x="21704" y="53385"/>
                  <a:pt x="20568" y="52596"/>
                  <a:pt x="19239" y="52202"/>
                </a:cubicBezTo>
                <a:cubicBezTo>
                  <a:pt x="19113" y="52160"/>
                  <a:pt x="18987" y="52118"/>
                  <a:pt x="18861" y="52118"/>
                </a:cubicBezTo>
                <a:cubicBezTo>
                  <a:pt x="18691" y="52118"/>
                  <a:pt x="18521" y="52194"/>
                  <a:pt x="18351" y="52450"/>
                </a:cubicBezTo>
                <a:cubicBezTo>
                  <a:pt x="18595" y="52746"/>
                  <a:pt x="18793" y="53188"/>
                  <a:pt x="19089" y="53437"/>
                </a:cubicBezTo>
                <a:cubicBezTo>
                  <a:pt x="19732" y="53977"/>
                  <a:pt x="20422" y="54470"/>
                  <a:pt x="21113" y="54916"/>
                </a:cubicBezTo>
                <a:cubicBezTo>
                  <a:pt x="22987" y="56198"/>
                  <a:pt x="24663" y="57627"/>
                  <a:pt x="26044" y="59453"/>
                </a:cubicBezTo>
                <a:cubicBezTo>
                  <a:pt x="26486" y="60045"/>
                  <a:pt x="26881" y="60684"/>
                  <a:pt x="26932" y="61525"/>
                </a:cubicBezTo>
                <a:cubicBezTo>
                  <a:pt x="26979" y="63004"/>
                  <a:pt x="27327" y="64484"/>
                  <a:pt x="27768" y="65912"/>
                </a:cubicBezTo>
                <a:cubicBezTo>
                  <a:pt x="28459" y="68181"/>
                  <a:pt x="28558" y="70500"/>
                  <a:pt x="28214" y="72816"/>
                </a:cubicBezTo>
                <a:cubicBezTo>
                  <a:pt x="27966" y="74545"/>
                  <a:pt x="27473" y="76320"/>
                  <a:pt x="27129" y="78044"/>
                </a:cubicBezTo>
                <a:cubicBezTo>
                  <a:pt x="27078" y="78194"/>
                  <a:pt x="27031" y="78340"/>
                  <a:pt x="26932" y="78537"/>
                </a:cubicBezTo>
                <a:cubicBezTo>
                  <a:pt x="26289" y="76565"/>
                  <a:pt x="25748" y="74690"/>
                  <a:pt x="25453" y="72718"/>
                </a:cubicBezTo>
                <a:cubicBezTo>
                  <a:pt x="25255" y="70994"/>
                  <a:pt x="24663" y="69416"/>
                  <a:pt x="23724" y="67936"/>
                </a:cubicBezTo>
                <a:cubicBezTo>
                  <a:pt x="22789" y="66456"/>
                  <a:pt x="21803" y="65024"/>
                  <a:pt x="20864" y="63545"/>
                </a:cubicBezTo>
                <a:cubicBezTo>
                  <a:pt x="19878" y="62018"/>
                  <a:pt x="18943" y="60487"/>
                  <a:pt x="17956" y="58960"/>
                </a:cubicBezTo>
                <a:cubicBezTo>
                  <a:pt x="17364" y="57974"/>
                  <a:pt x="16721" y="56988"/>
                  <a:pt x="16031" y="56049"/>
                </a:cubicBezTo>
                <a:cubicBezTo>
                  <a:pt x="14847" y="54372"/>
                  <a:pt x="13664" y="52648"/>
                  <a:pt x="12480" y="50971"/>
                </a:cubicBezTo>
                <a:cubicBezTo>
                  <a:pt x="11545" y="49736"/>
                  <a:pt x="10559" y="48454"/>
                  <a:pt x="9572" y="47223"/>
                </a:cubicBezTo>
                <a:cubicBezTo>
                  <a:pt x="9028" y="46532"/>
                  <a:pt x="8337" y="45988"/>
                  <a:pt x="7501" y="45645"/>
                </a:cubicBezTo>
                <a:cubicBezTo>
                  <a:pt x="7255" y="45555"/>
                  <a:pt x="7017" y="45511"/>
                  <a:pt x="6795" y="45511"/>
                </a:cubicBezTo>
                <a:cubicBezTo>
                  <a:pt x="6039" y="45511"/>
                  <a:pt x="5477" y="46022"/>
                  <a:pt x="5477" y="46974"/>
                </a:cubicBezTo>
                <a:cubicBezTo>
                  <a:pt x="5430" y="47467"/>
                  <a:pt x="5477" y="47961"/>
                  <a:pt x="5627" y="48406"/>
                </a:cubicBezTo>
                <a:cubicBezTo>
                  <a:pt x="6219" y="50379"/>
                  <a:pt x="7154" y="52154"/>
                  <a:pt x="8239" y="53879"/>
                </a:cubicBezTo>
                <a:lnTo>
                  <a:pt x="8980" y="54916"/>
                </a:lnTo>
                <a:cubicBezTo>
                  <a:pt x="9817" y="56147"/>
                  <a:pt x="10606" y="57382"/>
                  <a:pt x="11494" y="58613"/>
                </a:cubicBezTo>
                <a:cubicBezTo>
                  <a:pt x="12480" y="59895"/>
                  <a:pt x="13518" y="61178"/>
                  <a:pt x="14551" y="62460"/>
                </a:cubicBezTo>
                <a:cubicBezTo>
                  <a:pt x="16228" y="64531"/>
                  <a:pt x="18004" y="66504"/>
                  <a:pt x="20075" y="68133"/>
                </a:cubicBezTo>
                <a:cubicBezTo>
                  <a:pt x="21310" y="69120"/>
                  <a:pt x="22442" y="70205"/>
                  <a:pt x="23381" y="71436"/>
                </a:cubicBezTo>
                <a:cubicBezTo>
                  <a:pt x="24959" y="73657"/>
                  <a:pt x="25946" y="76123"/>
                  <a:pt x="26585" y="78735"/>
                </a:cubicBezTo>
                <a:cubicBezTo>
                  <a:pt x="26683" y="79279"/>
                  <a:pt x="26683" y="79772"/>
                  <a:pt x="26538" y="80313"/>
                </a:cubicBezTo>
                <a:cubicBezTo>
                  <a:pt x="25599" y="83370"/>
                  <a:pt x="24663" y="86428"/>
                  <a:pt x="23776" y="89486"/>
                </a:cubicBezTo>
                <a:cubicBezTo>
                  <a:pt x="23724" y="89537"/>
                  <a:pt x="23677" y="89636"/>
                  <a:pt x="23578" y="89782"/>
                </a:cubicBezTo>
                <a:cubicBezTo>
                  <a:pt x="23527" y="89537"/>
                  <a:pt x="23480" y="89438"/>
                  <a:pt x="23480" y="89340"/>
                </a:cubicBezTo>
                <a:cubicBezTo>
                  <a:pt x="23133" y="87268"/>
                  <a:pt x="22344" y="85296"/>
                  <a:pt x="21456" y="83422"/>
                </a:cubicBezTo>
                <a:cubicBezTo>
                  <a:pt x="20667" y="81792"/>
                  <a:pt x="20028" y="80167"/>
                  <a:pt x="19483" y="78439"/>
                </a:cubicBezTo>
                <a:cubicBezTo>
                  <a:pt x="18891" y="76714"/>
                  <a:pt x="18300" y="74986"/>
                  <a:pt x="17313" y="73460"/>
                </a:cubicBezTo>
                <a:cubicBezTo>
                  <a:pt x="16378" y="71881"/>
                  <a:pt x="15194" y="70402"/>
                  <a:pt x="13912" y="69068"/>
                </a:cubicBezTo>
                <a:cubicBezTo>
                  <a:pt x="10705" y="65616"/>
                  <a:pt x="7106" y="62610"/>
                  <a:pt x="3406" y="59698"/>
                </a:cubicBezTo>
                <a:cubicBezTo>
                  <a:pt x="2964" y="59355"/>
                  <a:pt x="2471" y="59059"/>
                  <a:pt x="1977" y="58862"/>
                </a:cubicBezTo>
                <a:cubicBezTo>
                  <a:pt x="1767" y="58791"/>
                  <a:pt x="1565" y="58757"/>
                  <a:pt x="1376" y="58757"/>
                </a:cubicBezTo>
                <a:cubicBezTo>
                  <a:pt x="633" y="58757"/>
                  <a:pt x="93" y="59279"/>
                  <a:pt x="52" y="60144"/>
                </a:cubicBezTo>
                <a:cubicBezTo>
                  <a:pt x="1" y="60586"/>
                  <a:pt x="52" y="61079"/>
                  <a:pt x="202" y="61525"/>
                </a:cubicBezTo>
                <a:cubicBezTo>
                  <a:pt x="644" y="62708"/>
                  <a:pt x="1090" y="63892"/>
                  <a:pt x="1681" y="65024"/>
                </a:cubicBezTo>
                <a:cubicBezTo>
                  <a:pt x="2569" y="66898"/>
                  <a:pt x="3702" y="68575"/>
                  <a:pt x="5035" y="70205"/>
                </a:cubicBezTo>
                <a:cubicBezTo>
                  <a:pt x="6759" y="72323"/>
                  <a:pt x="8732" y="74347"/>
                  <a:pt x="10756" y="76221"/>
                </a:cubicBezTo>
                <a:cubicBezTo>
                  <a:pt x="12630" y="77945"/>
                  <a:pt x="14603" y="79524"/>
                  <a:pt x="16820" y="80758"/>
                </a:cubicBezTo>
                <a:cubicBezTo>
                  <a:pt x="17660" y="81252"/>
                  <a:pt x="18449" y="81792"/>
                  <a:pt x="19187" y="82384"/>
                </a:cubicBezTo>
                <a:cubicBezTo>
                  <a:pt x="20422" y="83272"/>
                  <a:pt x="21456" y="84357"/>
                  <a:pt x="22048" y="85738"/>
                </a:cubicBezTo>
                <a:cubicBezTo>
                  <a:pt x="22691" y="87170"/>
                  <a:pt x="23133" y="88649"/>
                  <a:pt x="23283" y="90176"/>
                </a:cubicBezTo>
                <a:cubicBezTo>
                  <a:pt x="23330" y="90622"/>
                  <a:pt x="23283" y="91115"/>
                  <a:pt x="23133" y="91557"/>
                </a:cubicBezTo>
                <a:cubicBezTo>
                  <a:pt x="22738" y="93234"/>
                  <a:pt x="22245" y="94863"/>
                  <a:pt x="21850" y="96540"/>
                </a:cubicBezTo>
                <a:cubicBezTo>
                  <a:pt x="21507" y="98118"/>
                  <a:pt x="21211" y="99744"/>
                  <a:pt x="20864" y="101322"/>
                </a:cubicBezTo>
                <a:cubicBezTo>
                  <a:pt x="20915" y="101322"/>
                  <a:pt x="20963" y="101373"/>
                  <a:pt x="21061" y="101373"/>
                </a:cubicBezTo>
                <a:cubicBezTo>
                  <a:pt x="21160" y="100979"/>
                  <a:pt x="21259" y="100631"/>
                  <a:pt x="21357" y="100288"/>
                </a:cubicBezTo>
                <a:cubicBezTo>
                  <a:pt x="21902" y="98166"/>
                  <a:pt x="22395" y="96047"/>
                  <a:pt x="22935" y="93976"/>
                </a:cubicBezTo>
                <a:cubicBezTo>
                  <a:pt x="22987" y="93680"/>
                  <a:pt x="23085" y="93384"/>
                  <a:pt x="23283" y="93234"/>
                </a:cubicBezTo>
                <a:cubicBezTo>
                  <a:pt x="23776" y="92839"/>
                  <a:pt x="24269" y="92445"/>
                  <a:pt x="24861" y="92200"/>
                </a:cubicBezTo>
                <a:cubicBezTo>
                  <a:pt x="25650" y="91806"/>
                  <a:pt x="26538" y="91510"/>
                  <a:pt x="27374" y="91214"/>
                </a:cubicBezTo>
                <a:cubicBezTo>
                  <a:pt x="28755" y="90721"/>
                  <a:pt x="30187" y="90373"/>
                  <a:pt x="31418" y="89537"/>
                </a:cubicBezTo>
                <a:cubicBezTo>
                  <a:pt x="32456" y="88847"/>
                  <a:pt x="33343" y="88006"/>
                  <a:pt x="33837" y="86823"/>
                </a:cubicBezTo>
                <a:cubicBezTo>
                  <a:pt x="33935" y="86677"/>
                  <a:pt x="33982" y="86479"/>
                  <a:pt x="34034" y="86132"/>
                </a:cubicBezTo>
                <a:lnTo>
                  <a:pt x="34034" y="86132"/>
                </a:lnTo>
                <a:cubicBezTo>
                  <a:pt x="33738" y="86282"/>
                  <a:pt x="33541" y="86381"/>
                  <a:pt x="33391" y="86428"/>
                </a:cubicBezTo>
                <a:cubicBezTo>
                  <a:pt x="32258" y="87071"/>
                  <a:pt x="31075" y="87762"/>
                  <a:pt x="29891" y="88302"/>
                </a:cubicBezTo>
                <a:cubicBezTo>
                  <a:pt x="28558" y="88894"/>
                  <a:pt x="27425" y="89782"/>
                  <a:pt x="26340" y="90721"/>
                </a:cubicBezTo>
                <a:cubicBezTo>
                  <a:pt x="25453" y="91510"/>
                  <a:pt x="24466" y="92050"/>
                  <a:pt x="23381" y="92642"/>
                </a:cubicBezTo>
                <a:lnTo>
                  <a:pt x="23381" y="92299"/>
                </a:lnTo>
                <a:cubicBezTo>
                  <a:pt x="23874" y="90425"/>
                  <a:pt x="24415" y="88551"/>
                  <a:pt x="25453" y="86823"/>
                </a:cubicBezTo>
                <a:cubicBezTo>
                  <a:pt x="26782" y="84653"/>
                  <a:pt x="28163" y="82483"/>
                  <a:pt x="29544" y="80313"/>
                </a:cubicBezTo>
                <a:cubicBezTo>
                  <a:pt x="29643" y="80115"/>
                  <a:pt x="29840" y="79969"/>
                  <a:pt x="30037" y="79772"/>
                </a:cubicBezTo>
                <a:cubicBezTo>
                  <a:pt x="30925" y="78932"/>
                  <a:pt x="32061" y="78537"/>
                  <a:pt x="33146" y="78044"/>
                </a:cubicBezTo>
                <a:cubicBezTo>
                  <a:pt x="34377" y="77504"/>
                  <a:pt x="35612" y="76912"/>
                  <a:pt x="36646" y="75973"/>
                </a:cubicBezTo>
                <a:cubicBezTo>
                  <a:pt x="37585" y="75038"/>
                  <a:pt x="38571" y="74099"/>
                  <a:pt x="39506" y="73112"/>
                </a:cubicBezTo>
                <a:cubicBezTo>
                  <a:pt x="42564" y="70007"/>
                  <a:pt x="45720" y="67048"/>
                  <a:pt x="49125" y="64334"/>
                </a:cubicBezTo>
                <a:cubicBezTo>
                  <a:pt x="50652" y="63103"/>
                  <a:pt x="52131" y="61821"/>
                  <a:pt x="53611" y="60538"/>
                </a:cubicBezTo>
                <a:cubicBezTo>
                  <a:pt x="54254" y="59947"/>
                  <a:pt x="54846" y="59355"/>
                  <a:pt x="55189" y="58566"/>
                </a:cubicBezTo>
                <a:cubicBezTo>
                  <a:pt x="55485" y="57777"/>
                  <a:pt x="55386" y="57232"/>
                  <a:pt x="54353" y="56936"/>
                </a:cubicBezTo>
                <a:cubicBezTo>
                  <a:pt x="54104" y="56838"/>
                  <a:pt x="53859" y="56838"/>
                  <a:pt x="53611" y="56838"/>
                </a:cubicBezTo>
                <a:cubicBezTo>
                  <a:pt x="52873" y="56936"/>
                  <a:pt x="52131" y="56988"/>
                  <a:pt x="51441" y="57185"/>
                </a:cubicBezTo>
                <a:cubicBezTo>
                  <a:pt x="49764" y="57627"/>
                  <a:pt x="48237" y="58416"/>
                  <a:pt x="46706" y="59303"/>
                </a:cubicBezTo>
                <a:cubicBezTo>
                  <a:pt x="45870" y="59797"/>
                  <a:pt x="45081" y="60341"/>
                  <a:pt x="44241" y="60882"/>
                </a:cubicBezTo>
                <a:cubicBezTo>
                  <a:pt x="43649" y="61327"/>
                  <a:pt x="43010" y="61722"/>
                  <a:pt x="42418" y="62164"/>
                </a:cubicBezTo>
                <a:cubicBezTo>
                  <a:pt x="41037" y="63348"/>
                  <a:pt x="39605" y="64484"/>
                  <a:pt x="38322" y="65715"/>
                </a:cubicBezTo>
                <a:cubicBezTo>
                  <a:pt x="35711" y="68181"/>
                  <a:pt x="33343" y="70844"/>
                  <a:pt x="31371" y="73803"/>
                </a:cubicBezTo>
                <a:cubicBezTo>
                  <a:pt x="30530" y="75085"/>
                  <a:pt x="30037" y="76419"/>
                  <a:pt x="29891" y="77898"/>
                </a:cubicBezTo>
                <a:cubicBezTo>
                  <a:pt x="29792" y="78932"/>
                  <a:pt x="29347" y="79871"/>
                  <a:pt x="28853" y="80707"/>
                </a:cubicBezTo>
                <a:lnTo>
                  <a:pt x="25453" y="86183"/>
                </a:lnTo>
                <a:cubicBezTo>
                  <a:pt x="25401" y="86282"/>
                  <a:pt x="25303" y="86381"/>
                  <a:pt x="25157" y="86578"/>
                </a:cubicBezTo>
                <a:lnTo>
                  <a:pt x="25157" y="86329"/>
                </a:lnTo>
                <a:cubicBezTo>
                  <a:pt x="25255" y="85935"/>
                  <a:pt x="25401" y="85592"/>
                  <a:pt x="25500" y="85244"/>
                </a:cubicBezTo>
                <a:cubicBezTo>
                  <a:pt x="26683" y="81548"/>
                  <a:pt x="27768" y="77799"/>
                  <a:pt x="28459" y="73953"/>
                </a:cubicBezTo>
                <a:cubicBezTo>
                  <a:pt x="28905" y="71585"/>
                  <a:pt x="29643" y="69317"/>
                  <a:pt x="30582" y="67096"/>
                </a:cubicBezTo>
                <a:cubicBezTo>
                  <a:pt x="31221" y="65667"/>
                  <a:pt x="31615" y="64188"/>
                  <a:pt x="32061" y="62657"/>
                </a:cubicBezTo>
                <a:cubicBezTo>
                  <a:pt x="32306" y="61722"/>
                  <a:pt x="32752" y="60783"/>
                  <a:pt x="33146" y="59895"/>
                </a:cubicBezTo>
                <a:cubicBezTo>
                  <a:pt x="33245" y="59651"/>
                  <a:pt x="33489" y="59453"/>
                  <a:pt x="33738" y="59303"/>
                </a:cubicBezTo>
                <a:cubicBezTo>
                  <a:pt x="34823" y="58566"/>
                  <a:pt x="35908" y="57875"/>
                  <a:pt x="36993" y="57185"/>
                </a:cubicBezTo>
                <a:lnTo>
                  <a:pt x="37881" y="56593"/>
                </a:lnTo>
                <a:cubicBezTo>
                  <a:pt x="38768" y="55851"/>
                  <a:pt x="39459" y="54916"/>
                  <a:pt x="40051" y="53977"/>
                </a:cubicBezTo>
                <a:cubicBezTo>
                  <a:pt x="41037" y="52352"/>
                  <a:pt x="42023" y="50774"/>
                  <a:pt x="42958" y="49144"/>
                </a:cubicBezTo>
                <a:cubicBezTo>
                  <a:pt x="44339" y="46730"/>
                  <a:pt x="45673" y="44311"/>
                  <a:pt x="47002" y="41845"/>
                </a:cubicBezTo>
                <a:cubicBezTo>
                  <a:pt x="47496" y="41009"/>
                  <a:pt x="47791" y="40070"/>
                  <a:pt x="47890" y="39083"/>
                </a:cubicBezTo>
                <a:cubicBezTo>
                  <a:pt x="47989" y="38543"/>
                  <a:pt x="47890" y="38097"/>
                  <a:pt x="47350" y="37703"/>
                </a:cubicBezTo>
                <a:cubicBezTo>
                  <a:pt x="47101" y="37754"/>
                  <a:pt x="46706" y="37754"/>
                  <a:pt x="46411" y="37900"/>
                </a:cubicBezTo>
                <a:cubicBezTo>
                  <a:pt x="45720" y="38247"/>
                  <a:pt x="44982" y="38642"/>
                  <a:pt x="44390" y="39135"/>
                </a:cubicBezTo>
                <a:cubicBezTo>
                  <a:pt x="42812" y="40366"/>
                  <a:pt x="41479" y="41798"/>
                  <a:pt x="40248" y="43325"/>
                </a:cubicBezTo>
                <a:cubicBezTo>
                  <a:pt x="38322" y="45645"/>
                  <a:pt x="36500" y="48012"/>
                  <a:pt x="35020" y="50624"/>
                </a:cubicBezTo>
                <a:cubicBezTo>
                  <a:pt x="34132" y="52154"/>
                  <a:pt x="33639" y="53780"/>
                  <a:pt x="33541" y="55508"/>
                </a:cubicBezTo>
                <a:cubicBezTo>
                  <a:pt x="33541" y="56344"/>
                  <a:pt x="33391" y="57134"/>
                  <a:pt x="33292" y="57974"/>
                </a:cubicBezTo>
                <a:cubicBezTo>
                  <a:pt x="33193" y="58613"/>
                  <a:pt x="32898" y="59205"/>
                  <a:pt x="32503" y="59797"/>
                </a:cubicBezTo>
                <a:cubicBezTo>
                  <a:pt x="32456" y="59651"/>
                  <a:pt x="32456" y="59501"/>
                  <a:pt x="32456" y="59355"/>
                </a:cubicBezTo>
                <a:cubicBezTo>
                  <a:pt x="32456" y="58368"/>
                  <a:pt x="32503" y="57382"/>
                  <a:pt x="32503" y="56396"/>
                </a:cubicBezTo>
                <a:cubicBezTo>
                  <a:pt x="32404" y="53287"/>
                  <a:pt x="32503" y="50130"/>
                  <a:pt x="32799" y="46974"/>
                </a:cubicBezTo>
                <a:cubicBezTo>
                  <a:pt x="32850" y="46236"/>
                  <a:pt x="32799" y="45495"/>
                  <a:pt x="32752" y="44757"/>
                </a:cubicBezTo>
                <a:cubicBezTo>
                  <a:pt x="32653" y="43968"/>
                  <a:pt x="32456" y="43179"/>
                  <a:pt x="31517" y="42883"/>
                </a:cubicBezTo>
                <a:cubicBezTo>
                  <a:pt x="31667" y="42042"/>
                  <a:pt x="31813" y="41206"/>
                  <a:pt x="32010" y="40417"/>
                </a:cubicBezTo>
                <a:cubicBezTo>
                  <a:pt x="32850" y="37458"/>
                  <a:pt x="33687" y="34546"/>
                  <a:pt x="34428" y="31638"/>
                </a:cubicBezTo>
                <a:cubicBezTo>
                  <a:pt x="34823" y="30305"/>
                  <a:pt x="35119" y="28924"/>
                  <a:pt x="35363" y="27543"/>
                </a:cubicBezTo>
                <a:cubicBezTo>
                  <a:pt x="35513" y="26707"/>
                  <a:pt x="35415" y="25866"/>
                  <a:pt x="35119" y="25077"/>
                </a:cubicBezTo>
                <a:cubicBezTo>
                  <a:pt x="34845" y="24351"/>
                  <a:pt x="34275" y="23959"/>
                  <a:pt x="33671" y="23959"/>
                </a:cubicBezTo>
                <a:cubicBezTo>
                  <a:pt x="33291" y="23959"/>
                  <a:pt x="32897" y="24114"/>
                  <a:pt x="32554" y="24438"/>
                </a:cubicBezTo>
                <a:cubicBezTo>
                  <a:pt x="32160" y="24833"/>
                  <a:pt x="31813" y="25326"/>
                  <a:pt x="31568" y="25768"/>
                </a:cubicBezTo>
                <a:cubicBezTo>
                  <a:pt x="31075" y="26707"/>
                  <a:pt x="30680" y="27642"/>
                  <a:pt x="30333" y="28628"/>
                </a:cubicBezTo>
                <a:cubicBezTo>
                  <a:pt x="29003" y="32230"/>
                  <a:pt x="28214" y="35927"/>
                  <a:pt x="27571" y="39727"/>
                </a:cubicBezTo>
                <a:cubicBezTo>
                  <a:pt x="27177" y="42192"/>
                  <a:pt x="27129" y="44658"/>
                  <a:pt x="27768" y="47124"/>
                </a:cubicBezTo>
                <a:cubicBezTo>
                  <a:pt x="27966" y="47862"/>
                  <a:pt x="27918" y="48651"/>
                  <a:pt x="27918" y="49440"/>
                </a:cubicBezTo>
                <a:cubicBezTo>
                  <a:pt x="27918" y="49637"/>
                  <a:pt x="27820" y="49835"/>
                  <a:pt x="27768" y="50032"/>
                </a:cubicBezTo>
                <a:cubicBezTo>
                  <a:pt x="27623" y="49933"/>
                  <a:pt x="27571" y="49835"/>
                  <a:pt x="27524" y="49736"/>
                </a:cubicBezTo>
                <a:cubicBezTo>
                  <a:pt x="26683" y="46481"/>
                  <a:pt x="25894" y="43226"/>
                  <a:pt x="25007" y="39971"/>
                </a:cubicBezTo>
                <a:cubicBezTo>
                  <a:pt x="24762" y="39135"/>
                  <a:pt x="24809" y="38346"/>
                  <a:pt x="24908" y="37505"/>
                </a:cubicBezTo>
                <a:cubicBezTo>
                  <a:pt x="24959" y="37261"/>
                  <a:pt x="25007" y="37063"/>
                  <a:pt x="25058" y="36866"/>
                </a:cubicBezTo>
                <a:cubicBezTo>
                  <a:pt x="25401" y="33808"/>
                  <a:pt x="26439" y="30995"/>
                  <a:pt x="28214" y="28482"/>
                </a:cubicBezTo>
                <a:cubicBezTo>
                  <a:pt x="28510" y="28088"/>
                  <a:pt x="28755" y="27740"/>
                  <a:pt x="28952" y="27346"/>
                </a:cubicBezTo>
                <a:cubicBezTo>
                  <a:pt x="29299" y="26707"/>
                  <a:pt x="29595" y="26016"/>
                  <a:pt x="29891" y="25326"/>
                </a:cubicBezTo>
                <a:cubicBezTo>
                  <a:pt x="29990" y="25077"/>
                  <a:pt x="29938" y="24781"/>
                  <a:pt x="29990" y="24387"/>
                </a:cubicBezTo>
                <a:lnTo>
                  <a:pt x="29990" y="24387"/>
                </a:lnTo>
                <a:cubicBezTo>
                  <a:pt x="29201" y="24486"/>
                  <a:pt x="28806" y="24880"/>
                  <a:pt x="28412" y="25373"/>
                </a:cubicBezTo>
                <a:cubicBezTo>
                  <a:pt x="27473" y="26608"/>
                  <a:pt x="26585" y="27890"/>
                  <a:pt x="25599" y="29121"/>
                </a:cubicBezTo>
                <a:cubicBezTo>
                  <a:pt x="24612" y="30356"/>
                  <a:pt x="24269" y="31784"/>
                  <a:pt x="24466" y="33363"/>
                </a:cubicBezTo>
                <a:cubicBezTo>
                  <a:pt x="24612" y="34104"/>
                  <a:pt x="24663" y="34893"/>
                  <a:pt x="24762" y="35631"/>
                </a:cubicBezTo>
                <a:cubicBezTo>
                  <a:pt x="24809" y="36322"/>
                  <a:pt x="24663" y="36965"/>
                  <a:pt x="24466" y="37655"/>
                </a:cubicBezTo>
                <a:cubicBezTo>
                  <a:pt x="24170" y="36913"/>
                  <a:pt x="23973" y="36176"/>
                  <a:pt x="23776" y="35434"/>
                </a:cubicBezTo>
                <a:cubicBezTo>
                  <a:pt x="22987" y="32672"/>
                  <a:pt x="22738" y="29812"/>
                  <a:pt x="23231" y="26951"/>
                </a:cubicBezTo>
                <a:cubicBezTo>
                  <a:pt x="23578" y="24635"/>
                  <a:pt x="23578" y="22316"/>
                  <a:pt x="23085" y="20000"/>
                </a:cubicBezTo>
                <a:cubicBezTo>
                  <a:pt x="21949" y="14279"/>
                  <a:pt x="20422" y="8704"/>
                  <a:pt x="18398" y="3232"/>
                </a:cubicBezTo>
                <a:cubicBezTo>
                  <a:pt x="18004" y="2293"/>
                  <a:pt x="17562" y="1358"/>
                  <a:pt x="16871" y="616"/>
                </a:cubicBezTo>
                <a:cubicBezTo>
                  <a:pt x="16511" y="210"/>
                  <a:pt x="16130" y="1"/>
                  <a:pt x="15784" y="1"/>
                </a:cubicBezTo>
                <a:close/>
              </a:path>
            </a:pathLst>
          </a:custGeom>
          <a:solidFill>
            <a:srgbClr val="4E7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1" name="Google Shape;9481;p347"/>
          <p:cNvGrpSpPr/>
          <p:nvPr/>
        </p:nvGrpSpPr>
        <p:grpSpPr>
          <a:xfrm>
            <a:off x="1218208" y="796855"/>
            <a:ext cx="1768381" cy="834117"/>
            <a:chOff x="2772675" y="3209200"/>
            <a:chExt cx="2642925" cy="1246625"/>
          </a:xfrm>
        </p:grpSpPr>
        <p:sp>
          <p:nvSpPr>
            <p:cNvPr id="9482" name="Google Shape;9482;p347"/>
            <p:cNvSpPr/>
            <p:nvPr/>
          </p:nvSpPr>
          <p:spPr>
            <a:xfrm>
              <a:off x="2772675" y="3209200"/>
              <a:ext cx="2642925" cy="1246625"/>
            </a:xfrm>
            <a:custGeom>
              <a:rect b="b" l="l" r="r" t="t"/>
              <a:pathLst>
                <a:path extrusionOk="0" h="49865" w="105717">
                  <a:moveTo>
                    <a:pt x="48399" y="99"/>
                  </a:moveTo>
                  <a:cubicBezTo>
                    <a:pt x="48399" y="2386"/>
                    <a:pt x="51525" y="4484"/>
                    <a:pt x="54597" y="4484"/>
                  </a:cubicBezTo>
                  <a:cubicBezTo>
                    <a:pt x="54634" y="4484"/>
                    <a:pt x="54671" y="4484"/>
                    <a:pt x="54707" y="4483"/>
                  </a:cubicBezTo>
                  <a:cubicBezTo>
                    <a:pt x="57219" y="4483"/>
                    <a:pt x="59388" y="2563"/>
                    <a:pt x="59289" y="245"/>
                  </a:cubicBezTo>
                  <a:lnTo>
                    <a:pt x="59289" y="245"/>
                  </a:lnTo>
                  <a:cubicBezTo>
                    <a:pt x="58516" y="2480"/>
                    <a:pt x="57193" y="4122"/>
                    <a:pt x="54815" y="4122"/>
                  </a:cubicBezTo>
                  <a:cubicBezTo>
                    <a:pt x="54622" y="4122"/>
                    <a:pt x="54422" y="4111"/>
                    <a:pt x="54215" y="4089"/>
                  </a:cubicBezTo>
                  <a:cubicBezTo>
                    <a:pt x="51750" y="3844"/>
                    <a:pt x="49582" y="2859"/>
                    <a:pt x="48399" y="99"/>
                  </a:cubicBezTo>
                  <a:close/>
                  <a:moveTo>
                    <a:pt x="64860" y="0"/>
                  </a:moveTo>
                  <a:cubicBezTo>
                    <a:pt x="64565" y="343"/>
                    <a:pt x="64466" y="442"/>
                    <a:pt x="64415" y="540"/>
                  </a:cubicBezTo>
                  <a:cubicBezTo>
                    <a:pt x="63283" y="2216"/>
                    <a:pt x="62246" y="3943"/>
                    <a:pt x="61063" y="5520"/>
                  </a:cubicBezTo>
                  <a:cubicBezTo>
                    <a:pt x="60030" y="6900"/>
                    <a:pt x="58599" y="7590"/>
                    <a:pt x="56825" y="7590"/>
                  </a:cubicBezTo>
                  <a:cubicBezTo>
                    <a:pt x="56700" y="7593"/>
                    <a:pt x="56575" y="7595"/>
                    <a:pt x="56451" y="7595"/>
                  </a:cubicBezTo>
                  <a:cubicBezTo>
                    <a:pt x="53010" y="7595"/>
                    <a:pt x="49972" y="6289"/>
                    <a:pt x="47117" y="4436"/>
                  </a:cubicBezTo>
                  <a:cubicBezTo>
                    <a:pt x="45639" y="3450"/>
                    <a:pt x="44259" y="2267"/>
                    <a:pt x="43766" y="442"/>
                  </a:cubicBezTo>
                  <a:cubicBezTo>
                    <a:pt x="43766" y="394"/>
                    <a:pt x="43616" y="343"/>
                    <a:pt x="43419" y="296"/>
                  </a:cubicBezTo>
                  <a:lnTo>
                    <a:pt x="43419" y="296"/>
                  </a:lnTo>
                  <a:cubicBezTo>
                    <a:pt x="43569" y="1774"/>
                    <a:pt x="44405" y="2760"/>
                    <a:pt x="45391" y="3596"/>
                  </a:cubicBezTo>
                  <a:cubicBezTo>
                    <a:pt x="47855" y="5717"/>
                    <a:pt x="50713" y="7145"/>
                    <a:pt x="53919" y="7787"/>
                  </a:cubicBezTo>
                  <a:cubicBezTo>
                    <a:pt x="54855" y="7974"/>
                    <a:pt x="55827" y="8143"/>
                    <a:pt x="56767" y="8143"/>
                  </a:cubicBezTo>
                  <a:cubicBezTo>
                    <a:pt x="58053" y="8143"/>
                    <a:pt x="59280" y="7826"/>
                    <a:pt x="60275" y="6801"/>
                  </a:cubicBezTo>
                  <a:cubicBezTo>
                    <a:pt x="61950" y="5075"/>
                    <a:pt x="63232" y="2957"/>
                    <a:pt x="64663" y="986"/>
                  </a:cubicBezTo>
                  <a:cubicBezTo>
                    <a:pt x="64809" y="836"/>
                    <a:pt x="64762" y="540"/>
                    <a:pt x="64860" y="0"/>
                  </a:cubicBezTo>
                  <a:close/>
                  <a:moveTo>
                    <a:pt x="39232" y="99"/>
                  </a:moveTo>
                  <a:cubicBezTo>
                    <a:pt x="39232" y="540"/>
                    <a:pt x="39181" y="690"/>
                    <a:pt x="39181" y="836"/>
                  </a:cubicBezTo>
                  <a:cubicBezTo>
                    <a:pt x="39922" y="3844"/>
                    <a:pt x="41400" y="6455"/>
                    <a:pt x="43912" y="8327"/>
                  </a:cubicBezTo>
                  <a:cubicBezTo>
                    <a:pt x="47883" y="11328"/>
                    <a:pt x="52399" y="12299"/>
                    <a:pt x="57114" y="12299"/>
                  </a:cubicBezTo>
                  <a:cubicBezTo>
                    <a:pt x="57899" y="12299"/>
                    <a:pt x="58691" y="12272"/>
                    <a:pt x="59486" y="12223"/>
                  </a:cubicBezTo>
                  <a:cubicBezTo>
                    <a:pt x="62002" y="12073"/>
                    <a:pt x="64072" y="10792"/>
                    <a:pt x="65550" y="8722"/>
                  </a:cubicBezTo>
                  <a:cubicBezTo>
                    <a:pt x="67175" y="6455"/>
                    <a:pt x="68310" y="4041"/>
                    <a:pt x="68902" y="1380"/>
                  </a:cubicBezTo>
                  <a:cubicBezTo>
                    <a:pt x="69000" y="1033"/>
                    <a:pt x="69000" y="639"/>
                    <a:pt x="69048" y="296"/>
                  </a:cubicBezTo>
                  <a:lnTo>
                    <a:pt x="69048" y="296"/>
                  </a:lnTo>
                  <a:cubicBezTo>
                    <a:pt x="68653" y="690"/>
                    <a:pt x="68555" y="1084"/>
                    <a:pt x="68456" y="1427"/>
                  </a:cubicBezTo>
                  <a:cubicBezTo>
                    <a:pt x="67865" y="4089"/>
                    <a:pt x="66682" y="6506"/>
                    <a:pt x="65057" y="8674"/>
                  </a:cubicBezTo>
                  <a:cubicBezTo>
                    <a:pt x="63922" y="10200"/>
                    <a:pt x="62443" y="11284"/>
                    <a:pt x="60472" y="11631"/>
                  </a:cubicBezTo>
                  <a:cubicBezTo>
                    <a:pt x="59268" y="11827"/>
                    <a:pt x="58070" y="11922"/>
                    <a:pt x="56883" y="11922"/>
                  </a:cubicBezTo>
                  <a:cubicBezTo>
                    <a:pt x="53599" y="11922"/>
                    <a:pt x="50390" y="11195"/>
                    <a:pt x="47315" y="9857"/>
                  </a:cubicBezTo>
                  <a:cubicBezTo>
                    <a:pt x="43273" y="8083"/>
                    <a:pt x="40612" y="5126"/>
                    <a:pt x="39626" y="789"/>
                  </a:cubicBezTo>
                  <a:cubicBezTo>
                    <a:pt x="39575" y="591"/>
                    <a:pt x="39476" y="493"/>
                    <a:pt x="39232" y="99"/>
                  </a:cubicBezTo>
                  <a:close/>
                  <a:moveTo>
                    <a:pt x="33661" y="245"/>
                  </a:moveTo>
                  <a:cubicBezTo>
                    <a:pt x="33463" y="540"/>
                    <a:pt x="33515" y="737"/>
                    <a:pt x="33562" y="935"/>
                  </a:cubicBezTo>
                  <a:cubicBezTo>
                    <a:pt x="35139" y="6111"/>
                    <a:pt x="38049" y="10102"/>
                    <a:pt x="43419" y="11580"/>
                  </a:cubicBezTo>
                  <a:cubicBezTo>
                    <a:pt x="47413" y="12716"/>
                    <a:pt x="51502" y="13354"/>
                    <a:pt x="55595" y="14096"/>
                  </a:cubicBezTo>
                  <a:cubicBezTo>
                    <a:pt x="56416" y="14244"/>
                    <a:pt x="57220" y="14317"/>
                    <a:pt x="58005" y="14317"/>
                  </a:cubicBezTo>
                  <a:cubicBezTo>
                    <a:pt x="61129" y="14317"/>
                    <a:pt x="63964" y="13167"/>
                    <a:pt x="66485" y="11040"/>
                  </a:cubicBezTo>
                  <a:cubicBezTo>
                    <a:pt x="69789" y="8229"/>
                    <a:pt x="71957" y="4582"/>
                    <a:pt x="73582" y="639"/>
                  </a:cubicBezTo>
                  <a:cubicBezTo>
                    <a:pt x="73633" y="540"/>
                    <a:pt x="73582" y="442"/>
                    <a:pt x="73535" y="343"/>
                  </a:cubicBezTo>
                  <a:cubicBezTo>
                    <a:pt x="73436" y="343"/>
                    <a:pt x="73337" y="343"/>
                    <a:pt x="73337" y="394"/>
                  </a:cubicBezTo>
                  <a:cubicBezTo>
                    <a:pt x="73140" y="690"/>
                    <a:pt x="72990" y="986"/>
                    <a:pt x="72892" y="1281"/>
                  </a:cubicBezTo>
                  <a:cubicBezTo>
                    <a:pt x="71366" y="4680"/>
                    <a:pt x="69442" y="7787"/>
                    <a:pt x="66682" y="10299"/>
                  </a:cubicBezTo>
                  <a:cubicBezTo>
                    <a:pt x="64391" y="12371"/>
                    <a:pt x="61784" y="13811"/>
                    <a:pt x="58758" y="13811"/>
                  </a:cubicBezTo>
                  <a:cubicBezTo>
                    <a:pt x="58400" y="13811"/>
                    <a:pt x="58035" y="13791"/>
                    <a:pt x="57665" y="13749"/>
                  </a:cubicBezTo>
                  <a:cubicBezTo>
                    <a:pt x="53623" y="13354"/>
                    <a:pt x="49582" y="12617"/>
                    <a:pt x="45588" y="11829"/>
                  </a:cubicBezTo>
                  <a:cubicBezTo>
                    <a:pt x="39527" y="10646"/>
                    <a:pt x="35731" y="6801"/>
                    <a:pt x="34008" y="935"/>
                  </a:cubicBezTo>
                  <a:cubicBezTo>
                    <a:pt x="33909" y="690"/>
                    <a:pt x="33759" y="493"/>
                    <a:pt x="33661" y="245"/>
                  </a:cubicBezTo>
                  <a:close/>
                  <a:moveTo>
                    <a:pt x="29816" y="245"/>
                  </a:moveTo>
                  <a:cubicBezTo>
                    <a:pt x="29718" y="296"/>
                    <a:pt x="29670" y="343"/>
                    <a:pt x="29572" y="343"/>
                  </a:cubicBezTo>
                  <a:cubicBezTo>
                    <a:pt x="29718" y="690"/>
                    <a:pt x="29769" y="1084"/>
                    <a:pt x="29966" y="1427"/>
                  </a:cubicBezTo>
                  <a:cubicBezTo>
                    <a:pt x="31393" y="3990"/>
                    <a:pt x="32773" y="6553"/>
                    <a:pt x="34252" y="9116"/>
                  </a:cubicBezTo>
                  <a:cubicBezTo>
                    <a:pt x="35632" y="11533"/>
                    <a:pt x="37603" y="13354"/>
                    <a:pt x="40068" y="14636"/>
                  </a:cubicBezTo>
                  <a:cubicBezTo>
                    <a:pt x="44653" y="16903"/>
                    <a:pt x="49385" y="18827"/>
                    <a:pt x="54459" y="19564"/>
                  </a:cubicBezTo>
                  <a:cubicBezTo>
                    <a:pt x="55364" y="19696"/>
                    <a:pt x="56263" y="19770"/>
                    <a:pt x="57150" y="19770"/>
                  </a:cubicBezTo>
                  <a:cubicBezTo>
                    <a:pt x="59933" y="19770"/>
                    <a:pt x="62590" y="19044"/>
                    <a:pt x="64908" y="17100"/>
                  </a:cubicBezTo>
                  <a:cubicBezTo>
                    <a:pt x="66142" y="16067"/>
                    <a:pt x="67325" y="15030"/>
                    <a:pt x="68456" y="13847"/>
                  </a:cubicBezTo>
                  <a:cubicBezTo>
                    <a:pt x="72253" y="10054"/>
                    <a:pt x="74666" y="5272"/>
                    <a:pt x="77379" y="690"/>
                  </a:cubicBezTo>
                  <a:cubicBezTo>
                    <a:pt x="77426" y="591"/>
                    <a:pt x="77379" y="394"/>
                    <a:pt x="77426" y="245"/>
                  </a:cubicBezTo>
                  <a:lnTo>
                    <a:pt x="77426" y="245"/>
                  </a:lnTo>
                  <a:cubicBezTo>
                    <a:pt x="75849" y="2512"/>
                    <a:pt x="74520" y="4779"/>
                    <a:pt x="73140" y="7097"/>
                  </a:cubicBezTo>
                  <a:cubicBezTo>
                    <a:pt x="71118" y="10350"/>
                    <a:pt x="68752" y="13256"/>
                    <a:pt x="65893" y="15819"/>
                  </a:cubicBezTo>
                  <a:cubicBezTo>
                    <a:pt x="63173" y="18243"/>
                    <a:pt x="60142" y="19369"/>
                    <a:pt x="56822" y="19369"/>
                  </a:cubicBezTo>
                  <a:cubicBezTo>
                    <a:pt x="55753" y="19369"/>
                    <a:pt x="54653" y="19252"/>
                    <a:pt x="53525" y="19024"/>
                  </a:cubicBezTo>
                  <a:cubicBezTo>
                    <a:pt x="49187" y="18137"/>
                    <a:pt x="45047" y="16560"/>
                    <a:pt x="41053" y="14687"/>
                  </a:cubicBezTo>
                  <a:cubicBezTo>
                    <a:pt x="38640" y="13504"/>
                    <a:pt x="36472" y="11927"/>
                    <a:pt x="35092" y="9609"/>
                  </a:cubicBezTo>
                  <a:cubicBezTo>
                    <a:pt x="33318" y="6703"/>
                    <a:pt x="31788" y="3695"/>
                    <a:pt x="30112" y="789"/>
                  </a:cubicBezTo>
                  <a:cubicBezTo>
                    <a:pt x="30013" y="591"/>
                    <a:pt x="29915" y="442"/>
                    <a:pt x="29816" y="245"/>
                  </a:cubicBezTo>
                  <a:close/>
                  <a:moveTo>
                    <a:pt x="25183" y="296"/>
                  </a:moveTo>
                  <a:cubicBezTo>
                    <a:pt x="25085" y="343"/>
                    <a:pt x="24939" y="343"/>
                    <a:pt x="24840" y="394"/>
                  </a:cubicBezTo>
                  <a:cubicBezTo>
                    <a:pt x="25085" y="1281"/>
                    <a:pt x="25282" y="2216"/>
                    <a:pt x="25530" y="3154"/>
                  </a:cubicBezTo>
                  <a:cubicBezTo>
                    <a:pt x="26563" y="7736"/>
                    <a:pt x="28535" y="11876"/>
                    <a:pt x="32478" y="14734"/>
                  </a:cubicBezTo>
                  <a:cubicBezTo>
                    <a:pt x="40561" y="20649"/>
                    <a:pt x="49629" y="23756"/>
                    <a:pt x="59683" y="23756"/>
                  </a:cubicBezTo>
                  <a:cubicBezTo>
                    <a:pt x="63528" y="23756"/>
                    <a:pt x="66879" y="22474"/>
                    <a:pt x="69639" y="19860"/>
                  </a:cubicBezTo>
                  <a:cubicBezTo>
                    <a:pt x="71267" y="18334"/>
                    <a:pt x="72845" y="16706"/>
                    <a:pt x="74173" y="14983"/>
                  </a:cubicBezTo>
                  <a:cubicBezTo>
                    <a:pt x="77525" y="10744"/>
                    <a:pt x="80778" y="6407"/>
                    <a:pt x="81566" y="836"/>
                  </a:cubicBezTo>
                  <a:cubicBezTo>
                    <a:pt x="81617" y="690"/>
                    <a:pt x="81566" y="493"/>
                    <a:pt x="81519" y="296"/>
                  </a:cubicBezTo>
                  <a:cubicBezTo>
                    <a:pt x="81172" y="789"/>
                    <a:pt x="81125" y="1281"/>
                    <a:pt x="80927" y="1774"/>
                  </a:cubicBezTo>
                  <a:cubicBezTo>
                    <a:pt x="80383" y="3450"/>
                    <a:pt x="80040" y="5272"/>
                    <a:pt x="79200" y="6801"/>
                  </a:cubicBezTo>
                  <a:cubicBezTo>
                    <a:pt x="76689" y="11336"/>
                    <a:pt x="73732" y="15523"/>
                    <a:pt x="69887" y="19123"/>
                  </a:cubicBezTo>
                  <a:cubicBezTo>
                    <a:pt x="67719" y="21142"/>
                    <a:pt x="65255" y="22817"/>
                    <a:pt x="62199" y="23113"/>
                  </a:cubicBezTo>
                  <a:cubicBezTo>
                    <a:pt x="60892" y="23237"/>
                    <a:pt x="59573" y="23311"/>
                    <a:pt x="58255" y="23311"/>
                  </a:cubicBezTo>
                  <a:cubicBezTo>
                    <a:pt x="56936" y="23311"/>
                    <a:pt x="55618" y="23237"/>
                    <a:pt x="54313" y="23066"/>
                  </a:cubicBezTo>
                  <a:cubicBezTo>
                    <a:pt x="48151" y="22324"/>
                    <a:pt x="42335" y="20207"/>
                    <a:pt x="36866" y="17250"/>
                  </a:cubicBezTo>
                  <a:cubicBezTo>
                    <a:pt x="31492" y="14340"/>
                    <a:pt x="27549" y="10153"/>
                    <a:pt x="26169" y="3990"/>
                  </a:cubicBezTo>
                  <a:cubicBezTo>
                    <a:pt x="25925" y="2760"/>
                    <a:pt x="25530" y="1526"/>
                    <a:pt x="25183" y="296"/>
                  </a:cubicBezTo>
                  <a:close/>
                  <a:moveTo>
                    <a:pt x="20748" y="245"/>
                  </a:moveTo>
                  <a:cubicBezTo>
                    <a:pt x="20700" y="296"/>
                    <a:pt x="20602" y="296"/>
                    <a:pt x="20503" y="296"/>
                  </a:cubicBezTo>
                  <a:cubicBezTo>
                    <a:pt x="20551" y="591"/>
                    <a:pt x="20551" y="887"/>
                    <a:pt x="20649" y="1183"/>
                  </a:cubicBezTo>
                  <a:cubicBezTo>
                    <a:pt x="22029" y="4929"/>
                    <a:pt x="23409" y="8674"/>
                    <a:pt x="24840" y="12420"/>
                  </a:cubicBezTo>
                  <a:cubicBezTo>
                    <a:pt x="25629" y="14439"/>
                    <a:pt x="27056" y="16016"/>
                    <a:pt x="28783" y="17349"/>
                  </a:cubicBezTo>
                  <a:cubicBezTo>
                    <a:pt x="31938" y="19911"/>
                    <a:pt x="35585" y="21587"/>
                    <a:pt x="39330" y="23066"/>
                  </a:cubicBezTo>
                  <a:cubicBezTo>
                    <a:pt x="44555" y="25136"/>
                    <a:pt x="49779" y="27304"/>
                    <a:pt x="55149" y="29126"/>
                  </a:cubicBezTo>
                  <a:cubicBezTo>
                    <a:pt x="57263" y="29823"/>
                    <a:pt x="59387" y="30212"/>
                    <a:pt x="61503" y="30212"/>
                  </a:cubicBezTo>
                  <a:cubicBezTo>
                    <a:pt x="64173" y="30212"/>
                    <a:pt x="66831" y="29593"/>
                    <a:pt x="69442" y="28191"/>
                  </a:cubicBezTo>
                  <a:cubicBezTo>
                    <a:pt x="74469" y="25479"/>
                    <a:pt x="77970" y="21339"/>
                    <a:pt x="80533" y="16312"/>
                  </a:cubicBezTo>
                  <a:cubicBezTo>
                    <a:pt x="82997" y="11482"/>
                    <a:pt x="84228" y="6257"/>
                    <a:pt x="85265" y="935"/>
                  </a:cubicBezTo>
                  <a:cubicBezTo>
                    <a:pt x="85312" y="789"/>
                    <a:pt x="85213" y="591"/>
                    <a:pt x="85213" y="394"/>
                  </a:cubicBezTo>
                  <a:cubicBezTo>
                    <a:pt x="84918" y="690"/>
                    <a:pt x="84819" y="986"/>
                    <a:pt x="84772" y="1329"/>
                  </a:cubicBezTo>
                  <a:cubicBezTo>
                    <a:pt x="83786" y="4976"/>
                    <a:pt x="82997" y="8674"/>
                    <a:pt x="81815" y="12270"/>
                  </a:cubicBezTo>
                  <a:cubicBezTo>
                    <a:pt x="79942" y="17593"/>
                    <a:pt x="76985" y="22324"/>
                    <a:pt x="72399" y="25774"/>
                  </a:cubicBezTo>
                  <a:cubicBezTo>
                    <a:pt x="69493" y="27943"/>
                    <a:pt x="66386" y="29520"/>
                    <a:pt x="62692" y="29717"/>
                  </a:cubicBezTo>
                  <a:cubicBezTo>
                    <a:pt x="62319" y="29736"/>
                    <a:pt x="61948" y="29746"/>
                    <a:pt x="61577" y="29746"/>
                  </a:cubicBezTo>
                  <a:cubicBezTo>
                    <a:pt x="59004" y="29746"/>
                    <a:pt x="56477" y="29291"/>
                    <a:pt x="54065" y="28389"/>
                  </a:cubicBezTo>
                  <a:cubicBezTo>
                    <a:pt x="48545" y="26366"/>
                    <a:pt x="43123" y="24150"/>
                    <a:pt x="37702" y="21883"/>
                  </a:cubicBezTo>
                  <a:cubicBezTo>
                    <a:pt x="35336" y="20897"/>
                    <a:pt x="33069" y="19663"/>
                    <a:pt x="30853" y="18334"/>
                  </a:cubicBezTo>
                  <a:cubicBezTo>
                    <a:pt x="28042" y="16659"/>
                    <a:pt x="25873" y="14293"/>
                    <a:pt x="24691" y="11139"/>
                  </a:cubicBezTo>
                  <a:cubicBezTo>
                    <a:pt x="24052" y="9364"/>
                    <a:pt x="23263" y="7689"/>
                    <a:pt x="22621" y="5914"/>
                  </a:cubicBezTo>
                  <a:cubicBezTo>
                    <a:pt x="21982" y="4041"/>
                    <a:pt x="21390" y="2169"/>
                    <a:pt x="20748" y="245"/>
                  </a:cubicBezTo>
                  <a:close/>
                  <a:moveTo>
                    <a:pt x="14636" y="245"/>
                  </a:moveTo>
                  <a:cubicBezTo>
                    <a:pt x="14589" y="836"/>
                    <a:pt x="14735" y="1380"/>
                    <a:pt x="14885" y="1920"/>
                  </a:cubicBezTo>
                  <a:cubicBezTo>
                    <a:pt x="15673" y="4830"/>
                    <a:pt x="16411" y="7787"/>
                    <a:pt x="17250" y="10693"/>
                  </a:cubicBezTo>
                  <a:cubicBezTo>
                    <a:pt x="17692" y="12124"/>
                    <a:pt x="18086" y="13603"/>
                    <a:pt x="18973" y="14734"/>
                  </a:cubicBezTo>
                  <a:cubicBezTo>
                    <a:pt x="22770" y="19714"/>
                    <a:pt x="27253" y="23854"/>
                    <a:pt x="33069" y="26417"/>
                  </a:cubicBezTo>
                  <a:cubicBezTo>
                    <a:pt x="38491" y="28881"/>
                    <a:pt x="44208" y="30360"/>
                    <a:pt x="49925" y="31740"/>
                  </a:cubicBezTo>
                  <a:cubicBezTo>
                    <a:pt x="53919" y="32674"/>
                    <a:pt x="57862" y="33711"/>
                    <a:pt x="62002" y="33810"/>
                  </a:cubicBezTo>
                  <a:cubicBezTo>
                    <a:pt x="62171" y="33815"/>
                    <a:pt x="62338" y="33817"/>
                    <a:pt x="62505" y="33817"/>
                  </a:cubicBezTo>
                  <a:cubicBezTo>
                    <a:pt x="65694" y="33817"/>
                    <a:pt x="68490" y="32916"/>
                    <a:pt x="71019" y="30900"/>
                  </a:cubicBezTo>
                  <a:cubicBezTo>
                    <a:pt x="72253" y="29966"/>
                    <a:pt x="73483" y="29027"/>
                    <a:pt x="74717" y="28042"/>
                  </a:cubicBezTo>
                  <a:cubicBezTo>
                    <a:pt x="78857" y="24741"/>
                    <a:pt x="82453" y="21043"/>
                    <a:pt x="84228" y="15917"/>
                  </a:cubicBezTo>
                  <a:cubicBezTo>
                    <a:pt x="85312" y="12814"/>
                    <a:pt x="86396" y="9707"/>
                    <a:pt x="87382" y="6553"/>
                  </a:cubicBezTo>
                  <a:cubicBezTo>
                    <a:pt x="87973" y="4534"/>
                    <a:pt x="88320" y="2413"/>
                    <a:pt x="88762" y="394"/>
                  </a:cubicBezTo>
                  <a:cubicBezTo>
                    <a:pt x="88663" y="343"/>
                    <a:pt x="88565" y="296"/>
                    <a:pt x="88466" y="296"/>
                  </a:cubicBezTo>
                  <a:cubicBezTo>
                    <a:pt x="88320" y="591"/>
                    <a:pt x="88170" y="935"/>
                    <a:pt x="88123" y="1281"/>
                  </a:cubicBezTo>
                  <a:cubicBezTo>
                    <a:pt x="87236" y="6553"/>
                    <a:pt x="85560" y="11580"/>
                    <a:pt x="83589" y="16509"/>
                  </a:cubicBezTo>
                  <a:cubicBezTo>
                    <a:pt x="82406" y="19419"/>
                    <a:pt x="80730" y="22029"/>
                    <a:pt x="78463" y="24099"/>
                  </a:cubicBezTo>
                  <a:cubicBezTo>
                    <a:pt x="76243" y="26169"/>
                    <a:pt x="73830" y="27994"/>
                    <a:pt x="71563" y="29966"/>
                  </a:cubicBezTo>
                  <a:cubicBezTo>
                    <a:pt x="68762" y="32442"/>
                    <a:pt x="65620" y="33480"/>
                    <a:pt x="62253" y="33480"/>
                  </a:cubicBezTo>
                  <a:cubicBezTo>
                    <a:pt x="60998" y="33480"/>
                    <a:pt x="59713" y="33336"/>
                    <a:pt x="58402" y="33069"/>
                  </a:cubicBezTo>
                  <a:cubicBezTo>
                    <a:pt x="53375" y="32036"/>
                    <a:pt x="48348" y="30900"/>
                    <a:pt x="43321" y="29619"/>
                  </a:cubicBezTo>
                  <a:cubicBezTo>
                    <a:pt x="34153" y="27304"/>
                    <a:pt x="25972" y="23212"/>
                    <a:pt x="20010" y="15523"/>
                  </a:cubicBezTo>
                  <a:cubicBezTo>
                    <a:pt x="18828" y="14044"/>
                    <a:pt x="17988" y="12467"/>
                    <a:pt x="17546" y="10594"/>
                  </a:cubicBezTo>
                  <a:cubicBezTo>
                    <a:pt x="16805" y="7342"/>
                    <a:pt x="15870" y="4140"/>
                    <a:pt x="15031" y="935"/>
                  </a:cubicBezTo>
                  <a:cubicBezTo>
                    <a:pt x="14932" y="690"/>
                    <a:pt x="14786" y="493"/>
                    <a:pt x="14636" y="245"/>
                  </a:cubicBezTo>
                  <a:close/>
                  <a:moveTo>
                    <a:pt x="7985" y="296"/>
                  </a:moveTo>
                  <a:cubicBezTo>
                    <a:pt x="7736" y="493"/>
                    <a:pt x="7638" y="639"/>
                    <a:pt x="7638" y="789"/>
                  </a:cubicBezTo>
                  <a:cubicBezTo>
                    <a:pt x="7933" y="2709"/>
                    <a:pt x="8131" y="4633"/>
                    <a:pt x="8525" y="6506"/>
                  </a:cubicBezTo>
                  <a:cubicBezTo>
                    <a:pt x="9562" y="11730"/>
                    <a:pt x="11632" y="16509"/>
                    <a:pt x="15673" y="20207"/>
                  </a:cubicBezTo>
                  <a:cubicBezTo>
                    <a:pt x="22080" y="26121"/>
                    <a:pt x="29126" y="30999"/>
                    <a:pt x="37111" y="34547"/>
                  </a:cubicBezTo>
                  <a:cubicBezTo>
                    <a:pt x="42138" y="36767"/>
                    <a:pt x="47362" y="38293"/>
                    <a:pt x="52882" y="38640"/>
                  </a:cubicBezTo>
                  <a:cubicBezTo>
                    <a:pt x="53681" y="38682"/>
                    <a:pt x="54477" y="38703"/>
                    <a:pt x="55272" y="38703"/>
                  </a:cubicBezTo>
                  <a:cubicBezTo>
                    <a:pt x="60066" y="38703"/>
                    <a:pt x="64777" y="37935"/>
                    <a:pt x="69343" y="36373"/>
                  </a:cubicBezTo>
                  <a:cubicBezTo>
                    <a:pt x="78412" y="33266"/>
                    <a:pt x="85067" y="27403"/>
                    <a:pt x="88269" y="18283"/>
                  </a:cubicBezTo>
                  <a:cubicBezTo>
                    <a:pt x="90292" y="12617"/>
                    <a:pt x="91620" y="6703"/>
                    <a:pt x="93249" y="887"/>
                  </a:cubicBezTo>
                  <a:cubicBezTo>
                    <a:pt x="93296" y="737"/>
                    <a:pt x="93296" y="540"/>
                    <a:pt x="93296" y="394"/>
                  </a:cubicBezTo>
                  <a:cubicBezTo>
                    <a:pt x="93198" y="343"/>
                    <a:pt x="93150" y="343"/>
                    <a:pt x="93052" y="343"/>
                  </a:cubicBezTo>
                  <a:cubicBezTo>
                    <a:pt x="92953" y="591"/>
                    <a:pt x="92855" y="836"/>
                    <a:pt x="92803" y="1084"/>
                  </a:cubicBezTo>
                  <a:lnTo>
                    <a:pt x="88959" y="15129"/>
                  </a:lnTo>
                  <a:cubicBezTo>
                    <a:pt x="86396" y="24544"/>
                    <a:pt x="80533" y="31294"/>
                    <a:pt x="71662" y="35040"/>
                  </a:cubicBezTo>
                  <a:cubicBezTo>
                    <a:pt x="66470" y="37203"/>
                    <a:pt x="61123" y="38340"/>
                    <a:pt x="55682" y="38340"/>
                  </a:cubicBezTo>
                  <a:cubicBezTo>
                    <a:pt x="52445" y="38340"/>
                    <a:pt x="49175" y="37938"/>
                    <a:pt x="45883" y="37110"/>
                  </a:cubicBezTo>
                  <a:cubicBezTo>
                    <a:pt x="38293" y="35237"/>
                    <a:pt x="31492" y="31740"/>
                    <a:pt x="25136" y="27253"/>
                  </a:cubicBezTo>
                  <a:cubicBezTo>
                    <a:pt x="22226" y="25183"/>
                    <a:pt x="19419" y="22869"/>
                    <a:pt x="16659" y="20550"/>
                  </a:cubicBezTo>
                  <a:cubicBezTo>
                    <a:pt x="11285" y="15917"/>
                    <a:pt x="9215" y="9707"/>
                    <a:pt x="8328" y="2957"/>
                  </a:cubicBezTo>
                  <a:cubicBezTo>
                    <a:pt x="8229" y="2070"/>
                    <a:pt x="8131" y="1183"/>
                    <a:pt x="7985" y="296"/>
                  </a:cubicBezTo>
                  <a:close/>
                  <a:moveTo>
                    <a:pt x="98276" y="245"/>
                  </a:moveTo>
                  <a:cubicBezTo>
                    <a:pt x="98177" y="493"/>
                    <a:pt x="98079" y="737"/>
                    <a:pt x="98028" y="986"/>
                  </a:cubicBezTo>
                  <a:cubicBezTo>
                    <a:pt x="97239" y="4089"/>
                    <a:pt x="96502" y="7243"/>
                    <a:pt x="95713" y="10397"/>
                  </a:cubicBezTo>
                  <a:cubicBezTo>
                    <a:pt x="94676" y="14636"/>
                    <a:pt x="93446" y="18827"/>
                    <a:pt x="91128" y="22620"/>
                  </a:cubicBezTo>
                  <a:cubicBezTo>
                    <a:pt x="90292" y="24000"/>
                    <a:pt x="89700" y="25479"/>
                    <a:pt x="88959" y="26910"/>
                  </a:cubicBezTo>
                  <a:cubicBezTo>
                    <a:pt x="88123" y="28633"/>
                    <a:pt x="87433" y="30506"/>
                    <a:pt x="86349" y="32182"/>
                  </a:cubicBezTo>
                  <a:cubicBezTo>
                    <a:pt x="82702" y="37702"/>
                    <a:pt x="77576" y="41250"/>
                    <a:pt x="71169" y="43024"/>
                  </a:cubicBezTo>
                  <a:cubicBezTo>
                    <a:pt x="67871" y="43990"/>
                    <a:pt x="64507" y="44661"/>
                    <a:pt x="61078" y="44661"/>
                  </a:cubicBezTo>
                  <a:cubicBezTo>
                    <a:pt x="60305" y="44661"/>
                    <a:pt x="59529" y="44627"/>
                    <a:pt x="58749" y="44554"/>
                  </a:cubicBezTo>
                  <a:cubicBezTo>
                    <a:pt x="55496" y="44258"/>
                    <a:pt x="52243" y="43963"/>
                    <a:pt x="48990" y="43714"/>
                  </a:cubicBezTo>
                  <a:cubicBezTo>
                    <a:pt x="46132" y="43517"/>
                    <a:pt x="43273" y="43273"/>
                    <a:pt x="40561" y="42236"/>
                  </a:cubicBezTo>
                  <a:cubicBezTo>
                    <a:pt x="34548" y="40020"/>
                    <a:pt x="29521" y="36274"/>
                    <a:pt x="25136" y="31689"/>
                  </a:cubicBezTo>
                  <a:cubicBezTo>
                    <a:pt x="21635" y="28093"/>
                    <a:pt x="18039" y="24592"/>
                    <a:pt x="13848" y="21733"/>
                  </a:cubicBezTo>
                  <a:cubicBezTo>
                    <a:pt x="11040" y="19762"/>
                    <a:pt x="8478" y="17297"/>
                    <a:pt x="7539" y="13847"/>
                  </a:cubicBezTo>
                  <a:cubicBezTo>
                    <a:pt x="6652" y="10397"/>
                    <a:pt x="6112" y="6801"/>
                    <a:pt x="5422" y="3300"/>
                  </a:cubicBezTo>
                  <a:cubicBezTo>
                    <a:pt x="5272" y="2315"/>
                    <a:pt x="5173" y="1329"/>
                    <a:pt x="5075" y="343"/>
                  </a:cubicBezTo>
                  <a:lnTo>
                    <a:pt x="4779" y="343"/>
                  </a:lnTo>
                  <a:cubicBezTo>
                    <a:pt x="4779" y="639"/>
                    <a:pt x="4732" y="986"/>
                    <a:pt x="4779" y="1281"/>
                  </a:cubicBezTo>
                  <a:cubicBezTo>
                    <a:pt x="5225" y="3990"/>
                    <a:pt x="5619" y="6703"/>
                    <a:pt x="6061" y="9412"/>
                  </a:cubicBezTo>
                  <a:cubicBezTo>
                    <a:pt x="6652" y="12814"/>
                    <a:pt x="7393" y="16213"/>
                    <a:pt x="10003" y="18776"/>
                  </a:cubicBezTo>
                  <a:cubicBezTo>
                    <a:pt x="11435" y="20156"/>
                    <a:pt x="12862" y="21587"/>
                    <a:pt x="14439" y="22671"/>
                  </a:cubicBezTo>
                  <a:cubicBezTo>
                    <a:pt x="17889" y="24986"/>
                    <a:pt x="20846" y="27746"/>
                    <a:pt x="23658" y="30802"/>
                  </a:cubicBezTo>
                  <a:cubicBezTo>
                    <a:pt x="26563" y="34007"/>
                    <a:pt x="29816" y="36814"/>
                    <a:pt x="33463" y="39133"/>
                  </a:cubicBezTo>
                  <a:cubicBezTo>
                    <a:pt x="38129" y="42160"/>
                    <a:pt x="43072" y="44065"/>
                    <a:pt x="48666" y="44065"/>
                  </a:cubicBezTo>
                  <a:cubicBezTo>
                    <a:pt x="48807" y="44065"/>
                    <a:pt x="48948" y="44064"/>
                    <a:pt x="49089" y="44061"/>
                  </a:cubicBezTo>
                  <a:cubicBezTo>
                    <a:pt x="49233" y="44057"/>
                    <a:pt x="49376" y="44054"/>
                    <a:pt x="49519" y="44054"/>
                  </a:cubicBezTo>
                  <a:cubicBezTo>
                    <a:pt x="50944" y="44054"/>
                    <a:pt x="52336" y="44272"/>
                    <a:pt x="53769" y="44404"/>
                  </a:cubicBezTo>
                  <a:cubicBezTo>
                    <a:pt x="56233" y="44602"/>
                    <a:pt x="58749" y="45047"/>
                    <a:pt x="61213" y="45047"/>
                  </a:cubicBezTo>
                  <a:cubicBezTo>
                    <a:pt x="61308" y="45048"/>
                    <a:pt x="61402" y="45049"/>
                    <a:pt x="61497" y="45049"/>
                  </a:cubicBezTo>
                  <a:cubicBezTo>
                    <a:pt x="65684" y="45049"/>
                    <a:pt x="69779" y="44030"/>
                    <a:pt x="73732" y="42630"/>
                  </a:cubicBezTo>
                  <a:cubicBezTo>
                    <a:pt x="79989" y="40414"/>
                    <a:pt x="84673" y="36274"/>
                    <a:pt x="87827" y="30557"/>
                  </a:cubicBezTo>
                  <a:cubicBezTo>
                    <a:pt x="89897" y="26859"/>
                    <a:pt x="91573" y="22916"/>
                    <a:pt x="93446" y="19072"/>
                  </a:cubicBezTo>
                  <a:cubicBezTo>
                    <a:pt x="93592" y="18729"/>
                    <a:pt x="93742" y="18382"/>
                    <a:pt x="93840" y="18039"/>
                  </a:cubicBezTo>
                  <a:cubicBezTo>
                    <a:pt x="94925" y="14143"/>
                    <a:pt x="96056" y="10251"/>
                    <a:pt x="97093" y="6356"/>
                  </a:cubicBezTo>
                  <a:cubicBezTo>
                    <a:pt x="97633" y="4385"/>
                    <a:pt x="98126" y="2366"/>
                    <a:pt x="98619" y="343"/>
                  </a:cubicBezTo>
                  <a:cubicBezTo>
                    <a:pt x="98473" y="343"/>
                    <a:pt x="98374" y="296"/>
                    <a:pt x="98276" y="245"/>
                  </a:cubicBezTo>
                  <a:close/>
                  <a:moveTo>
                    <a:pt x="105322" y="343"/>
                  </a:moveTo>
                  <a:cubicBezTo>
                    <a:pt x="105274" y="540"/>
                    <a:pt x="105176" y="737"/>
                    <a:pt x="105125" y="887"/>
                  </a:cubicBezTo>
                  <a:cubicBezTo>
                    <a:pt x="104683" y="3202"/>
                    <a:pt x="104435" y="5567"/>
                    <a:pt x="103796" y="7787"/>
                  </a:cubicBezTo>
                  <a:cubicBezTo>
                    <a:pt x="102463" y="11927"/>
                    <a:pt x="100985" y="16016"/>
                    <a:pt x="99459" y="20057"/>
                  </a:cubicBezTo>
                  <a:cubicBezTo>
                    <a:pt x="98177" y="23507"/>
                    <a:pt x="96896" y="26957"/>
                    <a:pt x="95319" y="30261"/>
                  </a:cubicBezTo>
                  <a:cubicBezTo>
                    <a:pt x="93395" y="34303"/>
                    <a:pt x="89996" y="37260"/>
                    <a:pt x="86842" y="40264"/>
                  </a:cubicBezTo>
                  <a:cubicBezTo>
                    <a:pt x="85067" y="41940"/>
                    <a:pt x="83045" y="43470"/>
                    <a:pt x="80876" y="44554"/>
                  </a:cubicBezTo>
                  <a:cubicBezTo>
                    <a:pt x="74745" y="47683"/>
                    <a:pt x="68276" y="49508"/>
                    <a:pt x="61405" y="49508"/>
                  </a:cubicBezTo>
                  <a:cubicBezTo>
                    <a:pt x="60380" y="49508"/>
                    <a:pt x="59346" y="49467"/>
                    <a:pt x="58303" y="49384"/>
                  </a:cubicBezTo>
                  <a:cubicBezTo>
                    <a:pt x="53327" y="48939"/>
                    <a:pt x="48348" y="48840"/>
                    <a:pt x="43470" y="47708"/>
                  </a:cubicBezTo>
                  <a:cubicBezTo>
                    <a:pt x="35782" y="45934"/>
                    <a:pt x="28783" y="42827"/>
                    <a:pt x="22968" y="37260"/>
                  </a:cubicBezTo>
                  <a:cubicBezTo>
                    <a:pt x="19565" y="34054"/>
                    <a:pt x="15969" y="30999"/>
                    <a:pt x="12271" y="28140"/>
                  </a:cubicBezTo>
                  <a:cubicBezTo>
                    <a:pt x="8675" y="25380"/>
                    <a:pt x="5962" y="22080"/>
                    <a:pt x="4188" y="17940"/>
                  </a:cubicBezTo>
                  <a:cubicBezTo>
                    <a:pt x="1921" y="12763"/>
                    <a:pt x="888" y="7342"/>
                    <a:pt x="493" y="1723"/>
                  </a:cubicBezTo>
                  <a:cubicBezTo>
                    <a:pt x="493" y="1281"/>
                    <a:pt x="395" y="836"/>
                    <a:pt x="296" y="394"/>
                  </a:cubicBezTo>
                  <a:cubicBezTo>
                    <a:pt x="245" y="394"/>
                    <a:pt x="146" y="442"/>
                    <a:pt x="48" y="442"/>
                  </a:cubicBezTo>
                  <a:cubicBezTo>
                    <a:pt x="48" y="836"/>
                    <a:pt x="0" y="1183"/>
                    <a:pt x="48" y="1526"/>
                  </a:cubicBezTo>
                  <a:cubicBezTo>
                    <a:pt x="493" y="6455"/>
                    <a:pt x="1231" y="11336"/>
                    <a:pt x="2958" y="16016"/>
                  </a:cubicBezTo>
                  <a:cubicBezTo>
                    <a:pt x="4830" y="21094"/>
                    <a:pt x="7736" y="25333"/>
                    <a:pt x="12172" y="28633"/>
                  </a:cubicBezTo>
                  <a:cubicBezTo>
                    <a:pt x="15673" y="31247"/>
                    <a:pt x="19123" y="34153"/>
                    <a:pt x="22278" y="37209"/>
                  </a:cubicBezTo>
                  <a:cubicBezTo>
                    <a:pt x="28389" y="43174"/>
                    <a:pt x="35782" y="46526"/>
                    <a:pt x="43963" y="48201"/>
                  </a:cubicBezTo>
                  <a:cubicBezTo>
                    <a:pt x="48005" y="48990"/>
                    <a:pt x="52192" y="49187"/>
                    <a:pt x="56332" y="49629"/>
                  </a:cubicBezTo>
                  <a:cubicBezTo>
                    <a:pt x="57999" y="49779"/>
                    <a:pt x="59658" y="49864"/>
                    <a:pt x="61315" y="49864"/>
                  </a:cubicBezTo>
                  <a:cubicBezTo>
                    <a:pt x="63479" y="49864"/>
                    <a:pt x="65641" y="49719"/>
                    <a:pt x="67817" y="49384"/>
                  </a:cubicBezTo>
                  <a:cubicBezTo>
                    <a:pt x="79153" y="47657"/>
                    <a:pt x="87827" y="41794"/>
                    <a:pt x="94380" y="32576"/>
                  </a:cubicBezTo>
                  <a:cubicBezTo>
                    <a:pt x="96502" y="29571"/>
                    <a:pt x="97783" y="26169"/>
                    <a:pt x="99013" y="22719"/>
                  </a:cubicBezTo>
                  <a:cubicBezTo>
                    <a:pt x="100788" y="17593"/>
                    <a:pt x="102660" y="12467"/>
                    <a:pt x="104336" y="7294"/>
                  </a:cubicBezTo>
                  <a:cubicBezTo>
                    <a:pt x="105026" y="5075"/>
                    <a:pt x="105274" y="2709"/>
                    <a:pt x="105716" y="442"/>
                  </a:cubicBezTo>
                  <a:cubicBezTo>
                    <a:pt x="105618" y="442"/>
                    <a:pt x="105472" y="394"/>
                    <a:pt x="105322" y="343"/>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347"/>
            <p:cNvSpPr/>
            <p:nvPr/>
          </p:nvSpPr>
          <p:spPr>
            <a:xfrm>
              <a:off x="2772675" y="3217775"/>
              <a:ext cx="2642925" cy="1238050"/>
            </a:xfrm>
            <a:custGeom>
              <a:rect b="b" l="l" r="r" t="t"/>
              <a:pathLst>
                <a:path extrusionOk="0" h="49522" w="105717">
                  <a:moveTo>
                    <a:pt x="105322" y="0"/>
                  </a:moveTo>
                  <a:cubicBezTo>
                    <a:pt x="105274" y="197"/>
                    <a:pt x="105176" y="394"/>
                    <a:pt x="105125" y="544"/>
                  </a:cubicBezTo>
                  <a:cubicBezTo>
                    <a:pt x="104683" y="2859"/>
                    <a:pt x="104435" y="5224"/>
                    <a:pt x="103796" y="7444"/>
                  </a:cubicBezTo>
                  <a:cubicBezTo>
                    <a:pt x="102463" y="11584"/>
                    <a:pt x="100985" y="15673"/>
                    <a:pt x="99459" y="19714"/>
                  </a:cubicBezTo>
                  <a:cubicBezTo>
                    <a:pt x="98177" y="23164"/>
                    <a:pt x="96896" y="26614"/>
                    <a:pt x="95319" y="29918"/>
                  </a:cubicBezTo>
                  <a:cubicBezTo>
                    <a:pt x="93395" y="33960"/>
                    <a:pt x="89996" y="36917"/>
                    <a:pt x="86842" y="39921"/>
                  </a:cubicBezTo>
                  <a:cubicBezTo>
                    <a:pt x="85067" y="41597"/>
                    <a:pt x="83045" y="43127"/>
                    <a:pt x="80876" y="44211"/>
                  </a:cubicBezTo>
                  <a:cubicBezTo>
                    <a:pt x="74745" y="47340"/>
                    <a:pt x="68276" y="49165"/>
                    <a:pt x="61405" y="49165"/>
                  </a:cubicBezTo>
                  <a:cubicBezTo>
                    <a:pt x="60380" y="49165"/>
                    <a:pt x="59346" y="49124"/>
                    <a:pt x="58303" y="49041"/>
                  </a:cubicBezTo>
                  <a:cubicBezTo>
                    <a:pt x="53327" y="48596"/>
                    <a:pt x="48348" y="48497"/>
                    <a:pt x="43470" y="47365"/>
                  </a:cubicBezTo>
                  <a:cubicBezTo>
                    <a:pt x="35782" y="45591"/>
                    <a:pt x="28783" y="42484"/>
                    <a:pt x="22968" y="36917"/>
                  </a:cubicBezTo>
                  <a:cubicBezTo>
                    <a:pt x="19565" y="33711"/>
                    <a:pt x="15969" y="30656"/>
                    <a:pt x="12271" y="27797"/>
                  </a:cubicBezTo>
                  <a:cubicBezTo>
                    <a:pt x="8675" y="25037"/>
                    <a:pt x="5962" y="21737"/>
                    <a:pt x="4188" y="17597"/>
                  </a:cubicBezTo>
                  <a:cubicBezTo>
                    <a:pt x="1921" y="12420"/>
                    <a:pt x="888" y="6999"/>
                    <a:pt x="493" y="1380"/>
                  </a:cubicBezTo>
                  <a:cubicBezTo>
                    <a:pt x="493" y="938"/>
                    <a:pt x="395" y="493"/>
                    <a:pt x="296" y="51"/>
                  </a:cubicBezTo>
                  <a:cubicBezTo>
                    <a:pt x="245" y="51"/>
                    <a:pt x="146" y="99"/>
                    <a:pt x="48" y="99"/>
                  </a:cubicBezTo>
                  <a:cubicBezTo>
                    <a:pt x="48" y="493"/>
                    <a:pt x="0" y="840"/>
                    <a:pt x="48" y="1183"/>
                  </a:cubicBezTo>
                  <a:cubicBezTo>
                    <a:pt x="493" y="6112"/>
                    <a:pt x="1231" y="10993"/>
                    <a:pt x="2958" y="15673"/>
                  </a:cubicBezTo>
                  <a:cubicBezTo>
                    <a:pt x="4830" y="20751"/>
                    <a:pt x="7736" y="24990"/>
                    <a:pt x="12172" y="28290"/>
                  </a:cubicBezTo>
                  <a:cubicBezTo>
                    <a:pt x="15673" y="30904"/>
                    <a:pt x="19123" y="33810"/>
                    <a:pt x="22278" y="36866"/>
                  </a:cubicBezTo>
                  <a:cubicBezTo>
                    <a:pt x="28389" y="42831"/>
                    <a:pt x="35782" y="46183"/>
                    <a:pt x="43963" y="47858"/>
                  </a:cubicBezTo>
                  <a:cubicBezTo>
                    <a:pt x="48005" y="48647"/>
                    <a:pt x="52192" y="48844"/>
                    <a:pt x="56332" y="49286"/>
                  </a:cubicBezTo>
                  <a:cubicBezTo>
                    <a:pt x="57999" y="49436"/>
                    <a:pt x="59658" y="49521"/>
                    <a:pt x="61315" y="49521"/>
                  </a:cubicBezTo>
                  <a:cubicBezTo>
                    <a:pt x="63479" y="49521"/>
                    <a:pt x="65641" y="49376"/>
                    <a:pt x="67817" y="49041"/>
                  </a:cubicBezTo>
                  <a:cubicBezTo>
                    <a:pt x="79153" y="47314"/>
                    <a:pt x="87827" y="41451"/>
                    <a:pt x="94380" y="32233"/>
                  </a:cubicBezTo>
                  <a:cubicBezTo>
                    <a:pt x="96502" y="29228"/>
                    <a:pt x="97783" y="25826"/>
                    <a:pt x="99013" y="22376"/>
                  </a:cubicBezTo>
                  <a:cubicBezTo>
                    <a:pt x="100788" y="17250"/>
                    <a:pt x="102660" y="12124"/>
                    <a:pt x="104336" y="6951"/>
                  </a:cubicBezTo>
                  <a:cubicBezTo>
                    <a:pt x="105026" y="4732"/>
                    <a:pt x="105274" y="2366"/>
                    <a:pt x="105716" y="99"/>
                  </a:cubicBezTo>
                  <a:cubicBezTo>
                    <a:pt x="105618" y="99"/>
                    <a:pt x="105472" y="51"/>
                    <a:pt x="10532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347"/>
            <p:cNvSpPr/>
            <p:nvPr/>
          </p:nvSpPr>
          <p:spPr>
            <a:xfrm>
              <a:off x="2890950" y="3215300"/>
              <a:ext cx="2347200" cy="1120125"/>
            </a:xfrm>
            <a:custGeom>
              <a:rect b="b" l="l" r="r" t="t"/>
              <a:pathLst>
                <a:path extrusionOk="0" h="44805" w="93888">
                  <a:moveTo>
                    <a:pt x="93545" y="1"/>
                  </a:moveTo>
                  <a:cubicBezTo>
                    <a:pt x="93446" y="249"/>
                    <a:pt x="93348" y="493"/>
                    <a:pt x="93297" y="742"/>
                  </a:cubicBezTo>
                  <a:cubicBezTo>
                    <a:pt x="92508" y="3845"/>
                    <a:pt x="91771" y="6999"/>
                    <a:pt x="90982" y="10153"/>
                  </a:cubicBezTo>
                  <a:cubicBezTo>
                    <a:pt x="89945" y="14392"/>
                    <a:pt x="88715" y="18583"/>
                    <a:pt x="86397" y="22376"/>
                  </a:cubicBezTo>
                  <a:cubicBezTo>
                    <a:pt x="85561" y="23756"/>
                    <a:pt x="84969" y="25235"/>
                    <a:pt x="84228" y="26666"/>
                  </a:cubicBezTo>
                  <a:cubicBezTo>
                    <a:pt x="83392" y="28389"/>
                    <a:pt x="82702" y="30262"/>
                    <a:pt x="81618" y="31938"/>
                  </a:cubicBezTo>
                  <a:cubicBezTo>
                    <a:pt x="77971" y="37458"/>
                    <a:pt x="72845" y="41006"/>
                    <a:pt x="66438" y="42780"/>
                  </a:cubicBezTo>
                  <a:cubicBezTo>
                    <a:pt x="63140" y="43746"/>
                    <a:pt x="59776" y="44417"/>
                    <a:pt x="56347" y="44417"/>
                  </a:cubicBezTo>
                  <a:cubicBezTo>
                    <a:pt x="55574" y="44417"/>
                    <a:pt x="54798" y="44383"/>
                    <a:pt x="54018" y="44310"/>
                  </a:cubicBezTo>
                  <a:cubicBezTo>
                    <a:pt x="50765" y="44014"/>
                    <a:pt x="47512" y="43719"/>
                    <a:pt x="44259" y="43470"/>
                  </a:cubicBezTo>
                  <a:cubicBezTo>
                    <a:pt x="41401" y="43273"/>
                    <a:pt x="38542" y="43029"/>
                    <a:pt x="35830" y="41992"/>
                  </a:cubicBezTo>
                  <a:cubicBezTo>
                    <a:pt x="29817" y="39776"/>
                    <a:pt x="24790" y="36030"/>
                    <a:pt x="20405" y="31445"/>
                  </a:cubicBezTo>
                  <a:cubicBezTo>
                    <a:pt x="16904" y="27849"/>
                    <a:pt x="13308" y="24348"/>
                    <a:pt x="9117" y="21489"/>
                  </a:cubicBezTo>
                  <a:cubicBezTo>
                    <a:pt x="6309" y="19518"/>
                    <a:pt x="3747" y="17053"/>
                    <a:pt x="2808" y="13603"/>
                  </a:cubicBezTo>
                  <a:cubicBezTo>
                    <a:pt x="1921" y="10153"/>
                    <a:pt x="1381" y="6557"/>
                    <a:pt x="691" y="3056"/>
                  </a:cubicBezTo>
                  <a:cubicBezTo>
                    <a:pt x="541" y="2071"/>
                    <a:pt x="442" y="1085"/>
                    <a:pt x="344" y="99"/>
                  </a:cubicBezTo>
                  <a:lnTo>
                    <a:pt x="48" y="99"/>
                  </a:lnTo>
                  <a:cubicBezTo>
                    <a:pt x="48" y="395"/>
                    <a:pt x="1" y="742"/>
                    <a:pt x="48" y="1037"/>
                  </a:cubicBezTo>
                  <a:cubicBezTo>
                    <a:pt x="494" y="3746"/>
                    <a:pt x="888" y="6459"/>
                    <a:pt x="1330" y="9168"/>
                  </a:cubicBezTo>
                  <a:cubicBezTo>
                    <a:pt x="1921" y="12570"/>
                    <a:pt x="2662" y="15969"/>
                    <a:pt x="5272" y="18532"/>
                  </a:cubicBezTo>
                  <a:cubicBezTo>
                    <a:pt x="6704" y="19912"/>
                    <a:pt x="8131" y="21343"/>
                    <a:pt x="9708" y="22427"/>
                  </a:cubicBezTo>
                  <a:cubicBezTo>
                    <a:pt x="13158" y="24742"/>
                    <a:pt x="16115" y="27502"/>
                    <a:pt x="18927" y="30558"/>
                  </a:cubicBezTo>
                  <a:cubicBezTo>
                    <a:pt x="21832" y="33763"/>
                    <a:pt x="25085" y="36570"/>
                    <a:pt x="28732" y="38889"/>
                  </a:cubicBezTo>
                  <a:cubicBezTo>
                    <a:pt x="33398" y="41916"/>
                    <a:pt x="38341" y="43821"/>
                    <a:pt x="43935" y="43821"/>
                  </a:cubicBezTo>
                  <a:cubicBezTo>
                    <a:pt x="44076" y="43821"/>
                    <a:pt x="44217" y="43820"/>
                    <a:pt x="44358" y="43817"/>
                  </a:cubicBezTo>
                  <a:cubicBezTo>
                    <a:pt x="44502" y="43813"/>
                    <a:pt x="44645" y="43810"/>
                    <a:pt x="44788" y="43810"/>
                  </a:cubicBezTo>
                  <a:cubicBezTo>
                    <a:pt x="46213" y="43810"/>
                    <a:pt x="47605" y="44028"/>
                    <a:pt x="49038" y="44160"/>
                  </a:cubicBezTo>
                  <a:cubicBezTo>
                    <a:pt x="51502" y="44358"/>
                    <a:pt x="54018" y="44803"/>
                    <a:pt x="56482" y="44803"/>
                  </a:cubicBezTo>
                  <a:cubicBezTo>
                    <a:pt x="56577" y="44804"/>
                    <a:pt x="56671" y="44805"/>
                    <a:pt x="56766" y="44805"/>
                  </a:cubicBezTo>
                  <a:cubicBezTo>
                    <a:pt x="60953" y="44805"/>
                    <a:pt x="65048" y="43786"/>
                    <a:pt x="69001" y="42386"/>
                  </a:cubicBezTo>
                  <a:cubicBezTo>
                    <a:pt x="75258" y="40170"/>
                    <a:pt x="79942" y="36030"/>
                    <a:pt x="83096" y="30313"/>
                  </a:cubicBezTo>
                  <a:cubicBezTo>
                    <a:pt x="85166" y="26615"/>
                    <a:pt x="86842" y="22672"/>
                    <a:pt x="88715" y="18828"/>
                  </a:cubicBezTo>
                  <a:cubicBezTo>
                    <a:pt x="88861" y="18485"/>
                    <a:pt x="89011" y="18138"/>
                    <a:pt x="89109" y="17795"/>
                  </a:cubicBezTo>
                  <a:cubicBezTo>
                    <a:pt x="90194" y="13899"/>
                    <a:pt x="91325" y="10007"/>
                    <a:pt x="92362" y="6112"/>
                  </a:cubicBezTo>
                  <a:cubicBezTo>
                    <a:pt x="92902" y="4141"/>
                    <a:pt x="93395" y="2122"/>
                    <a:pt x="93888" y="99"/>
                  </a:cubicBezTo>
                  <a:cubicBezTo>
                    <a:pt x="93742" y="99"/>
                    <a:pt x="93643" y="52"/>
                    <a:pt x="935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347"/>
            <p:cNvSpPr/>
            <p:nvPr/>
          </p:nvSpPr>
          <p:spPr>
            <a:xfrm>
              <a:off x="2963600" y="3216575"/>
              <a:ext cx="2141500" cy="960225"/>
            </a:xfrm>
            <a:custGeom>
              <a:rect b="b" l="l" r="r" t="t"/>
              <a:pathLst>
                <a:path extrusionOk="0" h="38409" w="85660">
                  <a:moveTo>
                    <a:pt x="348" y="1"/>
                  </a:moveTo>
                  <a:cubicBezTo>
                    <a:pt x="99" y="198"/>
                    <a:pt x="1" y="344"/>
                    <a:pt x="1" y="494"/>
                  </a:cubicBezTo>
                  <a:cubicBezTo>
                    <a:pt x="296" y="2414"/>
                    <a:pt x="494" y="4338"/>
                    <a:pt x="888" y="6211"/>
                  </a:cubicBezTo>
                  <a:cubicBezTo>
                    <a:pt x="1925" y="11435"/>
                    <a:pt x="3995" y="16214"/>
                    <a:pt x="8036" y="19912"/>
                  </a:cubicBezTo>
                  <a:cubicBezTo>
                    <a:pt x="14443" y="25826"/>
                    <a:pt x="21489" y="30704"/>
                    <a:pt x="29474" y="34252"/>
                  </a:cubicBezTo>
                  <a:cubicBezTo>
                    <a:pt x="34501" y="36472"/>
                    <a:pt x="39725" y="37998"/>
                    <a:pt x="45245" y="38345"/>
                  </a:cubicBezTo>
                  <a:cubicBezTo>
                    <a:pt x="46044" y="38387"/>
                    <a:pt x="46840" y="38408"/>
                    <a:pt x="47635" y="38408"/>
                  </a:cubicBezTo>
                  <a:cubicBezTo>
                    <a:pt x="52429" y="38408"/>
                    <a:pt x="57140" y="37640"/>
                    <a:pt x="61706" y="36078"/>
                  </a:cubicBezTo>
                  <a:cubicBezTo>
                    <a:pt x="70775" y="32971"/>
                    <a:pt x="77430" y="27108"/>
                    <a:pt x="80632" y="17988"/>
                  </a:cubicBezTo>
                  <a:cubicBezTo>
                    <a:pt x="82655" y="12322"/>
                    <a:pt x="83983" y="6408"/>
                    <a:pt x="85612" y="592"/>
                  </a:cubicBezTo>
                  <a:cubicBezTo>
                    <a:pt x="85659" y="442"/>
                    <a:pt x="85659" y="245"/>
                    <a:pt x="85659" y="99"/>
                  </a:cubicBezTo>
                  <a:cubicBezTo>
                    <a:pt x="85561" y="48"/>
                    <a:pt x="85513" y="48"/>
                    <a:pt x="85415" y="48"/>
                  </a:cubicBezTo>
                  <a:cubicBezTo>
                    <a:pt x="85316" y="296"/>
                    <a:pt x="85218" y="541"/>
                    <a:pt x="85166" y="789"/>
                  </a:cubicBezTo>
                  <a:lnTo>
                    <a:pt x="81322" y="14834"/>
                  </a:lnTo>
                  <a:cubicBezTo>
                    <a:pt x="78759" y="24249"/>
                    <a:pt x="72896" y="30999"/>
                    <a:pt x="64025" y="34745"/>
                  </a:cubicBezTo>
                  <a:cubicBezTo>
                    <a:pt x="58833" y="36908"/>
                    <a:pt x="53486" y="38045"/>
                    <a:pt x="48045" y="38045"/>
                  </a:cubicBezTo>
                  <a:cubicBezTo>
                    <a:pt x="44808" y="38045"/>
                    <a:pt x="41538" y="37643"/>
                    <a:pt x="38246" y="36815"/>
                  </a:cubicBezTo>
                  <a:cubicBezTo>
                    <a:pt x="30656" y="34942"/>
                    <a:pt x="23855" y="31445"/>
                    <a:pt x="17499" y="26958"/>
                  </a:cubicBezTo>
                  <a:cubicBezTo>
                    <a:pt x="14589" y="24888"/>
                    <a:pt x="11782" y="22574"/>
                    <a:pt x="9022" y="20255"/>
                  </a:cubicBezTo>
                  <a:cubicBezTo>
                    <a:pt x="3648" y="15622"/>
                    <a:pt x="1578" y="9412"/>
                    <a:pt x="691" y="2662"/>
                  </a:cubicBezTo>
                  <a:cubicBezTo>
                    <a:pt x="592" y="1775"/>
                    <a:pt x="494" y="888"/>
                    <a:pt x="3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347"/>
            <p:cNvSpPr/>
            <p:nvPr/>
          </p:nvSpPr>
          <p:spPr>
            <a:xfrm>
              <a:off x="3137375" y="3215300"/>
              <a:ext cx="1854350" cy="839350"/>
            </a:xfrm>
            <a:custGeom>
              <a:rect b="b" l="l" r="r" t="t"/>
              <a:pathLst>
                <a:path extrusionOk="0" h="33574" w="74174">
                  <a:moveTo>
                    <a:pt x="48" y="1"/>
                  </a:moveTo>
                  <a:cubicBezTo>
                    <a:pt x="1" y="592"/>
                    <a:pt x="147" y="1136"/>
                    <a:pt x="297" y="1676"/>
                  </a:cubicBezTo>
                  <a:cubicBezTo>
                    <a:pt x="1085" y="4586"/>
                    <a:pt x="1823" y="7543"/>
                    <a:pt x="2662" y="10449"/>
                  </a:cubicBezTo>
                  <a:cubicBezTo>
                    <a:pt x="3104" y="11880"/>
                    <a:pt x="3498" y="13359"/>
                    <a:pt x="4385" y="14490"/>
                  </a:cubicBezTo>
                  <a:cubicBezTo>
                    <a:pt x="8182" y="19470"/>
                    <a:pt x="12665" y="23610"/>
                    <a:pt x="18481" y="26173"/>
                  </a:cubicBezTo>
                  <a:cubicBezTo>
                    <a:pt x="23903" y="28637"/>
                    <a:pt x="29620" y="30116"/>
                    <a:pt x="35337" y="31496"/>
                  </a:cubicBezTo>
                  <a:cubicBezTo>
                    <a:pt x="39331" y="32430"/>
                    <a:pt x="43274" y="33467"/>
                    <a:pt x="47414" y="33566"/>
                  </a:cubicBezTo>
                  <a:cubicBezTo>
                    <a:pt x="47583" y="33571"/>
                    <a:pt x="47750" y="33573"/>
                    <a:pt x="47917" y="33573"/>
                  </a:cubicBezTo>
                  <a:cubicBezTo>
                    <a:pt x="51106" y="33573"/>
                    <a:pt x="53902" y="32672"/>
                    <a:pt x="56431" y="30656"/>
                  </a:cubicBezTo>
                  <a:cubicBezTo>
                    <a:pt x="57665" y="29722"/>
                    <a:pt x="58895" y="28783"/>
                    <a:pt x="60129" y="27798"/>
                  </a:cubicBezTo>
                  <a:cubicBezTo>
                    <a:pt x="64269" y="24497"/>
                    <a:pt x="67865" y="20799"/>
                    <a:pt x="69640" y="15673"/>
                  </a:cubicBezTo>
                  <a:cubicBezTo>
                    <a:pt x="70724" y="12570"/>
                    <a:pt x="71808" y="9463"/>
                    <a:pt x="72794" y="6309"/>
                  </a:cubicBezTo>
                  <a:cubicBezTo>
                    <a:pt x="73385" y="4290"/>
                    <a:pt x="73732" y="2169"/>
                    <a:pt x="74174" y="150"/>
                  </a:cubicBezTo>
                  <a:cubicBezTo>
                    <a:pt x="74075" y="99"/>
                    <a:pt x="73977" y="52"/>
                    <a:pt x="73878" y="52"/>
                  </a:cubicBezTo>
                  <a:cubicBezTo>
                    <a:pt x="73732" y="347"/>
                    <a:pt x="73582" y="691"/>
                    <a:pt x="73535" y="1037"/>
                  </a:cubicBezTo>
                  <a:cubicBezTo>
                    <a:pt x="72648" y="6309"/>
                    <a:pt x="70972" y="11336"/>
                    <a:pt x="69001" y="16265"/>
                  </a:cubicBezTo>
                  <a:cubicBezTo>
                    <a:pt x="67818" y="19175"/>
                    <a:pt x="66142" y="21785"/>
                    <a:pt x="63875" y="23855"/>
                  </a:cubicBezTo>
                  <a:cubicBezTo>
                    <a:pt x="61655" y="25925"/>
                    <a:pt x="59242" y="27750"/>
                    <a:pt x="56975" y="29722"/>
                  </a:cubicBezTo>
                  <a:cubicBezTo>
                    <a:pt x="54174" y="32198"/>
                    <a:pt x="51032" y="33236"/>
                    <a:pt x="47665" y="33236"/>
                  </a:cubicBezTo>
                  <a:cubicBezTo>
                    <a:pt x="46410" y="33236"/>
                    <a:pt x="45125" y="33092"/>
                    <a:pt x="43814" y="32825"/>
                  </a:cubicBezTo>
                  <a:cubicBezTo>
                    <a:pt x="38787" y="31792"/>
                    <a:pt x="33760" y="30656"/>
                    <a:pt x="28733" y="29375"/>
                  </a:cubicBezTo>
                  <a:cubicBezTo>
                    <a:pt x="19565" y="27060"/>
                    <a:pt x="11384" y="22968"/>
                    <a:pt x="5422" y="15279"/>
                  </a:cubicBezTo>
                  <a:cubicBezTo>
                    <a:pt x="4240" y="13800"/>
                    <a:pt x="3400" y="12223"/>
                    <a:pt x="2958" y="10350"/>
                  </a:cubicBezTo>
                  <a:cubicBezTo>
                    <a:pt x="2217" y="7098"/>
                    <a:pt x="1282" y="3896"/>
                    <a:pt x="443" y="691"/>
                  </a:cubicBezTo>
                  <a:cubicBezTo>
                    <a:pt x="344" y="446"/>
                    <a:pt x="198" y="249"/>
                    <a:pt x="4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347"/>
            <p:cNvSpPr/>
            <p:nvPr/>
          </p:nvSpPr>
          <p:spPr>
            <a:xfrm>
              <a:off x="3285250" y="3215300"/>
              <a:ext cx="1620225" cy="749225"/>
            </a:xfrm>
            <a:custGeom>
              <a:rect b="b" l="l" r="r" t="t"/>
              <a:pathLst>
                <a:path extrusionOk="0" h="29969" w="64809">
                  <a:moveTo>
                    <a:pt x="245" y="1"/>
                  </a:moveTo>
                  <a:cubicBezTo>
                    <a:pt x="197" y="52"/>
                    <a:pt x="99" y="52"/>
                    <a:pt x="0" y="52"/>
                  </a:cubicBezTo>
                  <a:cubicBezTo>
                    <a:pt x="48" y="347"/>
                    <a:pt x="48" y="643"/>
                    <a:pt x="146" y="939"/>
                  </a:cubicBezTo>
                  <a:cubicBezTo>
                    <a:pt x="1526" y="4685"/>
                    <a:pt x="2906" y="8430"/>
                    <a:pt x="4337" y="12176"/>
                  </a:cubicBezTo>
                  <a:cubicBezTo>
                    <a:pt x="5126" y="14195"/>
                    <a:pt x="6553" y="15772"/>
                    <a:pt x="8280" y="17105"/>
                  </a:cubicBezTo>
                  <a:cubicBezTo>
                    <a:pt x="11435" y="19667"/>
                    <a:pt x="15082" y="21343"/>
                    <a:pt x="18827" y="22822"/>
                  </a:cubicBezTo>
                  <a:cubicBezTo>
                    <a:pt x="24052" y="24892"/>
                    <a:pt x="29276" y="27060"/>
                    <a:pt x="34646" y="28882"/>
                  </a:cubicBezTo>
                  <a:cubicBezTo>
                    <a:pt x="36760" y="29579"/>
                    <a:pt x="38884" y="29968"/>
                    <a:pt x="41000" y="29968"/>
                  </a:cubicBezTo>
                  <a:cubicBezTo>
                    <a:pt x="43670" y="29968"/>
                    <a:pt x="46328" y="29349"/>
                    <a:pt x="48939" y="27947"/>
                  </a:cubicBezTo>
                  <a:cubicBezTo>
                    <a:pt x="53966" y="25235"/>
                    <a:pt x="57467" y="21095"/>
                    <a:pt x="60030" y="16068"/>
                  </a:cubicBezTo>
                  <a:cubicBezTo>
                    <a:pt x="62494" y="11238"/>
                    <a:pt x="63725" y="6013"/>
                    <a:pt x="64762" y="691"/>
                  </a:cubicBezTo>
                  <a:cubicBezTo>
                    <a:pt x="64809" y="545"/>
                    <a:pt x="64710" y="347"/>
                    <a:pt x="64710" y="150"/>
                  </a:cubicBezTo>
                  <a:cubicBezTo>
                    <a:pt x="64415" y="446"/>
                    <a:pt x="64316" y="742"/>
                    <a:pt x="64269" y="1085"/>
                  </a:cubicBezTo>
                  <a:cubicBezTo>
                    <a:pt x="63283" y="4732"/>
                    <a:pt x="62494" y="8430"/>
                    <a:pt x="61312" y="12026"/>
                  </a:cubicBezTo>
                  <a:cubicBezTo>
                    <a:pt x="59439" y="17349"/>
                    <a:pt x="56482" y="22080"/>
                    <a:pt x="51896" y="25530"/>
                  </a:cubicBezTo>
                  <a:cubicBezTo>
                    <a:pt x="48990" y="27699"/>
                    <a:pt x="45883" y="29276"/>
                    <a:pt x="42189" y="29473"/>
                  </a:cubicBezTo>
                  <a:cubicBezTo>
                    <a:pt x="41816" y="29492"/>
                    <a:pt x="41445" y="29502"/>
                    <a:pt x="41074" y="29502"/>
                  </a:cubicBezTo>
                  <a:cubicBezTo>
                    <a:pt x="38501" y="29502"/>
                    <a:pt x="35974" y="29047"/>
                    <a:pt x="33562" y="28145"/>
                  </a:cubicBezTo>
                  <a:cubicBezTo>
                    <a:pt x="28042" y="26122"/>
                    <a:pt x="22620" y="23906"/>
                    <a:pt x="17199" y="21639"/>
                  </a:cubicBezTo>
                  <a:cubicBezTo>
                    <a:pt x="14833" y="20653"/>
                    <a:pt x="12566" y="19419"/>
                    <a:pt x="10350" y="18090"/>
                  </a:cubicBezTo>
                  <a:cubicBezTo>
                    <a:pt x="7539" y="16415"/>
                    <a:pt x="5370" y="14049"/>
                    <a:pt x="4188" y="10895"/>
                  </a:cubicBezTo>
                  <a:cubicBezTo>
                    <a:pt x="3549" y="9120"/>
                    <a:pt x="2760" y="7445"/>
                    <a:pt x="2118" y="5670"/>
                  </a:cubicBezTo>
                  <a:cubicBezTo>
                    <a:pt x="1479" y="3797"/>
                    <a:pt x="887" y="1925"/>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347"/>
            <p:cNvSpPr/>
            <p:nvPr/>
          </p:nvSpPr>
          <p:spPr>
            <a:xfrm>
              <a:off x="3393675" y="3216575"/>
              <a:ext cx="1419450" cy="586525"/>
            </a:xfrm>
            <a:custGeom>
              <a:rect b="b" l="l" r="r" t="t"/>
              <a:pathLst>
                <a:path extrusionOk="0" h="23461" w="56778">
                  <a:moveTo>
                    <a:pt x="343" y="1"/>
                  </a:moveTo>
                  <a:cubicBezTo>
                    <a:pt x="245" y="48"/>
                    <a:pt x="99" y="48"/>
                    <a:pt x="0" y="99"/>
                  </a:cubicBezTo>
                  <a:cubicBezTo>
                    <a:pt x="245" y="986"/>
                    <a:pt x="442" y="1921"/>
                    <a:pt x="690" y="2859"/>
                  </a:cubicBezTo>
                  <a:cubicBezTo>
                    <a:pt x="1723" y="7441"/>
                    <a:pt x="3695" y="11581"/>
                    <a:pt x="7638" y="14439"/>
                  </a:cubicBezTo>
                  <a:cubicBezTo>
                    <a:pt x="15721" y="20354"/>
                    <a:pt x="24789" y="23461"/>
                    <a:pt x="34843" y="23461"/>
                  </a:cubicBezTo>
                  <a:cubicBezTo>
                    <a:pt x="38688" y="23461"/>
                    <a:pt x="42039" y="22179"/>
                    <a:pt x="44799" y="19565"/>
                  </a:cubicBezTo>
                  <a:cubicBezTo>
                    <a:pt x="46427" y="18039"/>
                    <a:pt x="48005" y="16411"/>
                    <a:pt x="49333" y="14688"/>
                  </a:cubicBezTo>
                  <a:cubicBezTo>
                    <a:pt x="52685" y="10449"/>
                    <a:pt x="55938" y="6112"/>
                    <a:pt x="56726" y="541"/>
                  </a:cubicBezTo>
                  <a:cubicBezTo>
                    <a:pt x="56777" y="395"/>
                    <a:pt x="56726" y="198"/>
                    <a:pt x="56679" y="1"/>
                  </a:cubicBezTo>
                  <a:cubicBezTo>
                    <a:pt x="56332" y="494"/>
                    <a:pt x="56285" y="986"/>
                    <a:pt x="56087" y="1479"/>
                  </a:cubicBezTo>
                  <a:cubicBezTo>
                    <a:pt x="55543" y="3155"/>
                    <a:pt x="55200" y="4977"/>
                    <a:pt x="54360" y="6506"/>
                  </a:cubicBezTo>
                  <a:cubicBezTo>
                    <a:pt x="51849" y="11041"/>
                    <a:pt x="48892" y="15228"/>
                    <a:pt x="45047" y="18828"/>
                  </a:cubicBezTo>
                  <a:cubicBezTo>
                    <a:pt x="42879" y="20847"/>
                    <a:pt x="40415" y="22522"/>
                    <a:pt x="37359" y="22818"/>
                  </a:cubicBezTo>
                  <a:cubicBezTo>
                    <a:pt x="36052" y="22942"/>
                    <a:pt x="34733" y="23016"/>
                    <a:pt x="33415" y="23016"/>
                  </a:cubicBezTo>
                  <a:cubicBezTo>
                    <a:pt x="32096" y="23016"/>
                    <a:pt x="30778" y="22942"/>
                    <a:pt x="29473" y="22771"/>
                  </a:cubicBezTo>
                  <a:cubicBezTo>
                    <a:pt x="23311" y="22029"/>
                    <a:pt x="17495" y="19912"/>
                    <a:pt x="12026" y="16955"/>
                  </a:cubicBezTo>
                  <a:cubicBezTo>
                    <a:pt x="6652" y="14045"/>
                    <a:pt x="2709" y="9858"/>
                    <a:pt x="1329" y="3695"/>
                  </a:cubicBezTo>
                  <a:cubicBezTo>
                    <a:pt x="1085" y="2465"/>
                    <a:pt x="690" y="1231"/>
                    <a:pt x="343"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347"/>
            <p:cNvSpPr/>
            <p:nvPr/>
          </p:nvSpPr>
          <p:spPr>
            <a:xfrm>
              <a:off x="3511950" y="3215300"/>
              <a:ext cx="1196400" cy="488150"/>
            </a:xfrm>
            <a:custGeom>
              <a:rect b="b" l="l" r="r" t="t"/>
              <a:pathLst>
                <a:path extrusionOk="0" h="19526" w="47856">
                  <a:moveTo>
                    <a:pt x="245" y="1"/>
                  </a:moveTo>
                  <a:cubicBezTo>
                    <a:pt x="147" y="52"/>
                    <a:pt x="99" y="99"/>
                    <a:pt x="1" y="99"/>
                  </a:cubicBezTo>
                  <a:cubicBezTo>
                    <a:pt x="147" y="446"/>
                    <a:pt x="198" y="840"/>
                    <a:pt x="395" y="1183"/>
                  </a:cubicBezTo>
                  <a:cubicBezTo>
                    <a:pt x="1822" y="3746"/>
                    <a:pt x="3202" y="6309"/>
                    <a:pt x="4681" y="8872"/>
                  </a:cubicBezTo>
                  <a:cubicBezTo>
                    <a:pt x="6061" y="11289"/>
                    <a:pt x="8032" y="13110"/>
                    <a:pt x="10497" y="14392"/>
                  </a:cubicBezTo>
                  <a:cubicBezTo>
                    <a:pt x="15082" y="16659"/>
                    <a:pt x="19814" y="18583"/>
                    <a:pt x="24888" y="19320"/>
                  </a:cubicBezTo>
                  <a:cubicBezTo>
                    <a:pt x="25793" y="19452"/>
                    <a:pt x="26692" y="19526"/>
                    <a:pt x="27579" y="19526"/>
                  </a:cubicBezTo>
                  <a:cubicBezTo>
                    <a:pt x="30362" y="19526"/>
                    <a:pt x="33019" y="18800"/>
                    <a:pt x="35337" y="16856"/>
                  </a:cubicBezTo>
                  <a:cubicBezTo>
                    <a:pt x="36571" y="15823"/>
                    <a:pt x="37754" y="14786"/>
                    <a:pt x="38885" y="13603"/>
                  </a:cubicBezTo>
                  <a:cubicBezTo>
                    <a:pt x="42682" y="9810"/>
                    <a:pt x="45095" y="5028"/>
                    <a:pt x="47808" y="446"/>
                  </a:cubicBezTo>
                  <a:cubicBezTo>
                    <a:pt x="47855" y="347"/>
                    <a:pt x="47808" y="150"/>
                    <a:pt x="47855" y="1"/>
                  </a:cubicBezTo>
                  <a:lnTo>
                    <a:pt x="47855" y="1"/>
                  </a:lnTo>
                  <a:cubicBezTo>
                    <a:pt x="46278" y="2268"/>
                    <a:pt x="44949" y="4535"/>
                    <a:pt x="43569" y="6853"/>
                  </a:cubicBezTo>
                  <a:cubicBezTo>
                    <a:pt x="41547" y="10106"/>
                    <a:pt x="39181" y="13012"/>
                    <a:pt x="36322" y="15575"/>
                  </a:cubicBezTo>
                  <a:cubicBezTo>
                    <a:pt x="33602" y="17999"/>
                    <a:pt x="30571" y="19125"/>
                    <a:pt x="27251" y="19125"/>
                  </a:cubicBezTo>
                  <a:cubicBezTo>
                    <a:pt x="26182" y="19125"/>
                    <a:pt x="25082" y="19008"/>
                    <a:pt x="23954" y="18780"/>
                  </a:cubicBezTo>
                  <a:cubicBezTo>
                    <a:pt x="19616" y="17893"/>
                    <a:pt x="15476" y="16316"/>
                    <a:pt x="11482" y="14443"/>
                  </a:cubicBezTo>
                  <a:cubicBezTo>
                    <a:pt x="9069" y="13260"/>
                    <a:pt x="6901" y="11683"/>
                    <a:pt x="5521" y="9365"/>
                  </a:cubicBezTo>
                  <a:cubicBezTo>
                    <a:pt x="3747" y="6459"/>
                    <a:pt x="2217" y="3451"/>
                    <a:pt x="541" y="545"/>
                  </a:cubicBezTo>
                  <a:cubicBezTo>
                    <a:pt x="442" y="347"/>
                    <a:pt x="344" y="198"/>
                    <a:pt x="245"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347"/>
            <p:cNvSpPr/>
            <p:nvPr/>
          </p:nvSpPr>
          <p:spPr>
            <a:xfrm>
              <a:off x="3609250" y="3215300"/>
              <a:ext cx="1004275" cy="351825"/>
            </a:xfrm>
            <a:custGeom>
              <a:rect b="b" l="l" r="r" t="t"/>
              <a:pathLst>
                <a:path extrusionOk="0" h="14073" w="40171">
                  <a:moveTo>
                    <a:pt x="198" y="1"/>
                  </a:moveTo>
                  <a:cubicBezTo>
                    <a:pt x="0" y="296"/>
                    <a:pt x="52" y="493"/>
                    <a:pt x="99" y="691"/>
                  </a:cubicBezTo>
                  <a:cubicBezTo>
                    <a:pt x="1676" y="5867"/>
                    <a:pt x="4586" y="9858"/>
                    <a:pt x="9956" y="11336"/>
                  </a:cubicBezTo>
                  <a:cubicBezTo>
                    <a:pt x="13950" y="12472"/>
                    <a:pt x="18039" y="13110"/>
                    <a:pt x="22132" y="13852"/>
                  </a:cubicBezTo>
                  <a:cubicBezTo>
                    <a:pt x="22953" y="14000"/>
                    <a:pt x="23757" y="14073"/>
                    <a:pt x="24542" y="14073"/>
                  </a:cubicBezTo>
                  <a:cubicBezTo>
                    <a:pt x="27666" y="14073"/>
                    <a:pt x="30501" y="12923"/>
                    <a:pt x="33022" y="10796"/>
                  </a:cubicBezTo>
                  <a:cubicBezTo>
                    <a:pt x="36326" y="7985"/>
                    <a:pt x="38494" y="4338"/>
                    <a:pt x="40119" y="395"/>
                  </a:cubicBezTo>
                  <a:cubicBezTo>
                    <a:pt x="40170" y="296"/>
                    <a:pt x="40119" y="198"/>
                    <a:pt x="40072" y="99"/>
                  </a:cubicBezTo>
                  <a:cubicBezTo>
                    <a:pt x="39973" y="99"/>
                    <a:pt x="39874" y="99"/>
                    <a:pt x="39874" y="150"/>
                  </a:cubicBezTo>
                  <a:cubicBezTo>
                    <a:pt x="39677" y="446"/>
                    <a:pt x="39527" y="742"/>
                    <a:pt x="39429" y="1037"/>
                  </a:cubicBezTo>
                  <a:cubicBezTo>
                    <a:pt x="37903" y="4436"/>
                    <a:pt x="35979" y="7543"/>
                    <a:pt x="33219" y="10055"/>
                  </a:cubicBezTo>
                  <a:cubicBezTo>
                    <a:pt x="30928" y="12127"/>
                    <a:pt x="28321" y="13567"/>
                    <a:pt x="25295" y="13567"/>
                  </a:cubicBezTo>
                  <a:cubicBezTo>
                    <a:pt x="24937" y="13567"/>
                    <a:pt x="24572" y="13547"/>
                    <a:pt x="24202" y="13505"/>
                  </a:cubicBezTo>
                  <a:cubicBezTo>
                    <a:pt x="20160" y="13110"/>
                    <a:pt x="16119" y="12373"/>
                    <a:pt x="12125" y="11585"/>
                  </a:cubicBezTo>
                  <a:cubicBezTo>
                    <a:pt x="6064" y="10402"/>
                    <a:pt x="2268" y="6557"/>
                    <a:pt x="545" y="691"/>
                  </a:cubicBezTo>
                  <a:cubicBezTo>
                    <a:pt x="446" y="446"/>
                    <a:pt x="296" y="249"/>
                    <a:pt x="198"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347"/>
            <p:cNvSpPr/>
            <p:nvPr/>
          </p:nvSpPr>
          <p:spPr>
            <a:xfrm>
              <a:off x="3752175" y="3211650"/>
              <a:ext cx="746700" cy="305025"/>
            </a:xfrm>
            <a:custGeom>
              <a:rect b="b" l="l" r="r" t="t"/>
              <a:pathLst>
                <a:path extrusionOk="0" h="12201" w="29868">
                  <a:moveTo>
                    <a:pt x="52" y="1"/>
                  </a:moveTo>
                  <a:cubicBezTo>
                    <a:pt x="52" y="442"/>
                    <a:pt x="1" y="592"/>
                    <a:pt x="1" y="738"/>
                  </a:cubicBezTo>
                  <a:cubicBezTo>
                    <a:pt x="742" y="3746"/>
                    <a:pt x="2220" y="6357"/>
                    <a:pt x="4732" y="8229"/>
                  </a:cubicBezTo>
                  <a:cubicBezTo>
                    <a:pt x="8703" y="11230"/>
                    <a:pt x="13219" y="12201"/>
                    <a:pt x="17934" y="12201"/>
                  </a:cubicBezTo>
                  <a:cubicBezTo>
                    <a:pt x="18719" y="12201"/>
                    <a:pt x="19511" y="12174"/>
                    <a:pt x="20306" y="12125"/>
                  </a:cubicBezTo>
                  <a:cubicBezTo>
                    <a:pt x="22822" y="11975"/>
                    <a:pt x="24892" y="10694"/>
                    <a:pt x="26370" y="8624"/>
                  </a:cubicBezTo>
                  <a:cubicBezTo>
                    <a:pt x="27995" y="6357"/>
                    <a:pt x="29130" y="3943"/>
                    <a:pt x="29722" y="1282"/>
                  </a:cubicBezTo>
                  <a:cubicBezTo>
                    <a:pt x="29820" y="935"/>
                    <a:pt x="29820" y="541"/>
                    <a:pt x="29868" y="198"/>
                  </a:cubicBezTo>
                  <a:lnTo>
                    <a:pt x="29868" y="198"/>
                  </a:lnTo>
                  <a:cubicBezTo>
                    <a:pt x="29473" y="592"/>
                    <a:pt x="29375" y="986"/>
                    <a:pt x="29276" y="1329"/>
                  </a:cubicBezTo>
                  <a:cubicBezTo>
                    <a:pt x="28685" y="3991"/>
                    <a:pt x="27502" y="6408"/>
                    <a:pt x="25877" y="8576"/>
                  </a:cubicBezTo>
                  <a:cubicBezTo>
                    <a:pt x="24742" y="10102"/>
                    <a:pt x="23263" y="11186"/>
                    <a:pt x="21292" y="11533"/>
                  </a:cubicBezTo>
                  <a:cubicBezTo>
                    <a:pt x="20088" y="11729"/>
                    <a:pt x="18890" y="11824"/>
                    <a:pt x="17703" y="11824"/>
                  </a:cubicBezTo>
                  <a:cubicBezTo>
                    <a:pt x="14419" y="11824"/>
                    <a:pt x="11210" y="11097"/>
                    <a:pt x="8135" y="9759"/>
                  </a:cubicBezTo>
                  <a:cubicBezTo>
                    <a:pt x="4093" y="7985"/>
                    <a:pt x="1432" y="5028"/>
                    <a:pt x="446" y="691"/>
                  </a:cubicBezTo>
                  <a:cubicBezTo>
                    <a:pt x="395" y="493"/>
                    <a:pt x="296" y="395"/>
                    <a:pt x="52"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347"/>
            <p:cNvSpPr/>
            <p:nvPr/>
          </p:nvSpPr>
          <p:spPr>
            <a:xfrm>
              <a:off x="3858150" y="3209200"/>
              <a:ext cx="536050" cy="203600"/>
            </a:xfrm>
            <a:custGeom>
              <a:rect b="b" l="l" r="r" t="t"/>
              <a:pathLst>
                <a:path extrusionOk="0" h="8144" w="21442">
                  <a:moveTo>
                    <a:pt x="21441" y="0"/>
                  </a:moveTo>
                  <a:cubicBezTo>
                    <a:pt x="21146" y="343"/>
                    <a:pt x="21047" y="442"/>
                    <a:pt x="20996" y="540"/>
                  </a:cubicBezTo>
                  <a:cubicBezTo>
                    <a:pt x="19864" y="2216"/>
                    <a:pt x="18827" y="3943"/>
                    <a:pt x="17644" y="5520"/>
                  </a:cubicBezTo>
                  <a:cubicBezTo>
                    <a:pt x="16611" y="6900"/>
                    <a:pt x="15180" y="7590"/>
                    <a:pt x="13406" y="7590"/>
                  </a:cubicBezTo>
                  <a:cubicBezTo>
                    <a:pt x="13281" y="7593"/>
                    <a:pt x="13156" y="7595"/>
                    <a:pt x="13032" y="7595"/>
                  </a:cubicBezTo>
                  <a:cubicBezTo>
                    <a:pt x="9591" y="7595"/>
                    <a:pt x="6553" y="6289"/>
                    <a:pt x="3698" y="4436"/>
                  </a:cubicBezTo>
                  <a:cubicBezTo>
                    <a:pt x="2220" y="3450"/>
                    <a:pt x="840" y="2267"/>
                    <a:pt x="347" y="442"/>
                  </a:cubicBezTo>
                  <a:cubicBezTo>
                    <a:pt x="347" y="394"/>
                    <a:pt x="197" y="343"/>
                    <a:pt x="0" y="296"/>
                  </a:cubicBezTo>
                  <a:lnTo>
                    <a:pt x="0" y="296"/>
                  </a:lnTo>
                  <a:cubicBezTo>
                    <a:pt x="150" y="1774"/>
                    <a:pt x="986" y="2760"/>
                    <a:pt x="1972" y="3596"/>
                  </a:cubicBezTo>
                  <a:cubicBezTo>
                    <a:pt x="4436" y="5717"/>
                    <a:pt x="7294" y="7145"/>
                    <a:pt x="10500" y="7787"/>
                  </a:cubicBezTo>
                  <a:cubicBezTo>
                    <a:pt x="11436" y="7974"/>
                    <a:pt x="12408" y="8143"/>
                    <a:pt x="13348" y="8143"/>
                  </a:cubicBezTo>
                  <a:cubicBezTo>
                    <a:pt x="14634" y="8143"/>
                    <a:pt x="15861" y="7826"/>
                    <a:pt x="16856" y="6801"/>
                  </a:cubicBezTo>
                  <a:cubicBezTo>
                    <a:pt x="18531" y="5075"/>
                    <a:pt x="19813" y="2957"/>
                    <a:pt x="21244" y="986"/>
                  </a:cubicBezTo>
                  <a:cubicBezTo>
                    <a:pt x="21390" y="836"/>
                    <a:pt x="21343" y="540"/>
                    <a:pt x="21441"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347"/>
            <p:cNvSpPr/>
            <p:nvPr/>
          </p:nvSpPr>
          <p:spPr>
            <a:xfrm>
              <a:off x="3982625" y="3211650"/>
              <a:ext cx="274750" cy="109650"/>
            </a:xfrm>
            <a:custGeom>
              <a:rect b="b" l="l" r="r" t="t"/>
              <a:pathLst>
                <a:path extrusionOk="0" h="4386" w="10990">
                  <a:moveTo>
                    <a:pt x="1" y="1"/>
                  </a:moveTo>
                  <a:cubicBezTo>
                    <a:pt x="1" y="2288"/>
                    <a:pt x="3127" y="4386"/>
                    <a:pt x="6199" y="4386"/>
                  </a:cubicBezTo>
                  <a:cubicBezTo>
                    <a:pt x="6236" y="4386"/>
                    <a:pt x="6273" y="4386"/>
                    <a:pt x="6309" y="4385"/>
                  </a:cubicBezTo>
                  <a:cubicBezTo>
                    <a:pt x="8821" y="4385"/>
                    <a:pt x="10990" y="2465"/>
                    <a:pt x="10891" y="147"/>
                  </a:cubicBezTo>
                  <a:lnTo>
                    <a:pt x="10891" y="147"/>
                  </a:lnTo>
                  <a:cubicBezTo>
                    <a:pt x="10118" y="2382"/>
                    <a:pt x="8795" y="4024"/>
                    <a:pt x="6417" y="4024"/>
                  </a:cubicBezTo>
                  <a:cubicBezTo>
                    <a:pt x="6224" y="4024"/>
                    <a:pt x="6024" y="4013"/>
                    <a:pt x="5817" y="3991"/>
                  </a:cubicBezTo>
                  <a:cubicBezTo>
                    <a:pt x="3352" y="3746"/>
                    <a:pt x="1184" y="2761"/>
                    <a:pt x="1" y="1"/>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4" name="Google Shape;9494;p347"/>
          <p:cNvSpPr/>
          <p:nvPr/>
        </p:nvSpPr>
        <p:spPr>
          <a:xfrm rot="-1556360">
            <a:off x="2211208" y="4044112"/>
            <a:ext cx="1138046" cy="1128740"/>
          </a:xfrm>
          <a:custGeom>
            <a:rect b="b" l="l" r="r" t="t"/>
            <a:pathLst>
              <a:path extrusionOk="0" h="59919" w="60413">
                <a:moveTo>
                  <a:pt x="837" y="8483"/>
                </a:moveTo>
                <a:cubicBezTo>
                  <a:pt x="1085" y="8530"/>
                  <a:pt x="1330" y="8629"/>
                  <a:pt x="1527" y="8728"/>
                </a:cubicBezTo>
                <a:cubicBezTo>
                  <a:pt x="3599" y="9813"/>
                  <a:pt x="5623" y="10850"/>
                  <a:pt x="7694" y="11884"/>
                </a:cubicBezTo>
                <a:cubicBezTo>
                  <a:pt x="9418" y="12823"/>
                  <a:pt x="11193" y="13659"/>
                  <a:pt x="12922" y="14598"/>
                </a:cubicBezTo>
                <a:cubicBezTo>
                  <a:pt x="14153" y="15289"/>
                  <a:pt x="15289" y="16125"/>
                  <a:pt x="16374" y="17013"/>
                </a:cubicBezTo>
                <a:cubicBezTo>
                  <a:pt x="20268" y="20122"/>
                  <a:pt x="22292" y="24312"/>
                  <a:pt x="23377" y="29098"/>
                </a:cubicBezTo>
                <a:cubicBezTo>
                  <a:pt x="23622" y="30183"/>
                  <a:pt x="23771" y="31315"/>
                  <a:pt x="23969" y="32400"/>
                </a:cubicBezTo>
                <a:cubicBezTo>
                  <a:pt x="23969" y="32451"/>
                  <a:pt x="23917" y="32451"/>
                  <a:pt x="23870" y="32451"/>
                </a:cubicBezTo>
                <a:cubicBezTo>
                  <a:pt x="23819" y="32301"/>
                  <a:pt x="23720" y="32104"/>
                  <a:pt x="23622" y="31907"/>
                </a:cubicBezTo>
                <a:cubicBezTo>
                  <a:pt x="22635" y="29591"/>
                  <a:pt x="21601" y="27271"/>
                  <a:pt x="20122" y="25200"/>
                </a:cubicBezTo>
                <a:cubicBezTo>
                  <a:pt x="19380" y="24115"/>
                  <a:pt x="18591" y="23081"/>
                  <a:pt x="17755" y="22095"/>
                </a:cubicBezTo>
                <a:cubicBezTo>
                  <a:pt x="17013" y="21207"/>
                  <a:pt x="16275" y="20366"/>
                  <a:pt x="15533" y="19530"/>
                </a:cubicBezTo>
                <a:cubicBezTo>
                  <a:pt x="15336" y="19282"/>
                  <a:pt x="15139" y="19037"/>
                  <a:pt x="14942" y="18887"/>
                </a:cubicBezTo>
                <a:cubicBezTo>
                  <a:pt x="13513" y="17605"/>
                  <a:pt x="12081" y="16374"/>
                  <a:pt x="10653" y="15139"/>
                </a:cubicBezTo>
                <a:cubicBezTo>
                  <a:pt x="10061" y="14646"/>
                  <a:pt x="9371" y="14153"/>
                  <a:pt x="8680" y="13711"/>
                </a:cubicBezTo>
                <a:lnTo>
                  <a:pt x="8680" y="13711"/>
                </a:lnTo>
                <a:cubicBezTo>
                  <a:pt x="9319" y="14251"/>
                  <a:pt x="9963" y="14843"/>
                  <a:pt x="10653" y="15387"/>
                </a:cubicBezTo>
                <a:cubicBezTo>
                  <a:pt x="11489" y="16125"/>
                  <a:pt x="12377" y="16867"/>
                  <a:pt x="13217" y="17656"/>
                </a:cubicBezTo>
                <a:cubicBezTo>
                  <a:pt x="13955" y="18295"/>
                  <a:pt x="14646" y="18938"/>
                  <a:pt x="15289" y="19676"/>
                </a:cubicBezTo>
                <a:cubicBezTo>
                  <a:pt x="16125" y="20564"/>
                  <a:pt x="16867" y="21451"/>
                  <a:pt x="17656" y="22390"/>
                </a:cubicBezTo>
                <a:cubicBezTo>
                  <a:pt x="18445" y="23377"/>
                  <a:pt x="19234" y="24312"/>
                  <a:pt x="19925" y="25350"/>
                </a:cubicBezTo>
                <a:cubicBezTo>
                  <a:pt x="21306" y="27322"/>
                  <a:pt x="22339" y="29492"/>
                  <a:pt x="23278" y="31709"/>
                </a:cubicBezTo>
                <a:lnTo>
                  <a:pt x="23278" y="31907"/>
                </a:lnTo>
                <a:cubicBezTo>
                  <a:pt x="22884" y="31216"/>
                  <a:pt x="22489" y="30479"/>
                  <a:pt x="22095" y="29788"/>
                </a:cubicBezTo>
                <a:cubicBezTo>
                  <a:pt x="20911" y="27863"/>
                  <a:pt x="19629" y="26040"/>
                  <a:pt x="18149" y="24265"/>
                </a:cubicBezTo>
                <a:cubicBezTo>
                  <a:pt x="16618" y="22390"/>
                  <a:pt x="15092" y="20564"/>
                  <a:pt x="13265" y="18887"/>
                </a:cubicBezTo>
                <a:cubicBezTo>
                  <a:pt x="11935" y="17703"/>
                  <a:pt x="10554" y="16520"/>
                  <a:pt x="9122" y="15336"/>
                </a:cubicBezTo>
                <a:cubicBezTo>
                  <a:pt x="8037" y="14401"/>
                  <a:pt x="6952" y="13513"/>
                  <a:pt x="5820" y="12626"/>
                </a:cubicBezTo>
                <a:cubicBezTo>
                  <a:pt x="4684" y="11687"/>
                  <a:pt x="3500" y="10799"/>
                  <a:pt x="2316" y="9864"/>
                </a:cubicBezTo>
                <a:cubicBezTo>
                  <a:pt x="1823" y="9418"/>
                  <a:pt x="1330" y="8976"/>
                  <a:pt x="789" y="8530"/>
                </a:cubicBezTo>
                <a:cubicBezTo>
                  <a:pt x="837" y="8530"/>
                  <a:pt x="837" y="8483"/>
                  <a:pt x="837" y="8483"/>
                </a:cubicBezTo>
                <a:close/>
                <a:moveTo>
                  <a:pt x="59280" y="1034"/>
                </a:moveTo>
                <a:cubicBezTo>
                  <a:pt x="59327" y="1085"/>
                  <a:pt x="59379" y="1085"/>
                  <a:pt x="59379" y="1133"/>
                </a:cubicBezTo>
                <a:cubicBezTo>
                  <a:pt x="59130" y="1480"/>
                  <a:pt x="58886" y="1823"/>
                  <a:pt x="58590" y="2170"/>
                </a:cubicBezTo>
                <a:cubicBezTo>
                  <a:pt x="57947" y="3007"/>
                  <a:pt x="57307" y="3847"/>
                  <a:pt x="56664" y="4636"/>
                </a:cubicBezTo>
                <a:cubicBezTo>
                  <a:pt x="56124" y="5327"/>
                  <a:pt x="55579" y="5966"/>
                  <a:pt x="54988" y="6609"/>
                </a:cubicBezTo>
                <a:cubicBezTo>
                  <a:pt x="54052" y="7595"/>
                  <a:pt x="53113" y="8582"/>
                  <a:pt x="52080" y="9517"/>
                </a:cubicBezTo>
                <a:cubicBezTo>
                  <a:pt x="50896" y="10700"/>
                  <a:pt x="49614" y="11785"/>
                  <a:pt x="48379" y="12870"/>
                </a:cubicBezTo>
                <a:lnTo>
                  <a:pt x="46012" y="14942"/>
                </a:lnTo>
                <a:cubicBezTo>
                  <a:pt x="45124" y="15683"/>
                  <a:pt x="44236" y="16374"/>
                  <a:pt x="43400" y="17112"/>
                </a:cubicBezTo>
                <a:cubicBezTo>
                  <a:pt x="42512" y="17853"/>
                  <a:pt x="41573" y="18591"/>
                  <a:pt x="40685" y="19380"/>
                </a:cubicBezTo>
                <a:cubicBezTo>
                  <a:pt x="39206" y="20615"/>
                  <a:pt x="37778" y="21945"/>
                  <a:pt x="36444" y="23377"/>
                </a:cubicBezTo>
                <a:cubicBezTo>
                  <a:pt x="33189" y="26876"/>
                  <a:pt x="30625" y="30873"/>
                  <a:pt x="28900" y="35312"/>
                </a:cubicBezTo>
                <a:cubicBezTo>
                  <a:pt x="28060" y="37482"/>
                  <a:pt x="27271" y="39699"/>
                  <a:pt x="26482" y="41920"/>
                </a:cubicBezTo>
                <a:cubicBezTo>
                  <a:pt x="26435" y="42019"/>
                  <a:pt x="26383" y="42117"/>
                  <a:pt x="26285" y="42216"/>
                </a:cubicBezTo>
                <a:cubicBezTo>
                  <a:pt x="26285" y="42066"/>
                  <a:pt x="26285" y="41920"/>
                  <a:pt x="26336" y="41723"/>
                </a:cubicBezTo>
                <a:cubicBezTo>
                  <a:pt x="27468" y="37430"/>
                  <a:pt x="28605" y="33090"/>
                  <a:pt x="29788" y="28750"/>
                </a:cubicBezTo>
                <a:cubicBezTo>
                  <a:pt x="30380" y="26580"/>
                  <a:pt x="31465" y="24659"/>
                  <a:pt x="32696" y="22734"/>
                </a:cubicBezTo>
                <a:cubicBezTo>
                  <a:pt x="34373" y="20169"/>
                  <a:pt x="36397" y="17901"/>
                  <a:pt x="38665" y="15829"/>
                </a:cubicBezTo>
                <a:cubicBezTo>
                  <a:pt x="39849" y="14744"/>
                  <a:pt x="41131" y="13758"/>
                  <a:pt x="42461" y="12870"/>
                </a:cubicBezTo>
                <a:cubicBezTo>
                  <a:pt x="44828" y="11292"/>
                  <a:pt x="47247" y="9864"/>
                  <a:pt x="49661" y="8333"/>
                </a:cubicBezTo>
                <a:cubicBezTo>
                  <a:pt x="50699" y="7694"/>
                  <a:pt x="51685" y="6952"/>
                  <a:pt x="52719" y="6313"/>
                </a:cubicBezTo>
                <a:cubicBezTo>
                  <a:pt x="52770" y="6262"/>
                  <a:pt x="52869" y="6163"/>
                  <a:pt x="52869" y="6064"/>
                </a:cubicBezTo>
                <a:lnTo>
                  <a:pt x="52869" y="6064"/>
                </a:lnTo>
                <a:lnTo>
                  <a:pt x="50797" y="7398"/>
                </a:lnTo>
                <a:cubicBezTo>
                  <a:pt x="49168" y="8333"/>
                  <a:pt x="47491" y="9319"/>
                  <a:pt x="45866" y="10258"/>
                </a:cubicBezTo>
                <a:cubicBezTo>
                  <a:pt x="43893" y="11442"/>
                  <a:pt x="41920" y="12724"/>
                  <a:pt x="40145" y="14204"/>
                </a:cubicBezTo>
                <a:cubicBezTo>
                  <a:pt x="38468" y="15533"/>
                  <a:pt x="36890" y="17013"/>
                  <a:pt x="35509" y="18642"/>
                </a:cubicBezTo>
                <a:cubicBezTo>
                  <a:pt x="34274" y="20122"/>
                  <a:pt x="33090" y="21649"/>
                  <a:pt x="32057" y="23278"/>
                </a:cubicBezTo>
                <a:cubicBezTo>
                  <a:pt x="31611" y="24016"/>
                  <a:pt x="31169" y="24805"/>
                  <a:pt x="30723" y="25594"/>
                </a:cubicBezTo>
                <a:cubicBezTo>
                  <a:pt x="30723" y="25547"/>
                  <a:pt x="30676" y="25547"/>
                  <a:pt x="30676" y="25547"/>
                </a:cubicBezTo>
                <a:cubicBezTo>
                  <a:pt x="30822" y="25002"/>
                  <a:pt x="30972" y="24411"/>
                  <a:pt x="31169" y="23870"/>
                </a:cubicBezTo>
                <a:cubicBezTo>
                  <a:pt x="31860" y="21550"/>
                  <a:pt x="32747" y="19333"/>
                  <a:pt x="34128" y="17261"/>
                </a:cubicBezTo>
                <a:cubicBezTo>
                  <a:pt x="35162" y="15731"/>
                  <a:pt x="36444" y="14350"/>
                  <a:pt x="37876" y="13119"/>
                </a:cubicBezTo>
                <a:cubicBezTo>
                  <a:pt x="41770" y="9714"/>
                  <a:pt x="46359" y="7445"/>
                  <a:pt x="51141" y="5473"/>
                </a:cubicBezTo>
                <a:cubicBezTo>
                  <a:pt x="53607" y="4486"/>
                  <a:pt x="55974" y="3303"/>
                  <a:pt x="58144" y="1823"/>
                </a:cubicBezTo>
                <a:cubicBezTo>
                  <a:pt x="58538" y="1579"/>
                  <a:pt x="58933" y="1330"/>
                  <a:pt x="59280" y="1034"/>
                </a:cubicBezTo>
                <a:close/>
                <a:moveTo>
                  <a:pt x="60412" y="0"/>
                </a:moveTo>
                <a:cubicBezTo>
                  <a:pt x="59623" y="494"/>
                  <a:pt x="58933" y="1034"/>
                  <a:pt x="58195" y="1480"/>
                </a:cubicBezTo>
                <a:cubicBezTo>
                  <a:pt x="55974" y="2959"/>
                  <a:pt x="53658" y="4092"/>
                  <a:pt x="51192" y="5078"/>
                </a:cubicBezTo>
                <a:cubicBezTo>
                  <a:pt x="46308" y="7051"/>
                  <a:pt x="41672" y="9371"/>
                  <a:pt x="37628" y="12870"/>
                </a:cubicBezTo>
                <a:cubicBezTo>
                  <a:pt x="36444" y="13955"/>
                  <a:pt x="35312" y="15092"/>
                  <a:pt x="34325" y="16374"/>
                </a:cubicBezTo>
                <a:cubicBezTo>
                  <a:pt x="32992" y="18149"/>
                  <a:pt x="32006" y="20122"/>
                  <a:pt x="31315" y="22241"/>
                </a:cubicBezTo>
                <a:cubicBezTo>
                  <a:pt x="30775" y="23969"/>
                  <a:pt x="30230" y="25693"/>
                  <a:pt x="29788" y="27421"/>
                </a:cubicBezTo>
                <a:cubicBezTo>
                  <a:pt x="28605" y="31662"/>
                  <a:pt x="27520" y="35903"/>
                  <a:pt x="26383" y="40145"/>
                </a:cubicBezTo>
                <a:cubicBezTo>
                  <a:pt x="26285" y="40441"/>
                  <a:pt x="26237" y="40685"/>
                  <a:pt x="26139" y="40981"/>
                </a:cubicBezTo>
                <a:lnTo>
                  <a:pt x="26040" y="40981"/>
                </a:lnTo>
                <a:cubicBezTo>
                  <a:pt x="25989" y="40737"/>
                  <a:pt x="25989" y="40539"/>
                  <a:pt x="25941" y="40342"/>
                </a:cubicBezTo>
                <a:cubicBezTo>
                  <a:pt x="25744" y="38910"/>
                  <a:pt x="25594" y="37482"/>
                  <a:pt x="25152" y="36049"/>
                </a:cubicBezTo>
                <a:cubicBezTo>
                  <a:pt x="24856" y="34964"/>
                  <a:pt x="24608" y="33832"/>
                  <a:pt x="24411" y="32747"/>
                </a:cubicBezTo>
                <a:cubicBezTo>
                  <a:pt x="24067" y="31268"/>
                  <a:pt x="23870" y="29788"/>
                  <a:pt x="23523" y="28309"/>
                </a:cubicBezTo>
                <a:cubicBezTo>
                  <a:pt x="22438" y="23819"/>
                  <a:pt x="20418" y="19925"/>
                  <a:pt x="16768" y="16914"/>
                </a:cubicBezTo>
                <a:cubicBezTo>
                  <a:pt x="15782" y="16125"/>
                  <a:pt x="14744" y="15289"/>
                  <a:pt x="13612" y="14646"/>
                </a:cubicBezTo>
                <a:cubicBezTo>
                  <a:pt x="11983" y="13711"/>
                  <a:pt x="10306" y="12922"/>
                  <a:pt x="8680" y="12034"/>
                </a:cubicBezTo>
                <a:cubicBezTo>
                  <a:pt x="6360" y="10850"/>
                  <a:pt x="4092" y="9667"/>
                  <a:pt x="1776" y="8530"/>
                </a:cubicBezTo>
                <a:cubicBezTo>
                  <a:pt x="1381" y="8333"/>
                  <a:pt x="935" y="8136"/>
                  <a:pt x="494" y="7990"/>
                </a:cubicBezTo>
                <a:cubicBezTo>
                  <a:pt x="435" y="7951"/>
                  <a:pt x="361" y="7920"/>
                  <a:pt x="288" y="7920"/>
                </a:cubicBezTo>
                <a:cubicBezTo>
                  <a:pt x="174" y="7920"/>
                  <a:pt x="60" y="7995"/>
                  <a:pt x="0" y="8234"/>
                </a:cubicBezTo>
                <a:lnTo>
                  <a:pt x="442" y="8680"/>
                </a:lnTo>
                <a:cubicBezTo>
                  <a:pt x="1283" y="9371"/>
                  <a:pt x="2119" y="10061"/>
                  <a:pt x="2908" y="10752"/>
                </a:cubicBezTo>
                <a:cubicBezTo>
                  <a:pt x="3303" y="11048"/>
                  <a:pt x="3650" y="11343"/>
                  <a:pt x="4044" y="11639"/>
                </a:cubicBezTo>
                <a:cubicBezTo>
                  <a:pt x="4782" y="12231"/>
                  <a:pt x="5571" y="12823"/>
                  <a:pt x="6313" y="13415"/>
                </a:cubicBezTo>
                <a:cubicBezTo>
                  <a:pt x="7149" y="14054"/>
                  <a:pt x="7939" y="14744"/>
                  <a:pt x="8728" y="15387"/>
                </a:cubicBezTo>
                <a:cubicBezTo>
                  <a:pt x="9963" y="16421"/>
                  <a:pt x="11193" y="17459"/>
                  <a:pt x="12377" y="18492"/>
                </a:cubicBezTo>
                <a:cubicBezTo>
                  <a:pt x="14204" y="20169"/>
                  <a:pt x="15881" y="21996"/>
                  <a:pt x="17459" y="23917"/>
                </a:cubicBezTo>
                <a:cubicBezTo>
                  <a:pt x="18741" y="25448"/>
                  <a:pt x="19972" y="27074"/>
                  <a:pt x="21057" y="28750"/>
                </a:cubicBezTo>
                <a:cubicBezTo>
                  <a:pt x="23622" y="32794"/>
                  <a:pt x="25448" y="37036"/>
                  <a:pt x="25744" y="41869"/>
                </a:cubicBezTo>
                <a:cubicBezTo>
                  <a:pt x="25744" y="42263"/>
                  <a:pt x="25744" y="42658"/>
                  <a:pt x="25693" y="43052"/>
                </a:cubicBezTo>
                <a:cubicBezTo>
                  <a:pt x="25547" y="44090"/>
                  <a:pt x="25350" y="45076"/>
                  <a:pt x="25251" y="46110"/>
                </a:cubicBezTo>
                <a:cubicBezTo>
                  <a:pt x="25054" y="48576"/>
                  <a:pt x="25101" y="51093"/>
                  <a:pt x="25200" y="53559"/>
                </a:cubicBezTo>
                <a:cubicBezTo>
                  <a:pt x="25298" y="55433"/>
                  <a:pt x="25397" y="57354"/>
                  <a:pt x="25547" y="59229"/>
                </a:cubicBezTo>
                <a:cubicBezTo>
                  <a:pt x="25547" y="59477"/>
                  <a:pt x="25646" y="59674"/>
                  <a:pt x="25693" y="59919"/>
                </a:cubicBezTo>
                <a:lnTo>
                  <a:pt x="25843" y="59919"/>
                </a:lnTo>
                <a:cubicBezTo>
                  <a:pt x="25843" y="59773"/>
                  <a:pt x="25890" y="59674"/>
                  <a:pt x="25890" y="59576"/>
                </a:cubicBezTo>
                <a:cubicBezTo>
                  <a:pt x="25791" y="57406"/>
                  <a:pt x="25744" y="55236"/>
                  <a:pt x="25646" y="53113"/>
                </a:cubicBezTo>
                <a:cubicBezTo>
                  <a:pt x="25594" y="51535"/>
                  <a:pt x="25547" y="50008"/>
                  <a:pt x="25496" y="48430"/>
                </a:cubicBezTo>
                <a:cubicBezTo>
                  <a:pt x="25448" y="47195"/>
                  <a:pt x="25646" y="45964"/>
                  <a:pt x="25989" y="44729"/>
                </a:cubicBezTo>
                <a:cubicBezTo>
                  <a:pt x="26928" y="41328"/>
                  <a:pt x="28111" y="38022"/>
                  <a:pt x="29492" y="34767"/>
                </a:cubicBezTo>
                <a:cubicBezTo>
                  <a:pt x="31315" y="30427"/>
                  <a:pt x="33832" y="26533"/>
                  <a:pt x="37135" y="23180"/>
                </a:cubicBezTo>
                <a:cubicBezTo>
                  <a:pt x="38369" y="21945"/>
                  <a:pt x="39652" y="20761"/>
                  <a:pt x="40934" y="19629"/>
                </a:cubicBezTo>
                <a:cubicBezTo>
                  <a:pt x="41770" y="18840"/>
                  <a:pt x="42658" y="18149"/>
                  <a:pt x="43546" y="17407"/>
                </a:cubicBezTo>
                <a:lnTo>
                  <a:pt x="46209" y="15190"/>
                </a:lnTo>
                <a:cubicBezTo>
                  <a:pt x="46998" y="14547"/>
                  <a:pt x="47838" y="13857"/>
                  <a:pt x="48576" y="13119"/>
                </a:cubicBezTo>
                <a:cubicBezTo>
                  <a:pt x="49910" y="11983"/>
                  <a:pt x="51192" y="10850"/>
                  <a:pt x="52423" y="9667"/>
                </a:cubicBezTo>
                <a:cubicBezTo>
                  <a:pt x="54100" y="8037"/>
                  <a:pt x="55729" y="6412"/>
                  <a:pt x="57110" y="4585"/>
                </a:cubicBezTo>
                <a:cubicBezTo>
                  <a:pt x="57998" y="3401"/>
                  <a:pt x="58886" y="2269"/>
                  <a:pt x="59773" y="1085"/>
                </a:cubicBezTo>
                <a:cubicBezTo>
                  <a:pt x="60018" y="738"/>
                  <a:pt x="60215" y="344"/>
                  <a:pt x="60412" y="0"/>
                </a:cubicBezTo>
                <a:close/>
              </a:path>
            </a:pathLst>
          </a:custGeom>
          <a:solidFill>
            <a:srgbClr val="8EA8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5" name="Google Shape;9495;p347"/>
          <p:cNvCxnSpPr/>
          <p:nvPr/>
        </p:nvCxnSpPr>
        <p:spPr>
          <a:xfrm flipH="1" rot="10800000">
            <a:off x="-53162" y="744879"/>
            <a:ext cx="9195000" cy="5100"/>
          </a:xfrm>
          <a:prstGeom prst="straightConnector1">
            <a:avLst/>
          </a:prstGeom>
          <a:noFill/>
          <a:ln cap="flat" cmpd="sng" w="28575">
            <a:solidFill>
              <a:srgbClr val="4E7151"/>
            </a:solidFill>
            <a:prstDash val="solid"/>
            <a:round/>
            <a:headEnd len="med" w="med" type="none"/>
            <a:tailEnd len="med" w="med" type="none"/>
          </a:ln>
          <a:effectLst>
            <a:outerShdw blurRad="57150" rotWithShape="0" algn="bl" dir="5400000" dist="19050">
              <a:srgbClr val="000000">
                <a:alpha val="50000"/>
              </a:srgbClr>
            </a:outerShdw>
          </a:effectLst>
        </p:spPr>
      </p:cxnSp>
      <p:sp>
        <p:nvSpPr>
          <p:cNvPr id="9496" name="Google Shape;9496;p347"/>
          <p:cNvSpPr/>
          <p:nvPr/>
        </p:nvSpPr>
        <p:spPr>
          <a:xfrm rot="3858832">
            <a:off x="-494621" y="3919592"/>
            <a:ext cx="1602674" cy="1082269"/>
          </a:xfrm>
          <a:custGeom>
            <a:rect b="b" l="l" r="r" t="t"/>
            <a:pathLst>
              <a:path extrusionOk="0" h="36937" w="54698">
                <a:moveTo>
                  <a:pt x="31846" y="570"/>
                </a:moveTo>
                <a:cubicBezTo>
                  <a:pt x="34547" y="2393"/>
                  <a:pt x="37062" y="4474"/>
                  <a:pt x="39361" y="6786"/>
                </a:cubicBezTo>
                <a:cubicBezTo>
                  <a:pt x="40565" y="7998"/>
                  <a:pt x="41706" y="9270"/>
                  <a:pt x="42781" y="10598"/>
                </a:cubicBezTo>
                <a:cubicBezTo>
                  <a:pt x="43888" y="11967"/>
                  <a:pt x="44850" y="13458"/>
                  <a:pt x="46019" y="14776"/>
                </a:cubicBezTo>
                <a:cubicBezTo>
                  <a:pt x="46559" y="15384"/>
                  <a:pt x="47164" y="15946"/>
                  <a:pt x="47832" y="16404"/>
                </a:cubicBezTo>
                <a:cubicBezTo>
                  <a:pt x="45474" y="15615"/>
                  <a:pt x="43270" y="14417"/>
                  <a:pt x="41286" y="12889"/>
                </a:cubicBezTo>
                <a:cubicBezTo>
                  <a:pt x="38539" y="10776"/>
                  <a:pt x="36273" y="8090"/>
                  <a:pt x="34411" y="5180"/>
                </a:cubicBezTo>
                <a:cubicBezTo>
                  <a:pt x="33462" y="3697"/>
                  <a:pt x="32620" y="2151"/>
                  <a:pt x="31846" y="570"/>
                </a:cubicBezTo>
                <a:close/>
                <a:moveTo>
                  <a:pt x="26307" y="5450"/>
                </a:moveTo>
                <a:lnTo>
                  <a:pt x="26307" y="5450"/>
                </a:lnTo>
                <a:cubicBezTo>
                  <a:pt x="29218" y="6957"/>
                  <a:pt x="32116" y="8498"/>
                  <a:pt x="34886" y="10256"/>
                </a:cubicBezTo>
                <a:cubicBezTo>
                  <a:pt x="36312" y="11160"/>
                  <a:pt x="37708" y="12115"/>
                  <a:pt x="39043" y="13152"/>
                </a:cubicBezTo>
                <a:cubicBezTo>
                  <a:pt x="40381" y="14191"/>
                  <a:pt x="41612" y="15331"/>
                  <a:pt x="42851" y="16483"/>
                </a:cubicBezTo>
                <a:cubicBezTo>
                  <a:pt x="43465" y="17051"/>
                  <a:pt x="44133" y="17641"/>
                  <a:pt x="44871" y="18080"/>
                </a:cubicBezTo>
                <a:cubicBezTo>
                  <a:pt x="43743" y="17882"/>
                  <a:pt x="42614" y="17697"/>
                  <a:pt x="41493" y="17455"/>
                </a:cubicBezTo>
                <a:cubicBezTo>
                  <a:pt x="39767" y="17082"/>
                  <a:pt x="38053" y="16616"/>
                  <a:pt x="36413" y="15961"/>
                </a:cubicBezTo>
                <a:cubicBezTo>
                  <a:pt x="33392" y="14755"/>
                  <a:pt x="30626" y="12894"/>
                  <a:pt x="28769" y="10186"/>
                </a:cubicBezTo>
                <a:cubicBezTo>
                  <a:pt x="27759" y="8715"/>
                  <a:pt x="27024" y="7078"/>
                  <a:pt x="26307" y="5450"/>
                </a:cubicBezTo>
                <a:close/>
                <a:moveTo>
                  <a:pt x="587" y="8141"/>
                </a:moveTo>
                <a:lnTo>
                  <a:pt x="587" y="8141"/>
                </a:lnTo>
                <a:cubicBezTo>
                  <a:pt x="2865" y="8896"/>
                  <a:pt x="4760" y="10509"/>
                  <a:pt x="6516" y="12095"/>
                </a:cubicBezTo>
                <a:cubicBezTo>
                  <a:pt x="7493" y="12976"/>
                  <a:pt x="8440" y="13887"/>
                  <a:pt x="9359" y="14829"/>
                </a:cubicBezTo>
                <a:cubicBezTo>
                  <a:pt x="10188" y="15676"/>
                  <a:pt x="11003" y="16544"/>
                  <a:pt x="11896" y="17323"/>
                </a:cubicBezTo>
                <a:cubicBezTo>
                  <a:pt x="12293" y="17672"/>
                  <a:pt x="12711" y="17996"/>
                  <a:pt x="13147" y="18294"/>
                </a:cubicBezTo>
                <a:cubicBezTo>
                  <a:pt x="12228" y="17945"/>
                  <a:pt x="11321" y="17567"/>
                  <a:pt x="10427" y="17161"/>
                </a:cubicBezTo>
                <a:cubicBezTo>
                  <a:pt x="9243" y="16553"/>
                  <a:pt x="8112" y="15842"/>
                  <a:pt x="7049" y="15039"/>
                </a:cubicBezTo>
                <a:lnTo>
                  <a:pt x="7049" y="15040"/>
                </a:lnTo>
                <a:cubicBezTo>
                  <a:pt x="5353" y="13752"/>
                  <a:pt x="3851" y="12230"/>
                  <a:pt x="2487" y="10598"/>
                </a:cubicBezTo>
                <a:cubicBezTo>
                  <a:pt x="1824" y="9802"/>
                  <a:pt x="1199" y="8978"/>
                  <a:pt x="587" y="8141"/>
                </a:cubicBezTo>
                <a:close/>
                <a:moveTo>
                  <a:pt x="8097" y="6144"/>
                </a:moveTo>
                <a:lnTo>
                  <a:pt x="8097" y="6144"/>
                </a:lnTo>
                <a:cubicBezTo>
                  <a:pt x="9287" y="7629"/>
                  <a:pt x="10437" y="9124"/>
                  <a:pt x="11432" y="10755"/>
                </a:cubicBezTo>
                <a:cubicBezTo>
                  <a:pt x="12498" y="12505"/>
                  <a:pt x="13415" y="14342"/>
                  <a:pt x="14171" y="16245"/>
                </a:cubicBezTo>
                <a:cubicBezTo>
                  <a:pt x="14512" y="17108"/>
                  <a:pt x="14786" y="18022"/>
                  <a:pt x="15180" y="18869"/>
                </a:cubicBezTo>
                <a:cubicBezTo>
                  <a:pt x="12607" y="16019"/>
                  <a:pt x="10487" y="12746"/>
                  <a:pt x="9052" y="9180"/>
                </a:cubicBezTo>
                <a:cubicBezTo>
                  <a:pt x="8657" y="8199"/>
                  <a:pt x="8288" y="7188"/>
                  <a:pt x="8097" y="6144"/>
                </a:cubicBezTo>
                <a:close/>
                <a:moveTo>
                  <a:pt x="13301" y="7599"/>
                </a:moveTo>
                <a:lnTo>
                  <a:pt x="13301" y="7599"/>
                </a:lnTo>
                <a:cubicBezTo>
                  <a:pt x="13967" y="8208"/>
                  <a:pt x="14584" y="8889"/>
                  <a:pt x="15168" y="9568"/>
                </a:cubicBezTo>
                <a:cubicBezTo>
                  <a:pt x="15850" y="10357"/>
                  <a:pt x="16482" y="11188"/>
                  <a:pt x="17065" y="12054"/>
                </a:cubicBezTo>
                <a:cubicBezTo>
                  <a:pt x="18220" y="13769"/>
                  <a:pt x="19175" y="15611"/>
                  <a:pt x="19913" y="17544"/>
                </a:cubicBezTo>
                <a:cubicBezTo>
                  <a:pt x="20267" y="18471"/>
                  <a:pt x="20569" y="19421"/>
                  <a:pt x="20793" y="20390"/>
                </a:cubicBezTo>
                <a:cubicBezTo>
                  <a:pt x="19479" y="19025"/>
                  <a:pt x="18239" y="17602"/>
                  <a:pt x="17167" y="16035"/>
                </a:cubicBezTo>
                <a:cubicBezTo>
                  <a:pt x="15994" y="14318"/>
                  <a:pt x="15018" y="12474"/>
                  <a:pt x="14258" y="10540"/>
                </a:cubicBezTo>
                <a:cubicBezTo>
                  <a:pt x="13878" y="9575"/>
                  <a:pt x="13595" y="8589"/>
                  <a:pt x="13301" y="7599"/>
                </a:cubicBezTo>
                <a:close/>
                <a:moveTo>
                  <a:pt x="22748" y="8532"/>
                </a:moveTo>
                <a:lnTo>
                  <a:pt x="22748" y="8532"/>
                </a:lnTo>
                <a:cubicBezTo>
                  <a:pt x="25015" y="10244"/>
                  <a:pt x="27327" y="11900"/>
                  <a:pt x="29569" y="13643"/>
                </a:cubicBezTo>
                <a:cubicBezTo>
                  <a:pt x="30718" y="14536"/>
                  <a:pt x="31839" y="15468"/>
                  <a:pt x="32897" y="16471"/>
                </a:cubicBezTo>
                <a:cubicBezTo>
                  <a:pt x="33910" y="17431"/>
                  <a:pt x="34882" y="18454"/>
                  <a:pt x="36017" y="19278"/>
                </a:cubicBezTo>
                <a:cubicBezTo>
                  <a:pt x="36733" y="19799"/>
                  <a:pt x="37536" y="20240"/>
                  <a:pt x="38387" y="20515"/>
                </a:cubicBezTo>
                <a:cubicBezTo>
                  <a:pt x="35884" y="20180"/>
                  <a:pt x="33469" y="19351"/>
                  <a:pt x="31294" y="18051"/>
                </a:cubicBezTo>
                <a:cubicBezTo>
                  <a:pt x="28841" y="16585"/>
                  <a:pt x="26734" y="14567"/>
                  <a:pt x="25030" y="12281"/>
                </a:cubicBezTo>
                <a:cubicBezTo>
                  <a:pt x="24154" y="11104"/>
                  <a:pt x="23404" y="9843"/>
                  <a:pt x="22748" y="8532"/>
                </a:cubicBezTo>
                <a:close/>
                <a:moveTo>
                  <a:pt x="18811" y="8789"/>
                </a:moveTo>
                <a:cubicBezTo>
                  <a:pt x="21864" y="11493"/>
                  <a:pt x="24368" y="14820"/>
                  <a:pt x="26141" y="18492"/>
                </a:cubicBezTo>
                <a:cubicBezTo>
                  <a:pt x="26567" y="19372"/>
                  <a:pt x="26949" y="20269"/>
                  <a:pt x="27293" y="21186"/>
                </a:cubicBezTo>
                <a:cubicBezTo>
                  <a:pt x="24034" y="18782"/>
                  <a:pt x="21634" y="15476"/>
                  <a:pt x="19983" y="11789"/>
                </a:cubicBezTo>
                <a:cubicBezTo>
                  <a:pt x="19544" y="10808"/>
                  <a:pt x="19158" y="9805"/>
                  <a:pt x="18811" y="8789"/>
                </a:cubicBezTo>
                <a:close/>
                <a:moveTo>
                  <a:pt x="11695" y="19363"/>
                </a:moveTo>
                <a:cubicBezTo>
                  <a:pt x="11951" y="19363"/>
                  <a:pt x="12207" y="19367"/>
                  <a:pt x="12462" y="19373"/>
                </a:cubicBezTo>
                <a:cubicBezTo>
                  <a:pt x="13381" y="19397"/>
                  <a:pt x="14302" y="19462"/>
                  <a:pt x="15215" y="19572"/>
                </a:cubicBezTo>
                <a:cubicBezTo>
                  <a:pt x="13538" y="20103"/>
                  <a:pt x="11852" y="20622"/>
                  <a:pt x="10126" y="20978"/>
                </a:cubicBezTo>
                <a:cubicBezTo>
                  <a:pt x="8803" y="21248"/>
                  <a:pt x="7469" y="21399"/>
                  <a:pt x="6129" y="21399"/>
                </a:cubicBezTo>
                <a:cubicBezTo>
                  <a:pt x="5485" y="21399"/>
                  <a:pt x="4839" y="21364"/>
                  <a:pt x="4192" y="21291"/>
                </a:cubicBezTo>
                <a:cubicBezTo>
                  <a:pt x="3174" y="21176"/>
                  <a:pt x="2188" y="20956"/>
                  <a:pt x="1197" y="20720"/>
                </a:cubicBezTo>
                <a:cubicBezTo>
                  <a:pt x="1992" y="20542"/>
                  <a:pt x="2796" y="20402"/>
                  <a:pt x="3596" y="20253"/>
                </a:cubicBezTo>
                <a:cubicBezTo>
                  <a:pt x="4561" y="20074"/>
                  <a:pt x="5527" y="19907"/>
                  <a:pt x="6499" y="19765"/>
                </a:cubicBezTo>
                <a:cubicBezTo>
                  <a:pt x="8216" y="19516"/>
                  <a:pt x="9958" y="19363"/>
                  <a:pt x="11695" y="19363"/>
                </a:cubicBezTo>
                <a:close/>
                <a:moveTo>
                  <a:pt x="20850" y="21140"/>
                </a:moveTo>
                <a:lnTo>
                  <a:pt x="20850" y="21140"/>
                </a:lnTo>
                <a:cubicBezTo>
                  <a:pt x="17919" y="23184"/>
                  <a:pt x="14357" y="24311"/>
                  <a:pt x="10784" y="24311"/>
                </a:cubicBezTo>
                <a:cubicBezTo>
                  <a:pt x="10611" y="24311"/>
                  <a:pt x="10439" y="24308"/>
                  <a:pt x="10266" y="24303"/>
                </a:cubicBezTo>
                <a:lnTo>
                  <a:pt x="10265" y="24304"/>
                </a:lnTo>
                <a:cubicBezTo>
                  <a:pt x="9354" y="24277"/>
                  <a:pt x="8471" y="24147"/>
                  <a:pt x="7582" y="23997"/>
                </a:cubicBezTo>
                <a:cubicBezTo>
                  <a:pt x="9327" y="23580"/>
                  <a:pt x="11047" y="23083"/>
                  <a:pt x="12787" y="22639"/>
                </a:cubicBezTo>
                <a:cubicBezTo>
                  <a:pt x="13733" y="22394"/>
                  <a:pt x="14695" y="22210"/>
                  <a:pt x="15667" y="22083"/>
                </a:cubicBezTo>
                <a:cubicBezTo>
                  <a:pt x="16581" y="21967"/>
                  <a:pt x="17502" y="21887"/>
                  <a:pt x="18415" y="21748"/>
                </a:cubicBezTo>
                <a:cubicBezTo>
                  <a:pt x="19245" y="21624"/>
                  <a:pt x="20065" y="21439"/>
                  <a:pt x="20850" y="21140"/>
                </a:cubicBezTo>
                <a:close/>
                <a:moveTo>
                  <a:pt x="27703" y="21854"/>
                </a:moveTo>
                <a:lnTo>
                  <a:pt x="27703" y="21854"/>
                </a:lnTo>
                <a:cubicBezTo>
                  <a:pt x="26232" y="23433"/>
                  <a:pt x="24274" y="24436"/>
                  <a:pt x="22351" y="25357"/>
                </a:cubicBezTo>
                <a:lnTo>
                  <a:pt x="22350" y="25357"/>
                </a:lnTo>
                <a:cubicBezTo>
                  <a:pt x="20147" y="26411"/>
                  <a:pt x="17907" y="27479"/>
                  <a:pt x="15505" y="27990"/>
                </a:cubicBezTo>
                <a:cubicBezTo>
                  <a:pt x="14558" y="28191"/>
                  <a:pt x="13597" y="28301"/>
                  <a:pt x="12633" y="28301"/>
                </a:cubicBezTo>
                <a:cubicBezTo>
                  <a:pt x="12407" y="28301"/>
                  <a:pt x="12181" y="28294"/>
                  <a:pt x="11955" y="28282"/>
                </a:cubicBezTo>
                <a:cubicBezTo>
                  <a:pt x="12884" y="27940"/>
                  <a:pt x="13803" y="27566"/>
                  <a:pt x="14688" y="27125"/>
                </a:cubicBezTo>
                <a:cubicBezTo>
                  <a:pt x="15731" y="26608"/>
                  <a:pt x="16728" y="26010"/>
                  <a:pt x="17767" y="25487"/>
                </a:cubicBezTo>
                <a:cubicBezTo>
                  <a:pt x="19818" y="24450"/>
                  <a:pt x="21948" y="23577"/>
                  <a:pt x="24135" y="22874"/>
                </a:cubicBezTo>
                <a:cubicBezTo>
                  <a:pt x="25312" y="22499"/>
                  <a:pt x="26495" y="22117"/>
                  <a:pt x="27703" y="21854"/>
                </a:cubicBezTo>
                <a:close/>
                <a:moveTo>
                  <a:pt x="31839" y="22169"/>
                </a:moveTo>
                <a:lnTo>
                  <a:pt x="31839" y="22169"/>
                </a:lnTo>
                <a:cubicBezTo>
                  <a:pt x="29704" y="26396"/>
                  <a:pt x="26331" y="29992"/>
                  <a:pt x="22153" y="32246"/>
                </a:cubicBezTo>
                <a:lnTo>
                  <a:pt x="22151" y="32248"/>
                </a:lnTo>
                <a:cubicBezTo>
                  <a:pt x="21070" y="32832"/>
                  <a:pt x="19939" y="33283"/>
                  <a:pt x="18794" y="33721"/>
                </a:cubicBezTo>
                <a:cubicBezTo>
                  <a:pt x="19512" y="32971"/>
                  <a:pt x="20175" y="32166"/>
                  <a:pt x="20797" y="31337"/>
                </a:cubicBezTo>
                <a:cubicBezTo>
                  <a:pt x="21531" y="30360"/>
                  <a:pt x="22240" y="29357"/>
                  <a:pt x="23059" y="28446"/>
                </a:cubicBezTo>
                <a:cubicBezTo>
                  <a:pt x="24667" y="26662"/>
                  <a:pt x="26619" y="25243"/>
                  <a:pt x="28658" y="23994"/>
                </a:cubicBezTo>
                <a:cubicBezTo>
                  <a:pt x="29700" y="23356"/>
                  <a:pt x="30765" y="22751"/>
                  <a:pt x="31839" y="22169"/>
                </a:cubicBezTo>
                <a:close/>
                <a:moveTo>
                  <a:pt x="39697" y="21168"/>
                </a:moveTo>
                <a:cubicBezTo>
                  <a:pt x="38091" y="22840"/>
                  <a:pt x="37268" y="25133"/>
                  <a:pt x="35984" y="27042"/>
                </a:cubicBezTo>
                <a:cubicBezTo>
                  <a:pt x="34592" y="29113"/>
                  <a:pt x="32892" y="30960"/>
                  <a:pt x="30942" y="32516"/>
                </a:cubicBezTo>
                <a:cubicBezTo>
                  <a:pt x="30052" y="33229"/>
                  <a:pt x="29102" y="33820"/>
                  <a:pt x="28142" y="34411"/>
                </a:cubicBezTo>
                <a:cubicBezTo>
                  <a:pt x="28759" y="33745"/>
                  <a:pt x="29340" y="33065"/>
                  <a:pt x="29852" y="32296"/>
                </a:cubicBezTo>
                <a:cubicBezTo>
                  <a:pt x="30548" y="31255"/>
                  <a:pt x="31151" y="30156"/>
                  <a:pt x="31776" y="29073"/>
                </a:cubicBezTo>
                <a:cubicBezTo>
                  <a:pt x="32396" y="27998"/>
                  <a:pt x="33037" y="26932"/>
                  <a:pt x="33804" y="25957"/>
                </a:cubicBezTo>
                <a:cubicBezTo>
                  <a:pt x="34604" y="24942"/>
                  <a:pt x="35516" y="24021"/>
                  <a:pt x="36521" y="23209"/>
                </a:cubicBezTo>
                <a:cubicBezTo>
                  <a:pt x="37503" y="22416"/>
                  <a:pt x="38573" y="21740"/>
                  <a:pt x="39697" y="21168"/>
                </a:cubicBezTo>
                <a:close/>
                <a:moveTo>
                  <a:pt x="50591" y="17803"/>
                </a:moveTo>
                <a:lnTo>
                  <a:pt x="50591" y="17803"/>
                </a:lnTo>
                <a:cubicBezTo>
                  <a:pt x="50839" y="18907"/>
                  <a:pt x="50742" y="20064"/>
                  <a:pt x="50572" y="21174"/>
                </a:cubicBezTo>
                <a:lnTo>
                  <a:pt x="50574" y="21174"/>
                </a:lnTo>
                <a:cubicBezTo>
                  <a:pt x="50384" y="22420"/>
                  <a:pt x="50068" y="23645"/>
                  <a:pt x="49658" y="24836"/>
                </a:cubicBezTo>
                <a:cubicBezTo>
                  <a:pt x="48836" y="27219"/>
                  <a:pt x="47640" y="29458"/>
                  <a:pt x="46294" y="31585"/>
                </a:cubicBezTo>
                <a:cubicBezTo>
                  <a:pt x="45648" y="32605"/>
                  <a:pt x="44955" y="33591"/>
                  <a:pt x="44273" y="34585"/>
                </a:cubicBezTo>
                <a:cubicBezTo>
                  <a:pt x="44936" y="29892"/>
                  <a:pt x="46010" y="25024"/>
                  <a:pt x="48725" y="21068"/>
                </a:cubicBezTo>
                <a:cubicBezTo>
                  <a:pt x="49434" y="20033"/>
                  <a:pt x="50229" y="19018"/>
                  <a:pt x="50591" y="17803"/>
                </a:cubicBezTo>
                <a:close/>
                <a:moveTo>
                  <a:pt x="45966" y="19963"/>
                </a:moveTo>
                <a:lnTo>
                  <a:pt x="45966" y="19963"/>
                </a:lnTo>
                <a:cubicBezTo>
                  <a:pt x="44671" y="21543"/>
                  <a:pt x="44092" y="23648"/>
                  <a:pt x="43528" y="25608"/>
                </a:cubicBezTo>
                <a:cubicBezTo>
                  <a:pt x="42749" y="28318"/>
                  <a:pt x="41604" y="30884"/>
                  <a:pt x="39988" y="33201"/>
                </a:cubicBezTo>
                <a:cubicBezTo>
                  <a:pt x="39162" y="34380"/>
                  <a:pt x="38224" y="35457"/>
                  <a:pt x="37151" y="36410"/>
                </a:cubicBezTo>
                <a:cubicBezTo>
                  <a:pt x="37249" y="35035"/>
                  <a:pt x="37288" y="33663"/>
                  <a:pt x="37563" y="32304"/>
                </a:cubicBezTo>
                <a:cubicBezTo>
                  <a:pt x="37835" y="30970"/>
                  <a:pt x="38284" y="29675"/>
                  <a:pt x="38874" y="28448"/>
                </a:cubicBezTo>
                <a:cubicBezTo>
                  <a:pt x="40039" y="26020"/>
                  <a:pt x="41724" y="23877"/>
                  <a:pt x="43651" y="22008"/>
                </a:cubicBezTo>
                <a:cubicBezTo>
                  <a:pt x="44391" y="21289"/>
                  <a:pt x="45171" y="20617"/>
                  <a:pt x="45966" y="19963"/>
                </a:cubicBezTo>
                <a:close/>
                <a:moveTo>
                  <a:pt x="31478" y="1"/>
                </a:moveTo>
                <a:cubicBezTo>
                  <a:pt x="31381" y="1"/>
                  <a:pt x="31296" y="109"/>
                  <a:pt x="31345" y="210"/>
                </a:cubicBezTo>
                <a:cubicBezTo>
                  <a:pt x="32852" y="3364"/>
                  <a:pt x="34652" y="6402"/>
                  <a:pt x="36914" y="9077"/>
                </a:cubicBezTo>
                <a:cubicBezTo>
                  <a:pt x="39159" y="11733"/>
                  <a:pt x="41876" y="14015"/>
                  <a:pt x="45002" y="15562"/>
                </a:cubicBezTo>
                <a:cubicBezTo>
                  <a:pt x="46246" y="16177"/>
                  <a:pt x="47550" y="16672"/>
                  <a:pt x="48893" y="17009"/>
                </a:cubicBezTo>
                <a:cubicBezTo>
                  <a:pt x="49144" y="17123"/>
                  <a:pt x="49400" y="17221"/>
                  <a:pt x="49665" y="17301"/>
                </a:cubicBezTo>
                <a:cubicBezTo>
                  <a:pt x="48770" y="17706"/>
                  <a:pt x="47864" y="18082"/>
                  <a:pt x="46945" y="18430"/>
                </a:cubicBezTo>
                <a:cubicBezTo>
                  <a:pt x="45472" y="18261"/>
                  <a:pt x="44254" y="17301"/>
                  <a:pt x="43179" y="16324"/>
                </a:cubicBezTo>
                <a:cubicBezTo>
                  <a:pt x="41988" y="15239"/>
                  <a:pt x="40806" y="14162"/>
                  <a:pt x="39528" y="13178"/>
                </a:cubicBezTo>
                <a:cubicBezTo>
                  <a:pt x="36869" y="11133"/>
                  <a:pt x="34002" y="9394"/>
                  <a:pt x="31087" y="7741"/>
                </a:cubicBezTo>
                <a:cubicBezTo>
                  <a:pt x="29428" y="6800"/>
                  <a:pt x="27747" y="5894"/>
                  <a:pt x="26073" y="4980"/>
                </a:cubicBezTo>
                <a:cubicBezTo>
                  <a:pt x="26046" y="4966"/>
                  <a:pt x="26019" y="4959"/>
                  <a:pt x="25992" y="4959"/>
                </a:cubicBezTo>
                <a:cubicBezTo>
                  <a:pt x="25886" y="4959"/>
                  <a:pt x="25797" y="5064"/>
                  <a:pt x="25849" y="5180"/>
                </a:cubicBezTo>
                <a:cubicBezTo>
                  <a:pt x="26565" y="6759"/>
                  <a:pt x="27293" y="8338"/>
                  <a:pt x="28227" y="9802"/>
                </a:cubicBezTo>
                <a:cubicBezTo>
                  <a:pt x="29106" y="11181"/>
                  <a:pt x="30173" y="12399"/>
                  <a:pt x="31445" y="13429"/>
                </a:cubicBezTo>
                <a:cubicBezTo>
                  <a:pt x="34113" y="15596"/>
                  <a:pt x="37408" y="16841"/>
                  <a:pt x="40727" y="17603"/>
                </a:cubicBezTo>
                <a:cubicBezTo>
                  <a:pt x="42371" y="17981"/>
                  <a:pt x="44047" y="18292"/>
                  <a:pt x="45729" y="18499"/>
                </a:cubicBezTo>
                <a:cubicBezTo>
                  <a:pt x="45915" y="18569"/>
                  <a:pt x="46106" y="18627"/>
                  <a:pt x="46301" y="18671"/>
                </a:cubicBezTo>
                <a:cubicBezTo>
                  <a:pt x="44104" y="19467"/>
                  <a:pt x="41852" y="20103"/>
                  <a:pt x="39564" y="20571"/>
                </a:cubicBezTo>
                <a:cubicBezTo>
                  <a:pt x="36963" y="20091"/>
                  <a:pt x="35045" y="18032"/>
                  <a:pt x="33196" y="16274"/>
                </a:cubicBezTo>
                <a:cubicBezTo>
                  <a:pt x="31163" y="14338"/>
                  <a:pt x="28887" y="12691"/>
                  <a:pt x="26623" y="11039"/>
                </a:cubicBezTo>
                <a:cubicBezTo>
                  <a:pt x="25254" y="10041"/>
                  <a:pt x="23879" y="9052"/>
                  <a:pt x="22498" y="8073"/>
                </a:cubicBezTo>
                <a:cubicBezTo>
                  <a:pt x="22479" y="8060"/>
                  <a:pt x="22460" y="8054"/>
                  <a:pt x="22441" y="8054"/>
                </a:cubicBezTo>
                <a:cubicBezTo>
                  <a:pt x="22367" y="8054"/>
                  <a:pt x="22306" y="8138"/>
                  <a:pt x="22341" y="8213"/>
                </a:cubicBezTo>
                <a:cubicBezTo>
                  <a:pt x="23571" y="10836"/>
                  <a:pt x="25213" y="13334"/>
                  <a:pt x="27288" y="15367"/>
                </a:cubicBezTo>
                <a:cubicBezTo>
                  <a:pt x="29411" y="17444"/>
                  <a:pt x="31974" y="19090"/>
                  <a:pt x="34800" y="20031"/>
                </a:cubicBezTo>
                <a:cubicBezTo>
                  <a:pt x="35960" y="20417"/>
                  <a:pt x="37151" y="20682"/>
                  <a:pt x="38361" y="20802"/>
                </a:cubicBezTo>
                <a:cubicBezTo>
                  <a:pt x="38238" y="20824"/>
                  <a:pt x="38115" y="20848"/>
                  <a:pt x="37990" y="20868"/>
                </a:cubicBezTo>
                <a:cubicBezTo>
                  <a:pt x="35467" y="21295"/>
                  <a:pt x="32913" y="21508"/>
                  <a:pt x="30356" y="21508"/>
                </a:cubicBezTo>
                <a:cubicBezTo>
                  <a:pt x="29457" y="21508"/>
                  <a:pt x="28558" y="21482"/>
                  <a:pt x="27660" y="21429"/>
                </a:cubicBezTo>
                <a:cubicBezTo>
                  <a:pt x="26269" y="17439"/>
                  <a:pt x="24069" y="13783"/>
                  <a:pt x="21196" y="10687"/>
                </a:cubicBezTo>
                <a:cubicBezTo>
                  <a:pt x="20369" y="9797"/>
                  <a:pt x="19491" y="8956"/>
                  <a:pt x="18567" y="8168"/>
                </a:cubicBezTo>
                <a:cubicBezTo>
                  <a:pt x="18545" y="8150"/>
                  <a:pt x="18518" y="8142"/>
                  <a:pt x="18492" y="8142"/>
                </a:cubicBezTo>
                <a:cubicBezTo>
                  <a:pt x="18400" y="8142"/>
                  <a:pt x="18302" y="8235"/>
                  <a:pt x="18331" y="8329"/>
                </a:cubicBezTo>
                <a:cubicBezTo>
                  <a:pt x="19689" y="12474"/>
                  <a:pt x="21706" y="16483"/>
                  <a:pt x="24885" y="19534"/>
                </a:cubicBezTo>
                <a:cubicBezTo>
                  <a:pt x="25605" y="20224"/>
                  <a:pt x="26384" y="20848"/>
                  <a:pt x="27216" y="21398"/>
                </a:cubicBezTo>
                <a:cubicBezTo>
                  <a:pt x="25176" y="21260"/>
                  <a:pt x="23146" y="20990"/>
                  <a:pt x="21142" y="20592"/>
                </a:cubicBezTo>
                <a:cubicBezTo>
                  <a:pt x="20624" y="18647"/>
                  <a:pt x="19992" y="16752"/>
                  <a:pt x="19100" y="14941"/>
                </a:cubicBezTo>
                <a:cubicBezTo>
                  <a:pt x="18162" y="13047"/>
                  <a:pt x="17000" y="11271"/>
                  <a:pt x="15637" y="9655"/>
                </a:cubicBezTo>
                <a:cubicBezTo>
                  <a:pt x="14859" y="8732"/>
                  <a:pt x="14000" y="7914"/>
                  <a:pt x="13133" y="7077"/>
                </a:cubicBezTo>
                <a:cubicBezTo>
                  <a:pt x="13104" y="7048"/>
                  <a:pt x="13067" y="7035"/>
                  <a:pt x="13031" y="7035"/>
                </a:cubicBezTo>
                <a:cubicBezTo>
                  <a:pt x="12951" y="7035"/>
                  <a:pt x="12875" y="7099"/>
                  <a:pt x="12894" y="7196"/>
                </a:cubicBezTo>
                <a:cubicBezTo>
                  <a:pt x="13091" y="8213"/>
                  <a:pt x="13439" y="9218"/>
                  <a:pt x="13800" y="10186"/>
                </a:cubicBezTo>
                <a:cubicBezTo>
                  <a:pt x="14167" y="11182"/>
                  <a:pt x="14594" y="12155"/>
                  <a:pt x="15076" y="13099"/>
                </a:cubicBezTo>
                <a:cubicBezTo>
                  <a:pt x="16028" y="14969"/>
                  <a:pt x="17198" y="16746"/>
                  <a:pt x="18569" y="18336"/>
                </a:cubicBezTo>
                <a:cubicBezTo>
                  <a:pt x="19230" y="19105"/>
                  <a:pt x="19937" y="19836"/>
                  <a:pt x="20703" y="20505"/>
                </a:cubicBezTo>
                <a:cubicBezTo>
                  <a:pt x="20376" y="20436"/>
                  <a:pt x="20052" y="20366"/>
                  <a:pt x="19727" y="20291"/>
                </a:cubicBezTo>
                <a:cubicBezTo>
                  <a:pt x="18365" y="19978"/>
                  <a:pt x="17012" y="19606"/>
                  <a:pt x="15672" y="19179"/>
                </a:cubicBezTo>
                <a:cubicBezTo>
                  <a:pt x="15213" y="18307"/>
                  <a:pt x="14958" y="17342"/>
                  <a:pt x="14608" y="16424"/>
                </a:cubicBezTo>
                <a:cubicBezTo>
                  <a:pt x="14242" y="15461"/>
                  <a:pt x="13822" y="14514"/>
                  <a:pt x="13368" y="13588"/>
                </a:cubicBezTo>
                <a:cubicBezTo>
                  <a:pt x="12465" y="11751"/>
                  <a:pt x="11411" y="9993"/>
                  <a:pt x="10217" y="8332"/>
                </a:cubicBezTo>
                <a:cubicBezTo>
                  <a:pt x="9527" y="7374"/>
                  <a:pt x="8800" y="6426"/>
                  <a:pt x="7985" y="5570"/>
                </a:cubicBezTo>
                <a:cubicBezTo>
                  <a:pt x="7957" y="5540"/>
                  <a:pt x="7922" y="5527"/>
                  <a:pt x="7887" y="5527"/>
                </a:cubicBezTo>
                <a:cubicBezTo>
                  <a:pt x="7809" y="5527"/>
                  <a:pt x="7734" y="5595"/>
                  <a:pt x="7750" y="5688"/>
                </a:cubicBezTo>
                <a:cubicBezTo>
                  <a:pt x="8079" y="7779"/>
                  <a:pt x="8954" y="9786"/>
                  <a:pt x="9906" y="11664"/>
                </a:cubicBezTo>
                <a:cubicBezTo>
                  <a:pt x="10830" y="13496"/>
                  <a:pt x="11936" y="15230"/>
                  <a:pt x="13205" y="16840"/>
                </a:cubicBezTo>
                <a:cubicBezTo>
                  <a:pt x="13803" y="17591"/>
                  <a:pt x="14439" y="18311"/>
                  <a:pt x="15112" y="18998"/>
                </a:cubicBezTo>
                <a:cubicBezTo>
                  <a:pt x="14986" y="18955"/>
                  <a:pt x="14863" y="18909"/>
                  <a:pt x="14736" y="18866"/>
                </a:cubicBezTo>
                <a:cubicBezTo>
                  <a:pt x="13812" y="18398"/>
                  <a:pt x="12976" y="17820"/>
                  <a:pt x="12184" y="17137"/>
                </a:cubicBezTo>
                <a:cubicBezTo>
                  <a:pt x="11283" y="16361"/>
                  <a:pt x="10466" y="15497"/>
                  <a:pt x="9636" y="14651"/>
                </a:cubicBezTo>
                <a:cubicBezTo>
                  <a:pt x="7854" y="12836"/>
                  <a:pt x="5981" y="11024"/>
                  <a:pt x="3900" y="9554"/>
                </a:cubicBezTo>
                <a:cubicBezTo>
                  <a:pt x="2779" y="8761"/>
                  <a:pt x="1559" y="8105"/>
                  <a:pt x="240" y="7712"/>
                </a:cubicBezTo>
                <a:cubicBezTo>
                  <a:pt x="222" y="7707"/>
                  <a:pt x="205" y="7704"/>
                  <a:pt x="189" y="7704"/>
                </a:cubicBezTo>
                <a:cubicBezTo>
                  <a:pt x="64" y="7704"/>
                  <a:pt x="1" y="7856"/>
                  <a:pt x="76" y="7962"/>
                </a:cubicBezTo>
                <a:cubicBezTo>
                  <a:pt x="2530" y="11406"/>
                  <a:pt x="5501" y="14670"/>
                  <a:pt x="9211" y="16782"/>
                </a:cubicBezTo>
                <a:cubicBezTo>
                  <a:pt x="10082" y="17277"/>
                  <a:pt x="10977" y="17689"/>
                  <a:pt x="11920" y="18005"/>
                </a:cubicBezTo>
                <a:cubicBezTo>
                  <a:pt x="12946" y="18459"/>
                  <a:pt x="13984" y="18883"/>
                  <a:pt x="15037" y="19262"/>
                </a:cubicBezTo>
                <a:cubicBezTo>
                  <a:pt x="14054" y="19138"/>
                  <a:pt x="13066" y="19084"/>
                  <a:pt x="12077" y="19084"/>
                </a:cubicBezTo>
                <a:cubicBezTo>
                  <a:pt x="9370" y="19084"/>
                  <a:pt x="6652" y="19488"/>
                  <a:pt x="4001" y="19961"/>
                </a:cubicBezTo>
                <a:cubicBezTo>
                  <a:pt x="2870" y="20163"/>
                  <a:pt x="1746" y="20421"/>
                  <a:pt x="611" y="20592"/>
                </a:cubicBezTo>
                <a:cubicBezTo>
                  <a:pt x="481" y="20610"/>
                  <a:pt x="478" y="20804"/>
                  <a:pt x="596" y="20841"/>
                </a:cubicBezTo>
                <a:cubicBezTo>
                  <a:pt x="2350" y="21397"/>
                  <a:pt x="4254" y="21680"/>
                  <a:pt x="6104" y="21680"/>
                </a:cubicBezTo>
                <a:cubicBezTo>
                  <a:pt x="6319" y="21680"/>
                  <a:pt x="6534" y="21676"/>
                  <a:pt x="6747" y="21668"/>
                </a:cubicBezTo>
                <a:cubicBezTo>
                  <a:pt x="8725" y="21596"/>
                  <a:pt x="10668" y="21179"/>
                  <a:pt x="12566" y="20640"/>
                </a:cubicBezTo>
                <a:cubicBezTo>
                  <a:pt x="13634" y="20335"/>
                  <a:pt x="14687" y="19987"/>
                  <a:pt x="15741" y="19638"/>
                </a:cubicBezTo>
                <a:cubicBezTo>
                  <a:pt x="15765" y="19642"/>
                  <a:pt x="15789" y="19643"/>
                  <a:pt x="15813" y="19647"/>
                </a:cubicBezTo>
                <a:cubicBezTo>
                  <a:pt x="15821" y="19649"/>
                  <a:pt x="15828" y="19649"/>
                  <a:pt x="15836" y="19649"/>
                </a:cubicBezTo>
                <a:cubicBezTo>
                  <a:pt x="15882" y="19649"/>
                  <a:pt x="15925" y="19620"/>
                  <a:pt x="15941" y="19575"/>
                </a:cubicBezTo>
                <a:cubicBezTo>
                  <a:pt x="16804" y="19864"/>
                  <a:pt x="17677" y="20130"/>
                  <a:pt x="18562" y="20364"/>
                </a:cubicBezTo>
                <a:cubicBezTo>
                  <a:pt x="19310" y="20563"/>
                  <a:pt x="20062" y="20742"/>
                  <a:pt x="20819" y="20899"/>
                </a:cubicBezTo>
                <a:cubicBezTo>
                  <a:pt x="19237" y="21535"/>
                  <a:pt x="17514" y="21660"/>
                  <a:pt x="15835" y="21877"/>
                </a:cubicBezTo>
                <a:cubicBezTo>
                  <a:pt x="13925" y="22126"/>
                  <a:pt x="12088" y="22652"/>
                  <a:pt x="10237" y="23168"/>
                </a:cubicBezTo>
                <a:cubicBezTo>
                  <a:pt x="9178" y="23464"/>
                  <a:pt x="8102" y="23771"/>
                  <a:pt x="7006" y="23903"/>
                </a:cubicBezTo>
                <a:cubicBezTo>
                  <a:pt x="6894" y="23918"/>
                  <a:pt x="6889" y="24093"/>
                  <a:pt x="6994" y="24122"/>
                </a:cubicBezTo>
                <a:cubicBezTo>
                  <a:pt x="8147" y="24444"/>
                  <a:pt x="9381" y="24574"/>
                  <a:pt x="10608" y="24574"/>
                </a:cubicBezTo>
                <a:cubicBezTo>
                  <a:pt x="11359" y="24574"/>
                  <a:pt x="12108" y="24525"/>
                  <a:pt x="12833" y="24441"/>
                </a:cubicBezTo>
                <a:cubicBezTo>
                  <a:pt x="14806" y="24214"/>
                  <a:pt x="16728" y="23657"/>
                  <a:pt x="18517" y="22792"/>
                </a:cubicBezTo>
                <a:cubicBezTo>
                  <a:pt x="19517" y="22307"/>
                  <a:pt x="20462" y="21702"/>
                  <a:pt x="21343" y="21026"/>
                </a:cubicBezTo>
                <a:cubicBezTo>
                  <a:pt x="21348" y="21021"/>
                  <a:pt x="21352" y="21015"/>
                  <a:pt x="21357" y="21009"/>
                </a:cubicBezTo>
                <a:cubicBezTo>
                  <a:pt x="23195" y="21376"/>
                  <a:pt x="25054" y="21632"/>
                  <a:pt x="26924" y="21779"/>
                </a:cubicBezTo>
                <a:cubicBezTo>
                  <a:pt x="26086" y="21984"/>
                  <a:pt x="25251" y="22189"/>
                  <a:pt x="24429" y="22452"/>
                </a:cubicBezTo>
                <a:cubicBezTo>
                  <a:pt x="23351" y="22799"/>
                  <a:pt x="22286" y="23185"/>
                  <a:pt x="21237" y="23613"/>
                </a:cubicBezTo>
                <a:cubicBezTo>
                  <a:pt x="20187" y="24041"/>
                  <a:pt x="19153" y="24515"/>
                  <a:pt x="18138" y="25029"/>
                </a:cubicBezTo>
                <a:cubicBezTo>
                  <a:pt x="17087" y="25560"/>
                  <a:pt x="16076" y="26157"/>
                  <a:pt x="15040" y="26712"/>
                </a:cubicBezTo>
                <a:cubicBezTo>
                  <a:pt x="13829" y="27365"/>
                  <a:pt x="12546" y="27797"/>
                  <a:pt x="11247" y="28243"/>
                </a:cubicBezTo>
                <a:cubicBezTo>
                  <a:pt x="11105" y="28292"/>
                  <a:pt x="11179" y="28492"/>
                  <a:pt x="11302" y="28508"/>
                </a:cubicBezTo>
                <a:cubicBezTo>
                  <a:pt x="11721" y="28557"/>
                  <a:pt x="12141" y="28580"/>
                  <a:pt x="12560" y="28580"/>
                </a:cubicBezTo>
                <a:cubicBezTo>
                  <a:pt x="14603" y="28580"/>
                  <a:pt x="16627" y="28032"/>
                  <a:pt x="18524" y="27298"/>
                </a:cubicBezTo>
                <a:cubicBezTo>
                  <a:pt x="19717" y="26837"/>
                  <a:pt x="20877" y="26293"/>
                  <a:pt x="22028" y="25741"/>
                </a:cubicBezTo>
                <a:cubicBezTo>
                  <a:pt x="23054" y="25253"/>
                  <a:pt x="24077" y="24757"/>
                  <a:pt x="25051" y="24175"/>
                </a:cubicBezTo>
                <a:cubicBezTo>
                  <a:pt x="26109" y="23539"/>
                  <a:pt x="27093" y="22779"/>
                  <a:pt x="27906" y="21848"/>
                </a:cubicBezTo>
                <a:cubicBezTo>
                  <a:pt x="28774" y="21897"/>
                  <a:pt x="29645" y="21920"/>
                  <a:pt x="30517" y="21920"/>
                </a:cubicBezTo>
                <a:cubicBezTo>
                  <a:pt x="30888" y="21920"/>
                  <a:pt x="31261" y="21916"/>
                  <a:pt x="31633" y="21907"/>
                </a:cubicBezTo>
                <a:lnTo>
                  <a:pt x="31633" y="21907"/>
                </a:lnTo>
                <a:cubicBezTo>
                  <a:pt x="29692" y="23016"/>
                  <a:pt x="27737" y="24106"/>
                  <a:pt x="25953" y="25465"/>
                </a:cubicBezTo>
                <a:cubicBezTo>
                  <a:pt x="25000" y="26191"/>
                  <a:pt x="24089" y="26982"/>
                  <a:pt x="23281" y="27869"/>
                </a:cubicBezTo>
                <a:cubicBezTo>
                  <a:pt x="22478" y="28750"/>
                  <a:pt x="21794" y="29721"/>
                  <a:pt x="21104" y="30691"/>
                </a:cubicBezTo>
                <a:cubicBezTo>
                  <a:pt x="20291" y="31839"/>
                  <a:pt x="19474" y="33000"/>
                  <a:pt x="18369" y="33890"/>
                </a:cubicBezTo>
                <a:cubicBezTo>
                  <a:pt x="18301" y="33943"/>
                  <a:pt x="18350" y="34058"/>
                  <a:pt x="18430" y="34058"/>
                </a:cubicBezTo>
                <a:cubicBezTo>
                  <a:pt x="18437" y="34058"/>
                  <a:pt x="18445" y="34057"/>
                  <a:pt x="18452" y="34056"/>
                </a:cubicBezTo>
                <a:cubicBezTo>
                  <a:pt x="19638" y="33746"/>
                  <a:pt x="20779" y="33235"/>
                  <a:pt x="21870" y="32677"/>
                </a:cubicBezTo>
                <a:cubicBezTo>
                  <a:pt x="22965" y="32113"/>
                  <a:pt x="24016" y="31464"/>
                  <a:pt x="25008" y="30732"/>
                </a:cubicBezTo>
                <a:cubicBezTo>
                  <a:pt x="27019" y="29254"/>
                  <a:pt x="28822" y="27465"/>
                  <a:pt x="30255" y="25419"/>
                </a:cubicBezTo>
                <a:cubicBezTo>
                  <a:pt x="31011" y="24342"/>
                  <a:pt x="31644" y="23189"/>
                  <a:pt x="32174" y="21988"/>
                </a:cubicBezTo>
                <a:lnTo>
                  <a:pt x="32210" y="21967"/>
                </a:lnTo>
                <a:cubicBezTo>
                  <a:pt x="32243" y="21950"/>
                  <a:pt x="32266" y="21924"/>
                  <a:pt x="32282" y="21890"/>
                </a:cubicBezTo>
                <a:cubicBezTo>
                  <a:pt x="34592" y="21808"/>
                  <a:pt x="36895" y="21555"/>
                  <a:pt x="39169" y="21135"/>
                </a:cubicBezTo>
                <a:lnTo>
                  <a:pt x="39169" y="21135"/>
                </a:lnTo>
                <a:cubicBezTo>
                  <a:pt x="37268" y="22162"/>
                  <a:pt x="35573" y="23525"/>
                  <a:pt x="34163" y="25162"/>
                </a:cubicBezTo>
                <a:cubicBezTo>
                  <a:pt x="32506" y="27093"/>
                  <a:pt x="31486" y="29393"/>
                  <a:pt x="30173" y="31549"/>
                </a:cubicBezTo>
                <a:cubicBezTo>
                  <a:pt x="29442" y="32750"/>
                  <a:pt x="28586" y="34079"/>
                  <a:pt x="27395" y="34872"/>
                </a:cubicBezTo>
                <a:cubicBezTo>
                  <a:pt x="27290" y="34942"/>
                  <a:pt x="27339" y="35092"/>
                  <a:pt x="27446" y="35092"/>
                </a:cubicBezTo>
                <a:cubicBezTo>
                  <a:pt x="27463" y="35092"/>
                  <a:pt x="27480" y="35089"/>
                  <a:pt x="27499" y="35081"/>
                </a:cubicBezTo>
                <a:cubicBezTo>
                  <a:pt x="28634" y="34599"/>
                  <a:pt x="29697" y="33876"/>
                  <a:pt x="30689" y="33153"/>
                </a:cubicBezTo>
                <a:cubicBezTo>
                  <a:pt x="31708" y="32407"/>
                  <a:pt x="32661" y="31575"/>
                  <a:pt x="33536" y="30666"/>
                </a:cubicBezTo>
                <a:cubicBezTo>
                  <a:pt x="34380" y="29791"/>
                  <a:pt x="35156" y="28853"/>
                  <a:pt x="35856" y="27858"/>
                </a:cubicBezTo>
                <a:cubicBezTo>
                  <a:pt x="36596" y="26806"/>
                  <a:pt x="37199" y="25675"/>
                  <a:pt x="37782" y="24530"/>
                </a:cubicBezTo>
                <a:cubicBezTo>
                  <a:pt x="38414" y="23288"/>
                  <a:pt x="39063" y="22027"/>
                  <a:pt x="40020" y="21003"/>
                </a:cubicBezTo>
                <a:cubicBezTo>
                  <a:pt x="40058" y="20985"/>
                  <a:pt x="40094" y="20964"/>
                  <a:pt x="40131" y="20947"/>
                </a:cubicBezTo>
                <a:cubicBezTo>
                  <a:pt x="41993" y="20563"/>
                  <a:pt x="43830" y="20064"/>
                  <a:pt x="45631" y="19452"/>
                </a:cubicBezTo>
                <a:cubicBezTo>
                  <a:pt x="45963" y="19339"/>
                  <a:pt x="46292" y="19221"/>
                  <a:pt x="46620" y="19102"/>
                </a:cubicBezTo>
                <a:lnTo>
                  <a:pt x="46620" y="19102"/>
                </a:lnTo>
                <a:cubicBezTo>
                  <a:pt x="42400" y="22242"/>
                  <a:pt x="38602" y="26527"/>
                  <a:pt x="37361" y="31747"/>
                </a:cubicBezTo>
                <a:cubicBezTo>
                  <a:pt x="36975" y="33377"/>
                  <a:pt x="36832" y="35098"/>
                  <a:pt x="36813" y="36770"/>
                </a:cubicBezTo>
                <a:cubicBezTo>
                  <a:pt x="36812" y="36858"/>
                  <a:pt x="36894" y="36937"/>
                  <a:pt x="36977" y="36937"/>
                </a:cubicBezTo>
                <a:cubicBezTo>
                  <a:pt x="37010" y="36937"/>
                  <a:pt x="37043" y="36924"/>
                  <a:pt x="37071" y="36895"/>
                </a:cubicBezTo>
                <a:cubicBezTo>
                  <a:pt x="38916" y="34961"/>
                  <a:pt x="40598" y="32851"/>
                  <a:pt x="41855" y="30485"/>
                </a:cubicBezTo>
                <a:cubicBezTo>
                  <a:pt x="42486" y="29294"/>
                  <a:pt x="43012" y="28050"/>
                  <a:pt x="43427" y="26768"/>
                </a:cubicBezTo>
                <a:cubicBezTo>
                  <a:pt x="43893" y="25333"/>
                  <a:pt x="44230" y="23853"/>
                  <a:pt x="44809" y="22457"/>
                </a:cubicBezTo>
                <a:cubicBezTo>
                  <a:pt x="45086" y="21783"/>
                  <a:pt x="45447" y="21145"/>
                  <a:pt x="45881" y="20559"/>
                </a:cubicBezTo>
                <a:cubicBezTo>
                  <a:pt x="46147" y="20207"/>
                  <a:pt x="46444" y="19878"/>
                  <a:pt x="46769" y="19577"/>
                </a:cubicBezTo>
                <a:cubicBezTo>
                  <a:pt x="47094" y="19271"/>
                  <a:pt x="47396" y="18931"/>
                  <a:pt x="47777" y="18697"/>
                </a:cubicBezTo>
                <a:cubicBezTo>
                  <a:pt x="48144" y="18473"/>
                  <a:pt x="48565" y="18364"/>
                  <a:pt x="48959" y="18201"/>
                </a:cubicBezTo>
                <a:cubicBezTo>
                  <a:pt x="49388" y="18024"/>
                  <a:pt x="49809" y="17817"/>
                  <a:pt x="50232" y="17622"/>
                </a:cubicBezTo>
                <a:cubicBezTo>
                  <a:pt x="50261" y="17608"/>
                  <a:pt x="50289" y="17595"/>
                  <a:pt x="50318" y="17581"/>
                </a:cubicBezTo>
                <a:lnTo>
                  <a:pt x="50318" y="17581"/>
                </a:lnTo>
                <a:cubicBezTo>
                  <a:pt x="50012" y="18743"/>
                  <a:pt x="49301" y="19722"/>
                  <a:pt x="48631" y="20703"/>
                </a:cubicBezTo>
                <a:cubicBezTo>
                  <a:pt x="47945" y="21707"/>
                  <a:pt x="47347" y="22770"/>
                  <a:pt x="46849" y="23881"/>
                </a:cubicBezTo>
                <a:cubicBezTo>
                  <a:pt x="45833" y="26145"/>
                  <a:pt x="45211" y="28562"/>
                  <a:pt x="44715" y="30985"/>
                </a:cubicBezTo>
                <a:cubicBezTo>
                  <a:pt x="44433" y="32367"/>
                  <a:pt x="44184" y="33755"/>
                  <a:pt x="43904" y="35137"/>
                </a:cubicBezTo>
                <a:cubicBezTo>
                  <a:pt x="43882" y="35246"/>
                  <a:pt x="43959" y="35326"/>
                  <a:pt x="44044" y="35326"/>
                </a:cubicBezTo>
                <a:cubicBezTo>
                  <a:pt x="44086" y="35326"/>
                  <a:pt x="44130" y="35306"/>
                  <a:pt x="44165" y="35262"/>
                </a:cubicBezTo>
                <a:cubicBezTo>
                  <a:pt x="45758" y="33203"/>
                  <a:pt x="47159" y="31002"/>
                  <a:pt x="48348" y="28687"/>
                </a:cubicBezTo>
                <a:cubicBezTo>
                  <a:pt x="49496" y="26456"/>
                  <a:pt x="50396" y="24088"/>
                  <a:pt x="50825" y="21608"/>
                </a:cubicBezTo>
                <a:cubicBezTo>
                  <a:pt x="51066" y="20211"/>
                  <a:pt x="51222" y="18736"/>
                  <a:pt x="50767" y="17366"/>
                </a:cubicBezTo>
                <a:cubicBezTo>
                  <a:pt x="51322" y="17103"/>
                  <a:pt x="51876" y="16831"/>
                  <a:pt x="52421" y="16544"/>
                </a:cubicBezTo>
                <a:cubicBezTo>
                  <a:pt x="53161" y="16156"/>
                  <a:pt x="53899" y="15767"/>
                  <a:pt x="54555" y="15247"/>
                </a:cubicBezTo>
                <a:cubicBezTo>
                  <a:pt x="54698" y="15133"/>
                  <a:pt x="54576" y="14937"/>
                  <a:pt x="54425" y="14937"/>
                </a:cubicBezTo>
                <a:cubicBezTo>
                  <a:pt x="54402" y="14937"/>
                  <a:pt x="54379" y="14942"/>
                  <a:pt x="54355" y="14952"/>
                </a:cubicBezTo>
                <a:cubicBezTo>
                  <a:pt x="53667" y="15244"/>
                  <a:pt x="53026" y="15623"/>
                  <a:pt x="52366" y="15973"/>
                </a:cubicBezTo>
                <a:cubicBezTo>
                  <a:pt x="51738" y="16308"/>
                  <a:pt x="51100" y="16629"/>
                  <a:pt x="50458" y="16935"/>
                </a:cubicBezTo>
                <a:cubicBezTo>
                  <a:pt x="50376" y="16973"/>
                  <a:pt x="50292" y="17010"/>
                  <a:pt x="50210" y="17048"/>
                </a:cubicBezTo>
                <a:cubicBezTo>
                  <a:pt x="49831" y="16969"/>
                  <a:pt x="49457" y="16881"/>
                  <a:pt x="49084" y="16782"/>
                </a:cubicBezTo>
                <a:cubicBezTo>
                  <a:pt x="48013" y="16283"/>
                  <a:pt x="47083" y="15471"/>
                  <a:pt x="46301" y="14595"/>
                </a:cubicBezTo>
                <a:cubicBezTo>
                  <a:pt x="45141" y="13291"/>
                  <a:pt x="44184" y="11818"/>
                  <a:pt x="43089" y="10461"/>
                </a:cubicBezTo>
                <a:cubicBezTo>
                  <a:pt x="40996" y="7869"/>
                  <a:pt x="38651" y="5493"/>
                  <a:pt x="36089" y="3366"/>
                </a:cubicBezTo>
                <a:cubicBezTo>
                  <a:pt x="34641" y="2163"/>
                  <a:pt x="33124" y="1059"/>
                  <a:pt x="31552" y="24"/>
                </a:cubicBezTo>
                <a:cubicBezTo>
                  <a:pt x="31528" y="8"/>
                  <a:pt x="31503" y="1"/>
                  <a:pt x="31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347"/>
          <p:cNvSpPr txBox="1"/>
          <p:nvPr/>
        </p:nvSpPr>
        <p:spPr>
          <a:xfrm>
            <a:off x="401800" y="1189916"/>
            <a:ext cx="4764000" cy="35949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0"/>
              </a:spcAft>
              <a:buNone/>
            </a:pPr>
            <a:r>
              <a:rPr lang="en-GB" sz="2800">
                <a:solidFill>
                  <a:srgbClr val="333333"/>
                </a:solidFill>
                <a:latin typeface="Jost"/>
                <a:ea typeface="Jost"/>
                <a:cs typeface="Jost"/>
                <a:sym typeface="Jost"/>
              </a:rPr>
              <a:t>KIA WHAKAIRIA TE TAPU</a:t>
            </a:r>
            <a:endParaRPr sz="2800">
              <a:solidFill>
                <a:srgbClr val="333333"/>
              </a:solidFill>
              <a:latin typeface="Jost"/>
              <a:ea typeface="Jost"/>
              <a:cs typeface="Jost"/>
              <a:sym typeface="Jost"/>
            </a:endParaRPr>
          </a:p>
          <a:p>
            <a:pPr indent="0" lvl="0" marL="0" rtl="0" algn="l">
              <a:spcBef>
                <a:spcPts val="1000"/>
              </a:spcBef>
              <a:spcAft>
                <a:spcPts val="0"/>
              </a:spcAft>
              <a:buNone/>
            </a:pPr>
            <a:r>
              <a:rPr lang="en-GB" sz="2800">
                <a:solidFill>
                  <a:srgbClr val="333333"/>
                </a:solidFill>
                <a:latin typeface="Jost"/>
                <a:ea typeface="Jost"/>
                <a:cs typeface="Jost"/>
                <a:sym typeface="Jost"/>
              </a:rPr>
              <a:t>KIA WĀTEA AI TE ARA</a:t>
            </a:r>
            <a:endParaRPr sz="2800">
              <a:solidFill>
                <a:srgbClr val="333333"/>
              </a:solidFill>
              <a:latin typeface="Jost"/>
              <a:ea typeface="Jost"/>
              <a:cs typeface="Jost"/>
              <a:sym typeface="Jost"/>
            </a:endParaRPr>
          </a:p>
          <a:p>
            <a:pPr indent="0" lvl="0" marL="0" rtl="0" algn="l">
              <a:spcBef>
                <a:spcPts val="1000"/>
              </a:spcBef>
              <a:spcAft>
                <a:spcPts val="0"/>
              </a:spcAft>
              <a:buNone/>
            </a:pPr>
            <a:r>
              <a:rPr lang="en-GB" sz="2800">
                <a:solidFill>
                  <a:srgbClr val="333333"/>
                </a:solidFill>
                <a:latin typeface="Jost"/>
                <a:ea typeface="Jost"/>
                <a:cs typeface="Jost"/>
                <a:sym typeface="Jost"/>
              </a:rPr>
              <a:t>KIA TURUKI WHAKATAHA AI</a:t>
            </a:r>
            <a:endParaRPr sz="2800">
              <a:solidFill>
                <a:srgbClr val="333333"/>
              </a:solidFill>
              <a:latin typeface="Jost"/>
              <a:ea typeface="Jost"/>
              <a:cs typeface="Jost"/>
              <a:sym typeface="Jost"/>
            </a:endParaRPr>
          </a:p>
          <a:p>
            <a:pPr indent="0" lvl="0" marL="0" rtl="0" algn="l">
              <a:spcBef>
                <a:spcPts val="1000"/>
              </a:spcBef>
              <a:spcAft>
                <a:spcPts val="0"/>
              </a:spcAft>
              <a:buNone/>
            </a:pPr>
            <a:r>
              <a:rPr lang="en-GB" sz="2800">
                <a:solidFill>
                  <a:srgbClr val="333333"/>
                </a:solidFill>
                <a:latin typeface="Jost"/>
                <a:ea typeface="Jost"/>
                <a:cs typeface="Jost"/>
                <a:sym typeface="Jost"/>
              </a:rPr>
              <a:t>KIA TURUKI WHAKATAHA AI</a:t>
            </a:r>
            <a:endParaRPr sz="2800">
              <a:solidFill>
                <a:schemeClr val="dk1"/>
              </a:solidFill>
              <a:latin typeface="Jost"/>
              <a:ea typeface="Jost"/>
              <a:cs typeface="Jost"/>
              <a:sym typeface="Jost"/>
            </a:endParaRPr>
          </a:p>
          <a:p>
            <a:pPr indent="0" lvl="0" marL="0" rtl="0" algn="l">
              <a:spcBef>
                <a:spcPts val="1000"/>
              </a:spcBef>
              <a:spcAft>
                <a:spcPts val="0"/>
              </a:spcAft>
              <a:buNone/>
            </a:pPr>
            <a:r>
              <a:rPr lang="en-GB" sz="2800">
                <a:solidFill>
                  <a:schemeClr val="dk1"/>
                </a:solidFill>
                <a:latin typeface="Jost"/>
                <a:ea typeface="Jost"/>
                <a:cs typeface="Jost"/>
                <a:sym typeface="Jost"/>
              </a:rPr>
              <a:t>HAUMI E, HUI E, TAIKI E.</a:t>
            </a:r>
            <a:endParaRPr sz="2800">
              <a:solidFill>
                <a:schemeClr val="dk1"/>
              </a:solidFill>
              <a:latin typeface="Jost"/>
              <a:ea typeface="Jost"/>
              <a:cs typeface="Jost"/>
              <a:sym typeface="Jost"/>
            </a:endParaRPr>
          </a:p>
          <a:p>
            <a:pPr indent="0" lvl="0" marL="0" rtl="0" algn="l">
              <a:spcBef>
                <a:spcPts val="0"/>
              </a:spcBef>
              <a:spcAft>
                <a:spcPts val="0"/>
              </a:spcAft>
              <a:buNone/>
            </a:pPr>
            <a:r>
              <a:t/>
            </a:r>
            <a:endParaRPr sz="1700">
              <a:solidFill>
                <a:schemeClr val="dk1"/>
              </a:solidFill>
              <a:latin typeface="Jost"/>
              <a:ea typeface="Jost"/>
              <a:cs typeface="Jost"/>
              <a:sym typeface="Jost"/>
            </a:endParaRPr>
          </a:p>
        </p:txBody>
      </p:sp>
      <p:sp>
        <p:nvSpPr>
          <p:cNvPr id="9498" name="Google Shape;9498;p347"/>
          <p:cNvSpPr txBox="1"/>
          <p:nvPr/>
        </p:nvSpPr>
        <p:spPr>
          <a:xfrm>
            <a:off x="5468450" y="2153125"/>
            <a:ext cx="2751900" cy="2524500"/>
          </a:xfrm>
          <a:prstGeom prst="rect">
            <a:avLst/>
          </a:prstGeom>
          <a:noFill/>
          <a:ln cap="flat" cmpd="sng" w="9525">
            <a:solidFill>
              <a:srgbClr val="000000"/>
            </a:solidFill>
            <a:prstDash val="dash"/>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i="1" lang="en-GB" sz="2350">
                <a:solidFill>
                  <a:srgbClr val="333333"/>
                </a:solidFill>
                <a:latin typeface="Jost"/>
                <a:ea typeface="Jost"/>
                <a:cs typeface="Jost"/>
                <a:sym typeface="Jost"/>
              </a:rPr>
              <a:t>Restrictions are moved aside</a:t>
            </a:r>
            <a:endParaRPr i="1" sz="2350">
              <a:solidFill>
                <a:srgbClr val="333333"/>
              </a:solidFill>
              <a:latin typeface="Jost"/>
              <a:ea typeface="Jost"/>
              <a:cs typeface="Jost"/>
              <a:sym typeface="Jost"/>
            </a:endParaRPr>
          </a:p>
          <a:p>
            <a:pPr indent="0" lvl="0" marL="0" rtl="0" algn="l">
              <a:spcBef>
                <a:spcPts val="0"/>
              </a:spcBef>
              <a:spcAft>
                <a:spcPts val="0"/>
              </a:spcAft>
              <a:buNone/>
            </a:pPr>
            <a:r>
              <a:rPr i="1" lang="en-GB" sz="2350">
                <a:solidFill>
                  <a:srgbClr val="333333"/>
                </a:solidFill>
                <a:latin typeface="Jost"/>
                <a:ea typeface="Jost"/>
                <a:cs typeface="Jost"/>
                <a:sym typeface="Jost"/>
              </a:rPr>
              <a:t>So the pathways is clear</a:t>
            </a:r>
            <a:endParaRPr i="1" sz="2350">
              <a:solidFill>
                <a:srgbClr val="333333"/>
              </a:solidFill>
              <a:latin typeface="Jost"/>
              <a:ea typeface="Jost"/>
              <a:cs typeface="Jost"/>
              <a:sym typeface="Jost"/>
            </a:endParaRPr>
          </a:p>
          <a:p>
            <a:pPr indent="0" lvl="0" marL="0" rtl="0" algn="l">
              <a:spcBef>
                <a:spcPts val="0"/>
              </a:spcBef>
              <a:spcAft>
                <a:spcPts val="0"/>
              </a:spcAft>
              <a:buNone/>
            </a:pPr>
            <a:r>
              <a:rPr i="1" lang="en-GB" sz="2350">
                <a:solidFill>
                  <a:srgbClr val="333333"/>
                </a:solidFill>
                <a:latin typeface="Jost"/>
                <a:ea typeface="Jost"/>
                <a:cs typeface="Jost"/>
                <a:sym typeface="Jost"/>
              </a:rPr>
              <a:t>To return to everyday activities</a:t>
            </a:r>
            <a:endParaRPr sz="3100">
              <a:solidFill>
                <a:schemeClr val="dk1"/>
              </a:solidFill>
              <a:latin typeface="Jost"/>
              <a:ea typeface="Jost"/>
              <a:cs typeface="Jost"/>
              <a:sym typeface="Jost"/>
            </a:endParaRPr>
          </a:p>
        </p:txBody>
      </p:sp>
    </p:spTree>
  </p:cSld>
  <p:clrMapOvr>
    <a:masterClrMapping/>
  </p:clrMapOvr>
</p:sld>
</file>

<file path=ppt/theme/theme1.xml><?xml version="1.0" encoding="utf-8"?>
<a:theme xmlns:a="http://schemas.openxmlformats.org/drawingml/2006/main" xmlns:r="http://schemas.openxmlformats.org/officeDocument/2006/relationships" name="Fertilizer Allowances Meeting by Slidesgo">
  <a:themeElements>
    <a:clrScheme name="Simple Light">
      <a:dk1>
        <a:srgbClr val="143B36"/>
      </a:dk1>
      <a:lt1>
        <a:srgbClr val="E7ECDB"/>
      </a:lt1>
      <a:dk2>
        <a:srgbClr val="4E7151"/>
      </a:dk2>
      <a:lt2>
        <a:srgbClr val="B5C397"/>
      </a:lt2>
      <a:accent1>
        <a:srgbClr val="8EA8CA"/>
      </a:accent1>
      <a:accent2>
        <a:srgbClr val="C9DDF8"/>
      </a:accent2>
      <a:accent3>
        <a:srgbClr val="FCF9F1"/>
      </a:accent3>
      <a:accent4>
        <a:srgbClr val="FFFFFF"/>
      </a:accent4>
      <a:accent5>
        <a:srgbClr val="FFFFFF"/>
      </a:accent5>
      <a:accent6>
        <a:srgbClr val="FFFFFF"/>
      </a:accent6>
      <a:hlink>
        <a:srgbClr val="143B3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Fertilizer Allowances Meeting by Slidesgo">
  <a:themeElements>
    <a:clrScheme name="Simple Light">
      <a:dk1>
        <a:srgbClr val="143B36"/>
      </a:dk1>
      <a:lt1>
        <a:srgbClr val="E7ECDB"/>
      </a:lt1>
      <a:dk2>
        <a:srgbClr val="4E7151"/>
      </a:dk2>
      <a:lt2>
        <a:srgbClr val="B5C397"/>
      </a:lt2>
      <a:accent1>
        <a:srgbClr val="8EA8CA"/>
      </a:accent1>
      <a:accent2>
        <a:srgbClr val="C9DDF8"/>
      </a:accent2>
      <a:accent3>
        <a:srgbClr val="FCF9F1"/>
      </a:accent3>
      <a:accent4>
        <a:srgbClr val="FFFFFF"/>
      </a:accent4>
      <a:accent5>
        <a:srgbClr val="FFFFFF"/>
      </a:accent5>
      <a:accent6>
        <a:srgbClr val="FFFFFF"/>
      </a:accent6>
      <a:hlink>
        <a:srgbClr val="143B3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Fertilizer Allowances Meeting by Slidesgo">
  <a:themeElements>
    <a:clrScheme name="Simple Light">
      <a:dk1>
        <a:srgbClr val="143B36"/>
      </a:dk1>
      <a:lt1>
        <a:srgbClr val="E7ECDB"/>
      </a:lt1>
      <a:dk2>
        <a:srgbClr val="4E7151"/>
      </a:dk2>
      <a:lt2>
        <a:srgbClr val="B5C397"/>
      </a:lt2>
      <a:accent1>
        <a:srgbClr val="8EA8CA"/>
      </a:accent1>
      <a:accent2>
        <a:srgbClr val="C9DDF8"/>
      </a:accent2>
      <a:accent3>
        <a:srgbClr val="FCF9F1"/>
      </a:accent3>
      <a:accent4>
        <a:srgbClr val="FFFFFF"/>
      </a:accent4>
      <a:accent5>
        <a:srgbClr val="FFFFFF"/>
      </a:accent5>
      <a:accent6>
        <a:srgbClr val="FFFFFF"/>
      </a:accent6>
      <a:hlink>
        <a:srgbClr val="143B3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Focus">
  <a:themeElements>
    <a:clrScheme name="Focus">
      <a:dk1>
        <a:srgbClr val="1B212C"/>
      </a:dk1>
      <a:lt1>
        <a:srgbClr val="FFFFFF"/>
      </a:lt1>
      <a:dk2>
        <a:srgbClr val="D9D9D9"/>
      </a:dk2>
      <a:lt2>
        <a:srgbClr val="82C7A5"/>
      </a:lt2>
      <a:accent1>
        <a:srgbClr val="0145AC"/>
      </a:accent1>
      <a:accent2>
        <a:srgbClr val="EECE1A"/>
      </a:accent2>
      <a:accent3>
        <a:srgbClr val="4E5567"/>
      </a:accent3>
      <a:accent4>
        <a:srgbClr val="F4D6AD"/>
      </a:accent4>
      <a:accent5>
        <a:srgbClr val="7890CD"/>
      </a:accent5>
      <a:accent6>
        <a:srgbClr val="F15E22"/>
      </a:accent6>
      <a:hlink>
        <a:srgbClr val="7890CD"/>
      </a:hlink>
      <a:folHlink>
        <a:srgbClr val="7890C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Fertilizer Allowances Meeting by Slidesgo">
  <a:themeElements>
    <a:clrScheme name="Simple Light">
      <a:dk1>
        <a:srgbClr val="143B36"/>
      </a:dk1>
      <a:lt1>
        <a:srgbClr val="E7ECDB"/>
      </a:lt1>
      <a:dk2>
        <a:srgbClr val="4E7151"/>
      </a:dk2>
      <a:lt2>
        <a:srgbClr val="B5C397"/>
      </a:lt2>
      <a:accent1>
        <a:srgbClr val="8EA8CA"/>
      </a:accent1>
      <a:accent2>
        <a:srgbClr val="C9DDF8"/>
      </a:accent2>
      <a:accent3>
        <a:srgbClr val="FCF9F1"/>
      </a:accent3>
      <a:accent4>
        <a:srgbClr val="FFFFFF"/>
      </a:accent4>
      <a:accent5>
        <a:srgbClr val="FFFFFF"/>
      </a:accent5>
      <a:accent6>
        <a:srgbClr val="FFFFFF"/>
      </a:accent6>
      <a:hlink>
        <a:srgbClr val="143B3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Fertilizer Allowances Meeting by Slidesgo">
  <a:themeElements>
    <a:clrScheme name="Simple Light">
      <a:dk1>
        <a:srgbClr val="143B36"/>
      </a:dk1>
      <a:lt1>
        <a:srgbClr val="E7ECDB"/>
      </a:lt1>
      <a:dk2>
        <a:srgbClr val="4E7151"/>
      </a:dk2>
      <a:lt2>
        <a:srgbClr val="B5C397"/>
      </a:lt2>
      <a:accent1>
        <a:srgbClr val="8EA8CA"/>
      </a:accent1>
      <a:accent2>
        <a:srgbClr val="C9DDF8"/>
      </a:accent2>
      <a:accent3>
        <a:srgbClr val="FCF9F1"/>
      </a:accent3>
      <a:accent4>
        <a:srgbClr val="FFFFFF"/>
      </a:accent4>
      <a:accent5>
        <a:srgbClr val="FFFFFF"/>
      </a:accent5>
      <a:accent6>
        <a:srgbClr val="FFFFFF"/>
      </a:accent6>
      <a:hlink>
        <a:srgbClr val="143B3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8.xml><?xml version="1.0" encoding="utf-8"?>
<a:theme xmlns:a="http://schemas.openxmlformats.org/drawingml/2006/main" xmlns:r="http://schemas.openxmlformats.org/officeDocument/2006/relationships" name="Slate">
  <a:themeElements>
    <a:clrScheme name="Slate">
      <a:dk1>
        <a:srgbClr val="FFFFFF"/>
      </a:dk1>
      <a:lt1>
        <a:srgbClr val="37474F"/>
      </a:lt1>
      <a:dk2>
        <a:srgbClr val="9E9E9E"/>
      </a:dk2>
      <a:lt2>
        <a:srgbClr val="E0E0E0"/>
      </a:lt2>
      <a:accent1>
        <a:srgbClr val="616161"/>
      </a:accent1>
      <a:accent2>
        <a:srgbClr val="78909C"/>
      </a:accent2>
      <a:accent3>
        <a:srgbClr val="CACACA"/>
      </a:accent3>
      <a:accent4>
        <a:srgbClr val="64FFDA"/>
      </a:accent4>
      <a:accent5>
        <a:srgbClr val="FFD966"/>
      </a:accent5>
      <a:accent6>
        <a:srgbClr val="F5F5F5"/>
      </a:accent6>
      <a:hlink>
        <a:srgbClr val="FFD966"/>
      </a:hlink>
      <a:folHlink>
        <a:srgbClr val="FFD966"/>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9.xml><?xml version="1.0" encoding="utf-8"?>
<a:theme xmlns:a="http://schemas.openxmlformats.org/drawingml/2006/main" xmlns:r="http://schemas.openxmlformats.org/officeDocument/2006/relationships" name="Fertilizer Allowances Meeting by Slidesgo">
  <a:themeElements>
    <a:clrScheme name="Simple Light">
      <a:dk1>
        <a:srgbClr val="143B36"/>
      </a:dk1>
      <a:lt1>
        <a:srgbClr val="E7ECDB"/>
      </a:lt1>
      <a:dk2>
        <a:srgbClr val="4E7151"/>
      </a:dk2>
      <a:lt2>
        <a:srgbClr val="B5C397"/>
      </a:lt2>
      <a:accent1>
        <a:srgbClr val="8EA8CA"/>
      </a:accent1>
      <a:accent2>
        <a:srgbClr val="C9DDF8"/>
      </a:accent2>
      <a:accent3>
        <a:srgbClr val="FCF9F1"/>
      </a:accent3>
      <a:accent4>
        <a:srgbClr val="FFFFFF"/>
      </a:accent4>
      <a:accent5>
        <a:srgbClr val="FFFFFF"/>
      </a:accent5>
      <a:accent6>
        <a:srgbClr val="FFFFFF"/>
      </a:accent6>
      <a:hlink>
        <a:srgbClr val="143B3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513178381C67CA4BAAA8292D8BCAA6CC" ma:contentTypeVersion="20" ma:contentTypeDescription="Create a new document." ma:contentTypeScope="" ma:versionID="31a0f1c56b633ded386e22965ae46f60">
  <xsd:schema xmlns:xsd="http://www.w3.org/2001/XMLSchema" xmlns:xs="http://www.w3.org/2001/XMLSchema" xmlns:p="http://schemas.microsoft.com/office/2006/metadata/properties" xmlns:ns2="2c9e66ba-f116-48d8-a6ca-05d0a2378e4c" xmlns:ns3="6157e73e-dbee-4017-8909-237d08381653" targetNamespace="http://schemas.microsoft.com/office/2006/metadata/properties" ma:root="true" ma:fieldsID="e26eb54c22b207d0b0dc97531087cdb7" ns2:_="" ns3:_="">
    <xsd:import namespace="2c9e66ba-f116-48d8-a6ca-05d0a2378e4c"/>
    <xsd:import namespace="6157e73e-dbee-4017-8909-237d08381653"/>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LengthInSeconds" minOccurs="0"/>
                <xsd:element ref="ns2:MediaServiceDateTaken" minOccurs="0"/>
                <xsd:element ref="ns2:MediaServiceAutoTags" minOccurs="0"/>
                <xsd:element ref="ns2:MediaServiceLocation" minOccurs="0"/>
                <xsd:element ref="ns2:MediaServiceGenerationTime" minOccurs="0"/>
                <xsd:element ref="ns2:MediaServiceEventHashCode" minOccurs="0"/>
                <xsd:element ref="ns2:MediaServiceOCR" minOccurs="0"/>
                <xsd:element ref="ns3:SharedWithUsers" minOccurs="0"/>
                <xsd:element ref="ns3:SharedWithDetails" minOccurs="0"/>
                <xsd:element ref="ns2:lcf76f155ced4ddcb4097134ff3c332f" minOccurs="0"/>
                <xsd:element ref="ns3:TaxCatchAll" minOccurs="0"/>
                <xsd:element ref="ns2:MediaServiceObjectDetectorVersions" minOccurs="0"/>
                <xsd:element ref="ns2:MediaServiceSearchProperties" minOccurs="0"/>
                <xsd:element ref="ns2:RunDateandTime"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c9e66ba-f116-48d8-a6ca-05d0a2378e4c"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LengthInSeconds" ma:index="12" nillable="true" ma:displayName="Length (seconds)" ma:internalName="MediaLengthInSeconds" ma:readOnly="true">
      <xsd:simpleType>
        <xsd:restriction base="dms:Unknown"/>
      </xsd:simpleType>
    </xsd:element>
    <xsd:element name="MediaServiceDateTaken" ma:index="13" nillable="true" ma:displayName="MediaServiceDateTaken" ma:hidden="true" ma:internalName="MediaServiceDateTaken" ma:readOnly="true">
      <xsd:simpleType>
        <xsd:restriction base="dms:Text"/>
      </xsd:simpleType>
    </xsd:element>
    <xsd:element name="MediaServiceAutoTags" ma:index="14" nillable="true" ma:displayName="Tags" ma:internalName="MediaServiceAutoTags" ma:readOnly="true">
      <xsd:simpleType>
        <xsd:restriction base="dms:Text"/>
      </xsd:simpleType>
    </xsd:element>
    <xsd:element name="MediaServiceLocation" ma:index="15" nillable="true" ma:displayName="Location" ma:internalName="MediaServiceLocation"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OCR" ma:index="18" nillable="true" ma:displayName="Extracted Text" ma:internalName="MediaServiceOCR" ma:readOnly="true">
      <xsd:simpleType>
        <xsd:restriction base="dms:Note">
          <xsd:maxLength value="255"/>
        </xsd:restriction>
      </xsd:simpleType>
    </xsd:element>
    <xsd:element name="lcf76f155ced4ddcb4097134ff3c332f" ma:index="22" nillable="true" ma:taxonomy="true" ma:internalName="lcf76f155ced4ddcb4097134ff3c332f" ma:taxonomyFieldName="MediaServiceImageTags" ma:displayName="Image Tags" ma:readOnly="false" ma:fieldId="{5cf76f15-5ced-4ddc-b409-7134ff3c332f}" ma:taxonomyMulti="true" ma:sspId="593ed6b0-d858-4e51-8344-7dab2c3c7449"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4" nillable="true" ma:displayName="MediaServiceObjectDetectorVersions" ma:description="" ma:hidden="true" ma:indexed="true" ma:internalName="MediaServiceObjectDetectorVersions" ma:readOnly="true">
      <xsd:simpleType>
        <xsd:restriction base="dms:Text"/>
      </xsd:simpleType>
    </xsd:element>
    <xsd:element name="MediaServiceSearchProperties" ma:index="25" nillable="true" ma:displayName="MediaServiceSearchProperties" ma:hidden="true" ma:internalName="MediaServiceSearchProperties" ma:readOnly="true">
      <xsd:simpleType>
        <xsd:restriction base="dms:Note"/>
      </xsd:simpleType>
    </xsd:element>
    <xsd:element name="RunDateandTime" ma:index="26" nillable="true" ma:displayName="Run Date and Time" ma:format="DateTime" ma:internalName="RunDateandTime">
      <xsd:simpleType>
        <xsd:restriction base="dms:DateTime"/>
      </xsd:simpleType>
    </xsd:element>
    <xsd:element name="MediaServiceBillingMetadata" ma:index="27"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6157e73e-dbee-4017-8909-237d08381653" elementFormDefault="qualified">
    <xsd:import namespace="http://schemas.microsoft.com/office/2006/documentManagement/types"/>
    <xsd:import namespace="http://schemas.microsoft.com/office/infopath/2007/PartnerControls"/>
    <xsd:element name="SharedWithUsers" ma:index="19"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0" nillable="true" ma:displayName="Shared With Details" ma:internalName="SharedWithDetails" ma:readOnly="true">
      <xsd:simpleType>
        <xsd:restriction base="dms:Note">
          <xsd:maxLength value="255"/>
        </xsd:restriction>
      </xsd:simpleType>
    </xsd:element>
    <xsd:element name="TaxCatchAll" ma:index="23" nillable="true" ma:displayName="Taxonomy Catch All Column" ma:hidden="true" ma:list="{1c5f9b19-06fc-48c4-a488-6126218b5372}" ma:internalName="TaxCatchAll" ma:showField="CatchAllData" ma:web="6157e73e-dbee-4017-8909-237d08381653">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2c9e66ba-f116-48d8-a6ca-05d0a2378e4c">
      <Terms xmlns="http://schemas.microsoft.com/office/infopath/2007/PartnerControls"/>
    </lcf76f155ced4ddcb4097134ff3c332f>
    <TaxCatchAll xmlns="6157e73e-dbee-4017-8909-237d08381653" xsi:nil="true"/>
    <RunDateandTime xmlns="2c9e66ba-f116-48d8-a6ca-05d0a2378e4c" xsi:nil="true"/>
  </documentManagement>
</p:properties>
</file>

<file path=customXml/itemProps1.xml><?xml version="1.0" encoding="utf-8"?>
<ds:datastoreItem xmlns:ds="http://schemas.openxmlformats.org/officeDocument/2006/customXml" ds:itemID="{3C72D62D-0EB4-45F0-ADA0-7B59805C3DD4}"/>
</file>

<file path=customXml/itemProps2.xml><?xml version="1.0" encoding="utf-8"?>
<ds:datastoreItem xmlns:ds="http://schemas.openxmlformats.org/officeDocument/2006/customXml" ds:itemID="{43DFC4AB-D7CA-4E5C-87F3-AECA4C230CE3}"/>
</file>

<file path=customXml/itemProps3.xml><?xml version="1.0" encoding="utf-8"?>
<ds:datastoreItem xmlns:ds="http://schemas.openxmlformats.org/officeDocument/2006/customXml" ds:itemID="{238EC30D-708A-41C9-9F57-0B08C1541F34}"/>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0x010100513178381C67CA4BAAA8292D8BCAA6CC</vt:lpwstr>
  </property>
</Properties>
</file>